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9" r:id="rId5"/>
    <p:sldId id="281" r:id="rId6"/>
    <p:sldId id="262" r:id="rId7"/>
    <p:sldId id="266" r:id="rId8"/>
    <p:sldId id="264" r:id="rId9"/>
    <p:sldId id="261" r:id="rId10"/>
    <p:sldId id="265" r:id="rId11"/>
    <p:sldId id="267" r:id="rId12"/>
    <p:sldId id="284" r:id="rId13"/>
    <p:sldId id="282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7F263F5-56DF-426A-AAA3-FD831736C1C0}">
          <p14:sldIdLst>
            <p14:sldId id="256"/>
          </p14:sldIdLst>
        </p14:section>
        <p14:section name="7.2.1" id="{3BF2BBAD-4798-4D33-B26A-B9383FC73322}">
          <p14:sldIdLst>
            <p14:sldId id="263"/>
            <p14:sldId id="257"/>
            <p14:sldId id="259"/>
            <p14:sldId id="281"/>
          </p14:sldIdLst>
        </p14:section>
        <p14:section name="7.2.2" id="{C3C0C0DC-1D66-47F2-8D39-58F626DD5F47}">
          <p14:sldIdLst>
            <p14:sldId id="262"/>
          </p14:sldIdLst>
        </p14:section>
        <p14:section name="7.2.3" id="{027C3A64-81E5-4689-8EA6-CA92BE6270A9}">
          <p14:sldIdLst>
            <p14:sldId id="266"/>
            <p14:sldId id="264"/>
            <p14:sldId id="261"/>
          </p14:sldIdLst>
        </p14:section>
        <p14:section name="7.3.1" id="{EBB997B9-DCA2-4025-B857-C07F7FBA3A7D}">
          <p14:sldIdLst>
            <p14:sldId id="265"/>
            <p14:sldId id="267"/>
            <p14:sldId id="284"/>
          </p14:sldIdLst>
        </p14:section>
        <p14:section name="7.3.2" id="{ECA71C9F-3918-4C70-9ADE-852B4B7FB638}">
          <p14:sldIdLst>
            <p14:sldId id="282"/>
          </p14:sldIdLst>
        </p14:section>
        <p14:section name="7.3.3" id="{B72EC6F6-992D-488D-BF05-0D55362E4F5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4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3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8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3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015B-EAF8-44F2-8EDC-475A04028C3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5DE4-883E-43CA-B078-10D0AB9B4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88" y="1122363"/>
            <a:ext cx="10021824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</a:t>
            </a:r>
            <a:r>
              <a:rPr lang="en-US" altLang="zh-TW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實戰：台灣股票市場個股分析統計圖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</a:rPr>
              <a:t>報告人：</a:t>
            </a:r>
            <a:r>
              <a:rPr lang="en-US" altLang="zh-TW" dirty="0" smtClean="0">
                <a:solidFill>
                  <a:schemeClr val="bg1"/>
                </a:solidFill>
              </a:rPr>
              <a:t>BBF107013</a:t>
            </a:r>
            <a:r>
              <a:rPr lang="zh-TW" altLang="en-US" dirty="0" smtClean="0">
                <a:solidFill>
                  <a:schemeClr val="bg1"/>
                </a:solidFill>
              </a:rPr>
              <a:t> 賴品璇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7.3.1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單月個股統計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1043" b="1796"/>
          <a:stretch/>
        </p:blipFill>
        <p:spPr>
          <a:xfrm>
            <a:off x="1531938" y="1788042"/>
            <a:ext cx="9128125" cy="4833273"/>
          </a:xfr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38200" y="23164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解決圖示無法顯示中文的問題，請參考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3.1.3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節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92639" y="1979793"/>
            <a:ext cx="799983" cy="727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85088" y="1326378"/>
            <a:ext cx="11460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解決前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38" y="1768268"/>
            <a:ext cx="9128125" cy="48332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38200" y="23164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解決圖示無法顯示中文的問題，請參考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3.1.3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節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64155" y="1931025"/>
            <a:ext cx="860005" cy="727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2896" y="1326378"/>
            <a:ext cx="11460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解決後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0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7.3.2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全年個股統計圖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7.3.3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plotly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繪製全年個股統計圖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7168" y="1905506"/>
            <a:ext cx="7217664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報告結束</a:t>
            </a:r>
            <a:endParaRPr lang="en-US" altLang="zh-TW" sz="9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謝謝</a:t>
            </a:r>
            <a:r>
              <a:rPr lang="zh-TW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val="1015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7.2.1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XHR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endParaRPr lang="zh-TW" altLang="en-US"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1250" t="12847" r="14958" b="23438"/>
          <a:stretch/>
        </p:blipFill>
        <p:spPr>
          <a:xfrm>
            <a:off x="1295400" y="1098550"/>
            <a:ext cx="9601200" cy="4660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084320" y="4852416"/>
            <a:ext cx="2670048" cy="329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84320" y="2481707"/>
            <a:ext cx="2670048" cy="329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2446244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812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903" t="12327" r="4416" b="18229"/>
          <a:stretch/>
        </p:blipFill>
        <p:spPr>
          <a:xfrm>
            <a:off x="460058" y="1104900"/>
            <a:ext cx="11271885" cy="4648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506220" y="1694307"/>
            <a:ext cx="389128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58400" y="1104900"/>
            <a:ext cx="607568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72120" y="1567815"/>
            <a:ext cx="43688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416800" y="2900807"/>
            <a:ext cx="1701800" cy="274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27520" y="4052316"/>
            <a:ext cx="4904423" cy="252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19548" y="1332297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3208" y="704790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75059" y="1332297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02348" y="260451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8544" y="36711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5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64631" y="685260"/>
            <a:ext cx="11462738" cy="5487480"/>
            <a:chOff x="364631" y="685260"/>
            <a:chExt cx="11462738" cy="548748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8907" r="17692" b="37500"/>
            <a:stretch/>
          </p:blipFill>
          <p:spPr>
            <a:xfrm>
              <a:off x="364631" y="685260"/>
              <a:ext cx="11462738" cy="54874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364631" y="1549400"/>
              <a:ext cx="6810869" cy="203200"/>
            </a:xfrm>
            <a:prstGeom prst="rect">
              <a:avLst/>
            </a:prstGeom>
            <a:solidFill>
              <a:srgbClr val="323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77821" y="1168400"/>
              <a:ext cx="405638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4631" y="2350040"/>
              <a:ext cx="11462737" cy="2552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8229599" y="1157462"/>
            <a:ext cx="3520355" cy="489474"/>
          </a:xfrm>
          <a:prstGeom prst="rect">
            <a:avLst/>
          </a:prstGeom>
          <a:solidFill>
            <a:srgbClr val="32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7.2.2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自訂日期格式轉換涵式：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convertDate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7.2.3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取得全年個股單月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資料網址</a:t>
            </a:r>
            <a:endParaRPr lang="zh-TW" altLang="en-US"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5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36000" y="1269000"/>
            <a:ext cx="11520000" cy="4320000"/>
            <a:chOff x="364631" y="1092200"/>
            <a:chExt cx="11462738" cy="42799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8907" t="4635" r="17692" b="46619"/>
            <a:stretch/>
          </p:blipFill>
          <p:spPr>
            <a:xfrm>
              <a:off x="364631" y="1092200"/>
              <a:ext cx="11462738" cy="42799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364631" y="1549400"/>
              <a:ext cx="6810869" cy="203200"/>
            </a:xfrm>
            <a:prstGeom prst="rect">
              <a:avLst/>
            </a:prstGeom>
            <a:solidFill>
              <a:srgbClr val="323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77821" y="1168400"/>
              <a:ext cx="405638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4631" y="2350040"/>
              <a:ext cx="11462737" cy="2552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64631" y="367209"/>
            <a:ext cx="404887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一月資</a:t>
            </a:r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</a:p>
        </p:txBody>
      </p:sp>
      <p:sp>
        <p:nvSpPr>
          <p:cNvPr id="10" name="矩形 9"/>
          <p:cNvSpPr/>
          <p:nvPr/>
        </p:nvSpPr>
        <p:spPr>
          <a:xfrm>
            <a:off x="8307013" y="1289050"/>
            <a:ext cx="3520355" cy="489474"/>
          </a:xfrm>
          <a:prstGeom prst="rect">
            <a:avLst/>
          </a:prstGeom>
          <a:solidFill>
            <a:srgbClr val="32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6000" y="1269000"/>
            <a:ext cx="11520000" cy="4320000"/>
            <a:chOff x="268856" y="1358900"/>
            <a:chExt cx="11583067" cy="45212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8907" t="4291" r="17752" b="44792"/>
            <a:stretch/>
          </p:blipFill>
          <p:spPr>
            <a:xfrm>
              <a:off x="268856" y="1358900"/>
              <a:ext cx="11583067" cy="45212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矩形 2"/>
            <p:cNvSpPr/>
            <p:nvPr/>
          </p:nvSpPr>
          <p:spPr>
            <a:xfrm>
              <a:off x="364631" y="1854200"/>
              <a:ext cx="6810869" cy="203200"/>
            </a:xfrm>
            <a:prstGeom prst="rect">
              <a:avLst/>
            </a:prstGeom>
            <a:solidFill>
              <a:srgbClr val="323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801621" y="1485900"/>
              <a:ext cx="4056380" cy="25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856" y="2692670"/>
              <a:ext cx="11583067" cy="2958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64631" y="367209"/>
            <a:ext cx="404887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zh-TW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月資</a:t>
            </a:r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</a:p>
        </p:txBody>
      </p:sp>
      <p:sp>
        <p:nvSpPr>
          <p:cNvPr id="8" name="矩形 7"/>
          <p:cNvSpPr/>
          <p:nvPr/>
        </p:nvSpPr>
        <p:spPr>
          <a:xfrm>
            <a:off x="8229599" y="1242806"/>
            <a:ext cx="3520355" cy="489474"/>
          </a:xfrm>
          <a:prstGeom prst="rect">
            <a:avLst/>
          </a:prstGeom>
          <a:solidFill>
            <a:srgbClr val="323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5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57</Words>
  <Application>Microsoft Office PowerPoint</Application>
  <PresentationFormat>寬螢幕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第七章 實戰：台灣股票市場個股分析統計圖</vt:lpstr>
      <vt:lpstr>7.2.1 取得XHR資料</vt:lpstr>
      <vt:lpstr>PowerPoint 簡報</vt:lpstr>
      <vt:lpstr>PowerPoint 簡報</vt:lpstr>
      <vt:lpstr>PowerPoint 簡報</vt:lpstr>
      <vt:lpstr>7.2.2 自訂日期格式轉換涵式：convertDate</vt:lpstr>
      <vt:lpstr>7.2.3 取得全年個股單月JSON資料網址</vt:lpstr>
      <vt:lpstr>PowerPoint 簡報</vt:lpstr>
      <vt:lpstr>PowerPoint 簡報</vt:lpstr>
      <vt:lpstr>7.3.1 單月個股統計圖</vt:lpstr>
      <vt:lpstr>解決圖示無法顯示中文的問題，請參考3.1.3節</vt:lpstr>
      <vt:lpstr>解決圖示無法顯示中文的問題，請參考3.1.3節</vt:lpstr>
      <vt:lpstr>7.3.2 全年個股統計圖</vt:lpstr>
      <vt:lpstr>7.3.3 以plotly繪製全年個股統計圖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Xuan Lai</dc:creator>
  <cp:lastModifiedBy>Xuan Lai</cp:lastModifiedBy>
  <cp:revision>62</cp:revision>
  <dcterms:created xsi:type="dcterms:W3CDTF">2018-12-27T10:48:27Z</dcterms:created>
  <dcterms:modified xsi:type="dcterms:W3CDTF">2019-01-02T13:55:07Z</dcterms:modified>
</cp:coreProperties>
</file>