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7" r:id="rId7"/>
    <p:sldId id="264" r:id="rId8"/>
    <p:sldId id="268" r:id="rId9"/>
    <p:sldId id="270" r:id="rId10"/>
    <p:sldId id="271" r:id="rId11"/>
    <p:sldId id="281" r:id="rId12"/>
    <p:sldId id="277" r:id="rId13"/>
    <p:sldId id="272" r:id="rId14"/>
    <p:sldId id="275" r:id="rId15"/>
    <p:sldId id="276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CF72338-3E2D-4AC9-AABE-59EB8973930D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B7BD08A-D16D-4683-9079-7EB8DF9C91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543800" cy="2152650"/>
          </a:xfrm>
        </p:spPr>
        <p:txBody>
          <a:bodyPr/>
          <a:lstStyle/>
          <a:p>
            <a:pPr algn="ctr"/>
            <a:r>
              <a:rPr lang="en-US" altLang="zh-TW" sz="4800" dirty="0">
                <a:ea typeface="微軟正黑體" panose="020B0604030504040204" pitchFamily="34" charset="-120"/>
              </a:rPr>
              <a:t>Python</a:t>
            </a:r>
            <a:r>
              <a:rPr lang="zh-TW" altLang="en-US" sz="4800" dirty="0">
                <a:ea typeface="微軟正黑體" panose="020B0604030504040204" pitchFamily="34" charset="-120"/>
              </a:rPr>
              <a:t>大數據特訓班</a:t>
            </a:r>
            <a:br>
              <a:rPr lang="en-US" altLang="zh-TW" sz="4800" dirty="0">
                <a:ea typeface="微軟正黑體" panose="020B0604030504040204" pitchFamily="34" charset="-120"/>
              </a:rPr>
            </a:b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第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章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-</a:t>
            </a:r>
            <a:endParaRPr lang="zh-TW" altLang="en-US" sz="4800" dirty="0">
              <a:solidFill>
                <a:schemeClr val="tx1">
                  <a:lumMod val="7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報告者：邱亭瑜</a:t>
            </a:r>
          </a:p>
        </p:txBody>
      </p:sp>
    </p:spTree>
    <p:extLst>
      <p:ext uri="{BB962C8B-B14F-4D97-AF65-F5344CB8AC3E}">
        <p14:creationId xmlns:p14="http://schemas.microsoft.com/office/powerpoint/2010/main" val="184722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模組：基本繪圖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492" y="332656"/>
            <a:ext cx="7746480" cy="654967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套用</a:t>
            </a:r>
            <a:r>
              <a:rPr lang="en-US" altLang="zh-TW" sz="3200" dirty="0">
                <a:ea typeface="微軟正黑體" panose="020B0604030504040204" pitchFamily="34" charset="-120"/>
              </a:rPr>
              <a:t>Pandas</a:t>
            </a:r>
            <a:r>
              <a:rPr lang="zh-TW" altLang="en-US" sz="3200" dirty="0">
                <a:ea typeface="微軟正黑體" panose="020B0604030504040204" pitchFamily="34" charset="-120"/>
              </a:rPr>
              <a:t>模組讀取資料，再繪製成圖形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D18E5-6763-4D64-80C9-4808DF00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7389419" cy="17359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4ACCDA-6708-4B89-BE54-7A88C67F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7792"/>
            <a:ext cx="3562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543800" cy="417646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ea typeface="微軟正黑體" panose="020B0604030504040204" pitchFamily="34" charset="-120"/>
              </a:rPr>
              <a:t>進入路徑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18288" indent="0"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ea typeface="微軟正黑體" panose="020B0604030504040204" pitchFamily="34" charset="-120"/>
              </a:rPr>
              <a:t>D:\anad\Lib\site-packages\matplotlib\mpl-data</a:t>
            </a:r>
          </a:p>
          <a:p>
            <a:r>
              <a:rPr lang="zh-TW" altLang="en-US" sz="2000" dirty="0">
                <a:ea typeface="微軟正黑體" panose="020B0604030504040204" pitchFamily="34" charset="-120"/>
              </a:rPr>
              <a:t>開啟檔案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18288" indent="0"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matplotlibrc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ea typeface="微軟正黑體" panose="020B0604030504040204" pitchFamily="34" charset="-120"/>
              </a:rPr>
              <a:t>尋找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endParaRPr lang="en-US" altLang="zh-TW" sz="2000" dirty="0">
              <a:ea typeface="微軟正黑體" panose="020B0604030504040204" pitchFamily="34" charset="-120"/>
            </a:endParaRPr>
          </a:p>
          <a:p>
            <a:pPr marL="18288" indent="0"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    刪除 </a:t>
            </a:r>
            <a:r>
              <a:rPr lang="en-US" altLang="zh-TW" sz="2000" dirty="0">
                <a:ea typeface="微軟正黑體" panose="020B0604030504040204" pitchFamily="34" charset="-120"/>
              </a:rPr>
              <a:t>#</a:t>
            </a:r>
          </a:p>
          <a:p>
            <a:r>
              <a:rPr lang="zh-TW" altLang="en-US" sz="2000" dirty="0">
                <a:ea typeface="微軟正黑體" panose="020B0604030504040204" pitchFamily="34" charset="-120"/>
              </a:rPr>
              <a:t>尋找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endParaRPr lang="en-US" altLang="zh-TW" sz="2000" dirty="0">
              <a:ea typeface="微軟正黑體" panose="020B0604030504040204" pitchFamily="34" charset="-120"/>
            </a:endParaRPr>
          </a:p>
          <a:p>
            <a:pPr marL="18288" indent="0"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    刪除 </a:t>
            </a:r>
            <a:r>
              <a:rPr lang="en-US" altLang="zh-TW" sz="2000" dirty="0"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ea typeface="微軟正黑體" panose="020B0604030504040204" pitchFamily="34" charset="-120"/>
              </a:rPr>
              <a:t> ，並將</a:t>
            </a:r>
            <a:r>
              <a:rPr lang="en-US" altLang="zh-TW" sz="2000" dirty="0">
                <a:ea typeface="微軟正黑體" panose="020B0604030504040204" pitchFamily="34" charset="-120"/>
              </a:rPr>
              <a:t>True</a:t>
            </a:r>
            <a:r>
              <a:rPr lang="zh-TW" altLang="en-US" sz="2000" dirty="0">
                <a:ea typeface="微軟正黑體" panose="020B0604030504040204" pitchFamily="34" charset="-120"/>
              </a:rPr>
              <a:t>改成</a:t>
            </a:r>
            <a:r>
              <a:rPr lang="en-US" altLang="zh-TW" sz="2000" dirty="0">
                <a:ea typeface="微軟正黑體" panose="020B0604030504040204" pitchFamily="34" charset="-120"/>
              </a:rPr>
              <a:t>False</a:t>
            </a:r>
          </a:p>
          <a:p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3568" y="404664"/>
            <a:ext cx="6096000" cy="86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顯示中文字</a:t>
            </a:r>
            <a:endParaRPr lang="en-US" altLang="zh-TW" sz="3200" b="1" dirty="0"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D74AF3A-4619-4FF2-AD1E-C6D6E269BBCC}"/>
              </a:ext>
            </a:extLst>
          </p:cNvPr>
          <p:cNvSpPr txBox="1">
            <a:spLocks/>
          </p:cNvSpPr>
          <p:nvPr/>
        </p:nvSpPr>
        <p:spPr>
          <a:xfrm>
            <a:off x="800492" y="5373216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320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Matplotlib</a:t>
            </a:r>
            <a:r>
              <a:rPr lang="zh-TW" altLang="en-US" sz="320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模組：基本繪圖</a:t>
            </a:r>
            <a:endParaRPr lang="zh-TW" altLang="en-US" sz="3200" dirty="0">
              <a:solidFill>
                <a:schemeClr val="tx1">
                  <a:lumMod val="75000"/>
                </a:schemeClr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818B25-026D-464C-A677-66F2B0D7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54529"/>
            <a:ext cx="6607696" cy="5184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C25632-0DD5-472C-BA91-DB076660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195634"/>
            <a:ext cx="2123333" cy="2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9752" y="2564904"/>
            <a:ext cx="6096000" cy="286551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提供</a:t>
            </a:r>
            <a:r>
              <a:rPr lang="en-US" altLang="zh-TW" sz="2400" dirty="0"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ea typeface="微軟正黑體" panose="020B0604030504040204" pitchFamily="34" charset="-120"/>
              </a:rPr>
              <a:t>可呼叫的</a:t>
            </a:r>
            <a:r>
              <a:rPr lang="en-US" altLang="zh-TW" sz="2400" dirty="0"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可繪製互動式圖形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線上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：需申請帳號，圖表保存於伺服器中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離線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：使用程式庫提供的方法繪圖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914400"/>
          </a:xfrm>
        </p:spPr>
        <p:txBody>
          <a:bodyPr/>
          <a:lstStyle/>
          <a:p>
            <a:r>
              <a:rPr lang="en-US" altLang="zh-TW" sz="3600" dirty="0" err="1">
                <a:ea typeface="微軟正黑體" panose="020B0604030504040204" pitchFamily="34" charset="-120"/>
              </a:rPr>
              <a:t>Plotly</a:t>
            </a:r>
            <a:r>
              <a:rPr lang="zh-TW" altLang="en-US" sz="3600" dirty="0"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47407" y="2132856"/>
            <a:ext cx="6096000" cy="86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ea typeface="微軟正黑體" panose="020B0604030504040204" pitchFamily="34" charset="-120"/>
              </a:rPr>
              <a:t>JavaScript</a:t>
            </a:r>
            <a:r>
              <a:rPr lang="zh-TW" altLang="en-US" sz="2800" dirty="0">
                <a:ea typeface="微軟正黑體" panose="020B0604030504040204" pitchFamily="34" charset="-120"/>
              </a:rPr>
              <a:t>開發之繪圖工具。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68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Plotly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492" y="332656"/>
            <a:ext cx="6096000" cy="1879103"/>
          </a:xfrm>
        </p:spPr>
        <p:txBody>
          <a:bodyPr/>
          <a:lstStyle/>
          <a:p>
            <a:pPr marL="18288" indent="0">
              <a:buNone/>
            </a:pPr>
            <a:r>
              <a:rPr lang="zh-TW" altLang="en-US" sz="2400" b="1" dirty="0"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Plotly</a:t>
            </a:r>
            <a:r>
              <a:rPr lang="zh-TW" altLang="en-US" sz="2400" b="1" dirty="0">
                <a:ea typeface="微軟正黑體" panose="020B0604030504040204" pitchFamily="34" charset="-120"/>
              </a:rPr>
              <a:t>套件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2400" b="1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ea typeface="微軟正黑體" panose="020B0604030504040204" pitchFamily="34" charset="-120"/>
              </a:rPr>
              <a:t>Anaconda Prompt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輸入指令 </a:t>
            </a:r>
            <a:r>
              <a:rPr lang="en-US" altLang="zh-TW" dirty="0"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ea typeface="微軟正黑體" panose="020B0604030504040204" pitchFamily="34" charset="-120"/>
              </a:rPr>
              <a:t>plotly</a:t>
            </a:r>
            <a:r>
              <a:rPr lang="en-US" altLang="zh-TW" dirty="0">
                <a:ea typeface="微軟正黑體" panose="020B0604030504040204" pitchFamily="34" charset="-120"/>
              </a:rPr>
              <a:t>==2.5.1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7D37B4-7604-42BD-8983-98D1DF73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54163"/>
            <a:ext cx="8353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7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Plotly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F1E7B7C1-F185-481A-9309-954210ABF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21278"/>
              </p:ext>
            </p:extLst>
          </p:nvPr>
        </p:nvGraphicFramePr>
        <p:xfrm>
          <a:off x="1355812" y="2240868"/>
          <a:ext cx="6432375" cy="23762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4125">
                  <a:extLst>
                    <a:ext uri="{9D8B030D-6E8A-4147-A177-3AD203B41FA5}">
                      <a16:colId xmlns:a16="http://schemas.microsoft.com/office/drawing/2014/main" val="2921721035"/>
                    </a:ext>
                  </a:extLst>
                </a:gridCol>
                <a:gridCol w="2144125">
                  <a:extLst>
                    <a:ext uri="{9D8B030D-6E8A-4147-A177-3AD203B41FA5}">
                      <a16:colId xmlns:a16="http://schemas.microsoft.com/office/drawing/2014/main" val="1125424749"/>
                    </a:ext>
                  </a:extLst>
                </a:gridCol>
                <a:gridCol w="2144125">
                  <a:extLst>
                    <a:ext uri="{9D8B030D-6E8A-4147-A177-3AD203B41FA5}">
                      <a16:colId xmlns:a16="http://schemas.microsoft.com/office/drawing/2014/main" val="191433099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ea typeface="微軟正黑體" panose="020B0604030504040204" pitchFamily="34" charset="-120"/>
                        </a:rPr>
                        <a:t>Scatter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ea typeface="微軟正黑體" panose="020B0604030504040204" pitchFamily="34" charset="-120"/>
                        </a:rPr>
                        <a:t>Box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ea typeface="微軟正黑體" panose="020B0604030504040204" pitchFamily="34" charset="-120"/>
                        </a:rPr>
                        <a:t>Scattergeo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2242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線形圖及散點圖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箱形圖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一般地圖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415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ea typeface="微軟正黑體" panose="020B0604030504040204" pitchFamily="34" charset="-120"/>
                        </a:rPr>
                        <a:t>Bar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ea typeface="微軟正黑體" panose="020B0604030504040204" pitchFamily="34" charset="-120"/>
                        </a:rPr>
                        <a:t>Histogram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ea typeface="微軟正黑體" panose="020B0604030504040204" pitchFamily="34" charset="-120"/>
                        </a:rPr>
                        <a:t>Pie</a:t>
                      </a:r>
                      <a:endParaRPr lang="zh-TW" altLang="en-US" sz="2000" baseline="0" dirty="0"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7804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長條圖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直方圖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ea typeface="微軟正黑體" panose="020B0604030504040204" pitchFamily="34" charset="-120"/>
                        </a:rPr>
                        <a:t>圓餅圖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79566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6A593D7C-0700-41E4-B10D-B711A851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9" y="1174537"/>
            <a:ext cx="7641413" cy="6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Plotly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95A13D-53C7-455F-ADD0-8B28A82F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06" y="313352"/>
            <a:ext cx="7191628" cy="17064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3A719A-980D-4A1F-80E6-9CDEFD99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06" y="2276872"/>
            <a:ext cx="7191628" cy="34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1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Plotly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FA0606-FA21-4A28-9AFB-13C7B451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6" y="332656"/>
            <a:ext cx="7573852" cy="15027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6528F3-8075-4882-95F5-01FF76B3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8" y="1916832"/>
            <a:ext cx="7476200" cy="37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Plotly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</a:t>
            </a:r>
          </a:p>
        </p:txBody>
      </p:sp>
    </p:spTree>
    <p:extLst>
      <p:ext uri="{BB962C8B-B14F-4D97-AF65-F5344CB8AC3E}">
        <p14:creationId xmlns:p14="http://schemas.microsoft.com/office/powerpoint/2010/main" val="3735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4096" y="4437112"/>
            <a:ext cx="7615808" cy="1778496"/>
          </a:xfrm>
        </p:spPr>
        <p:txBody>
          <a:bodyPr/>
          <a:lstStyle/>
          <a:p>
            <a:pPr algn="r"/>
            <a:r>
              <a:rPr lang="en-US" altLang="zh-TW" sz="7200" dirty="0">
                <a:ea typeface="微軟正黑體" panose="020B0604030504040204" pitchFamily="34" charset="-120"/>
              </a:rPr>
              <a:t>The End</a:t>
            </a:r>
            <a:endParaRPr lang="zh-TW" altLang="en-US" sz="7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7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9752" y="2564904"/>
            <a:ext cx="6096000" cy="286551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自動讀取網頁中的表格資料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匯入外部資料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對資料進行修改、排序等處理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繪製統計圖表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914400"/>
          </a:xfrm>
        </p:spPr>
        <p:txBody>
          <a:bodyPr/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Pandas</a:t>
            </a:r>
            <a:r>
              <a:rPr lang="zh-TW" altLang="en-US" sz="3600" dirty="0">
                <a:ea typeface="微軟正黑體" panose="020B0604030504040204" pitchFamily="34" charset="-120"/>
              </a:rPr>
              <a:t>模組：資料存取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47407" y="2132856"/>
            <a:ext cx="6096000" cy="86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用於資料分析及處理。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0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Pandas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模組：資料存取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30" y="1402308"/>
            <a:ext cx="60293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04" y="3284984"/>
            <a:ext cx="26384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4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Pandas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模組：資料存取</a:t>
            </a:r>
          </a:p>
        </p:txBody>
      </p:sp>
      <p:graphicFrame>
        <p:nvGraphicFramePr>
          <p:cNvPr id="6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3242"/>
              </p:ext>
            </p:extLst>
          </p:nvPr>
        </p:nvGraphicFramePr>
        <p:xfrm>
          <a:off x="1403649" y="476672"/>
          <a:ext cx="640871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to_csv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to_excel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to_sql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to_json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to_html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表格式文字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網頁中表格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99" y="2492896"/>
            <a:ext cx="4800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98" y="3284984"/>
            <a:ext cx="4457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Pandas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模組：資料存取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41" y="2492896"/>
            <a:ext cx="5686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52" y="3429000"/>
            <a:ext cx="25622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78871"/>
              </p:ext>
            </p:extLst>
          </p:nvPr>
        </p:nvGraphicFramePr>
        <p:xfrm>
          <a:off x="1403649" y="476672"/>
          <a:ext cx="640871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read_csv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read_excel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read_sql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read_json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read_html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表格式文字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網頁中表格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0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9752" y="2564904"/>
            <a:ext cx="6096000" cy="286551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資料圖形化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多樣化輸出格式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預設無法顯示中文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914400"/>
          </a:xfrm>
        </p:spPr>
        <p:txBody>
          <a:bodyPr/>
          <a:lstStyle/>
          <a:p>
            <a:r>
              <a:rPr lang="en-US" altLang="zh-TW" sz="3600" dirty="0" err="1">
                <a:ea typeface="微軟正黑體" panose="020B0604030504040204" pitchFamily="34" charset="-120"/>
              </a:rPr>
              <a:t>Matplotlib</a:t>
            </a:r>
            <a:r>
              <a:rPr lang="zh-TW" altLang="en-US" sz="3600" dirty="0">
                <a:ea typeface="微軟正黑體" panose="020B0604030504040204" pitchFamily="34" charset="-120"/>
              </a:rPr>
              <a:t>模組：基本繪圖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47407" y="2132856"/>
            <a:ext cx="6096000" cy="86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用於</a:t>
            </a:r>
            <a:r>
              <a:rPr lang="en-US" altLang="zh-TW" sz="2800" dirty="0">
                <a:ea typeface="微軟正黑體" panose="020B0604030504040204" pitchFamily="34" charset="-120"/>
              </a:rPr>
              <a:t>2D</a:t>
            </a:r>
            <a:r>
              <a:rPr lang="zh-TW" altLang="en-US" sz="2800" dirty="0">
                <a:ea typeface="微軟正黑體" panose="020B0604030504040204" pitchFamily="34" charset="-120"/>
              </a:rPr>
              <a:t>繪圖領域。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9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模組：基本繪圖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28" y="476672"/>
            <a:ext cx="6181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28" y="2996952"/>
            <a:ext cx="35433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模組：基本繪圖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25438"/>
            <a:ext cx="61626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19672" y="1196752"/>
            <a:ext cx="3384376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3867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2816"/>
              </p:ext>
            </p:extLst>
          </p:nvPr>
        </p:nvGraphicFramePr>
        <p:xfrm>
          <a:off x="6300192" y="3573016"/>
          <a:ext cx="2232248" cy="1611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0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柱狀圖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圓餅圖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492" y="5373216"/>
            <a:ext cx="7543800" cy="914400"/>
          </a:xfrm>
        </p:spPr>
        <p:txBody>
          <a:bodyPr/>
          <a:lstStyle/>
          <a:p>
            <a:r>
              <a:rPr lang="en-US" altLang="zh-TW" sz="3200" dirty="0" err="1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Matplotlib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  <a:ea typeface="微軟正黑體" panose="020B0604030504040204" pitchFamily="34" charset="-120"/>
              </a:rPr>
              <a:t>模組：基本繪圖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08051-0702-4F99-B2F5-8D3385AF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8" y="404664"/>
            <a:ext cx="8218984" cy="32135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E2CB82-47C5-483D-A373-A9F2D4A4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82" y="3861048"/>
            <a:ext cx="291331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5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TM02455519[[fn=冬天]]</Template>
  <TotalTime>190</TotalTime>
  <Words>306</Words>
  <Application>Microsoft Office PowerPoint</Application>
  <PresentationFormat>如螢幕大小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Palatino Linotype</vt:lpstr>
      <vt:lpstr>Wingdings</vt:lpstr>
      <vt:lpstr>自然力</vt:lpstr>
      <vt:lpstr>Python大數據特訓班 -第3章-</vt:lpstr>
      <vt:lpstr>Pandas模組：資料存取</vt:lpstr>
      <vt:lpstr>Pandas模組：資料存取</vt:lpstr>
      <vt:lpstr>Pandas模組：資料存取</vt:lpstr>
      <vt:lpstr>Pandas模組：資料存取</vt:lpstr>
      <vt:lpstr>Matplotlib模組：基本繪圖</vt:lpstr>
      <vt:lpstr>Matplotlib模組：基本繪圖</vt:lpstr>
      <vt:lpstr>Matplotlib模組：基本繪圖</vt:lpstr>
      <vt:lpstr>Matplotlib模組：基本繪圖</vt:lpstr>
      <vt:lpstr>Matplotlib模組：基本繪圖</vt:lpstr>
      <vt:lpstr>PowerPoint 簡報</vt:lpstr>
      <vt:lpstr>Plotly模組</vt:lpstr>
      <vt:lpstr>Plotly模組</vt:lpstr>
      <vt:lpstr>Plotly模組</vt:lpstr>
      <vt:lpstr>Plotly模組</vt:lpstr>
      <vt:lpstr>Plotly模組</vt:lpstr>
      <vt:lpstr>Plotly模組</vt:lpstr>
      <vt:lpstr>The End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Python特訓班-第3章</dc:title>
  <dc:creator>user</dc:creator>
  <cp:lastModifiedBy>明玉 秋</cp:lastModifiedBy>
  <cp:revision>52</cp:revision>
  <dcterms:created xsi:type="dcterms:W3CDTF">2018-12-11T11:45:42Z</dcterms:created>
  <dcterms:modified xsi:type="dcterms:W3CDTF">2018-12-12T21:55:57Z</dcterms:modified>
</cp:coreProperties>
</file>