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57" r:id="rId3"/>
    <p:sldId id="287" r:id="rId4"/>
    <p:sldId id="276" r:id="rId5"/>
    <p:sldId id="277" r:id="rId6"/>
    <p:sldId id="267" r:id="rId7"/>
    <p:sldId id="280" r:id="rId8"/>
    <p:sldId id="281" r:id="rId9"/>
    <p:sldId id="282" r:id="rId10"/>
    <p:sldId id="286" r:id="rId11"/>
    <p:sldId id="285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4D7"/>
    <a:srgbClr val="E0E4E5"/>
    <a:srgbClr val="B19181"/>
    <a:srgbClr val="BB9E90"/>
    <a:srgbClr val="B9B5B4"/>
    <a:srgbClr val="91B7CC"/>
    <a:srgbClr val="91B6C8"/>
    <a:srgbClr val="709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57" autoAdjust="0"/>
  </p:normalViewPr>
  <p:slideViewPr>
    <p:cSldViewPr snapToGrid="0">
      <p:cViewPr varScale="1">
        <p:scale>
          <a:sx n="71" d="100"/>
          <a:sy n="71" d="100"/>
        </p:scale>
        <p:origin x="-67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16D65-1DBC-44B5-9623-9F64B0F501F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CEAFF-9B10-474D-A047-B18969AD2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71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59293-13C3-431C-96B2-02565EACC1CC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F661C-49EA-4EA8-89D0-28E7AB4E67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79890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0599A-8BCF-49C3-80F0-6C4A394E5461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DBC4E-EE93-48BD-8497-BC66B9D0F4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6393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A65C1-0015-42A9-B531-C8032FB2F9AA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4858F-E319-4BB9-9B32-97EA17271E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65261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24C23-C459-4EC2-A65D-5AD826604240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269CB-243B-4FDE-A12F-27826699C6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6911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F6488-FE22-4E2D-AFC5-505612EEA9B0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8581E-745F-4627-A917-65FA2EA336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96196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6CA7D-23F7-475C-BF17-2F5FF0339212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88A9-6796-4A82-B1E8-DD5250975A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2909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5CD41-E322-4E89-855B-E319408550B3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B19CD-A1C7-49B9-B94C-7E64C628CF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9198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55814-3944-48B5-8D86-3DC3E3CABF8C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83624-5C1E-4438-8F17-97072CCC20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4808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39A7C-7890-4654-9131-1B20A336898E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8E92C-C462-4A67-9AEC-542B38A734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3681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B1826-AC8D-48F1-87C4-ACFEF4AEC024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D585F-F591-420E-9554-726C7C50D9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105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C83A1-2BB6-401B-9742-AB19F94783C4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EC191-D937-4A92-8068-CABE790FFF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82776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D6D63A4-7BC2-4BB9-81EC-CD214106DA04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25418E0-FE0D-4F5B-BD5F-6DFC748BD0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矩形 3"/>
          <p:cNvSpPr>
            <a:spLocks noChangeArrowheads="1"/>
          </p:cNvSpPr>
          <p:nvPr/>
        </p:nvSpPr>
        <p:spPr bwMode="auto">
          <a:xfrm>
            <a:off x="2635250" y="2286000"/>
            <a:ext cx="7261225" cy="1963738"/>
          </a:xfrm>
          <a:prstGeom prst="rect">
            <a:avLst/>
          </a:prstGeom>
          <a:solidFill>
            <a:srgbClr val="0D0D0D">
              <a:alpha val="1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2052" name="组合 4"/>
          <p:cNvGrpSpPr>
            <a:grpSpLocks/>
          </p:cNvGrpSpPr>
          <p:nvPr/>
        </p:nvGrpSpPr>
        <p:grpSpPr bwMode="auto">
          <a:xfrm>
            <a:off x="2452688" y="2978150"/>
            <a:ext cx="939800" cy="901700"/>
            <a:chOff x="0" y="0"/>
            <a:chExt cx="4262236" cy="4090401"/>
          </a:xfrm>
        </p:grpSpPr>
        <p:sp>
          <p:nvSpPr>
            <p:cNvPr id="2065" name="等腰三角形 5"/>
            <p:cNvSpPr>
              <a:spLocks noChangeArrowheads="1"/>
            </p:cNvSpPr>
            <p:nvPr/>
          </p:nvSpPr>
          <p:spPr bwMode="auto">
            <a:xfrm>
              <a:off x="0" y="0"/>
              <a:ext cx="3320425" cy="3450557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066" name="等腰三角形 6"/>
            <p:cNvSpPr>
              <a:spLocks noChangeArrowheads="1"/>
            </p:cNvSpPr>
            <p:nvPr/>
          </p:nvSpPr>
          <p:spPr bwMode="auto">
            <a:xfrm rot="5400000">
              <a:off x="2111240" y="1939404"/>
              <a:ext cx="2418364" cy="1883627"/>
            </a:xfrm>
            <a:prstGeom prst="triangle">
              <a:avLst>
                <a:gd name="adj" fmla="val 100000"/>
              </a:avLst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067" name="椭圆 7"/>
            <p:cNvSpPr>
              <a:spLocks noChangeArrowheads="1"/>
            </p:cNvSpPr>
            <p:nvPr/>
          </p:nvSpPr>
          <p:spPr bwMode="auto">
            <a:xfrm>
              <a:off x="3641610" y="1672038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2053" name="组合 8"/>
          <p:cNvGrpSpPr>
            <a:grpSpLocks/>
          </p:cNvGrpSpPr>
          <p:nvPr/>
        </p:nvGrpSpPr>
        <p:grpSpPr bwMode="auto">
          <a:xfrm>
            <a:off x="9477375" y="3371850"/>
            <a:ext cx="839788" cy="877888"/>
            <a:chOff x="0" y="0"/>
            <a:chExt cx="3449737" cy="3606178"/>
          </a:xfrm>
        </p:grpSpPr>
        <p:sp>
          <p:nvSpPr>
            <p:cNvPr id="2062" name="等腰三角形 9"/>
            <p:cNvSpPr>
              <a:spLocks noChangeArrowheads="1"/>
            </p:cNvSpPr>
            <p:nvPr/>
          </p:nvSpPr>
          <p:spPr bwMode="auto">
            <a:xfrm rot="716823">
              <a:off x="0" y="0"/>
              <a:ext cx="3320428" cy="3450556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063" name="等腰三角形 10"/>
            <p:cNvSpPr>
              <a:spLocks noChangeArrowheads="1"/>
            </p:cNvSpPr>
            <p:nvPr/>
          </p:nvSpPr>
          <p:spPr bwMode="auto">
            <a:xfrm rot="-2580544">
              <a:off x="868895" y="1325164"/>
              <a:ext cx="2014750" cy="228101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064" name="椭圆 11"/>
            <p:cNvSpPr>
              <a:spLocks noChangeArrowheads="1"/>
            </p:cNvSpPr>
            <p:nvPr/>
          </p:nvSpPr>
          <p:spPr bwMode="auto">
            <a:xfrm>
              <a:off x="3390865" y="1639209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2054" name="文本框 12"/>
          <p:cNvSpPr txBox="1">
            <a:spLocks noChangeArrowheads="1"/>
          </p:cNvSpPr>
          <p:nvPr/>
        </p:nvSpPr>
        <p:spPr bwMode="auto">
          <a:xfrm>
            <a:off x="3157755" y="2931114"/>
            <a:ext cx="66656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TW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數據資料儲存與讀取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5" name="文本框 13"/>
          <p:cNvSpPr txBox="1">
            <a:spLocks noChangeArrowheads="1"/>
          </p:cNvSpPr>
          <p:nvPr/>
        </p:nvSpPr>
        <p:spPr bwMode="auto">
          <a:xfrm>
            <a:off x="5253475" y="4403209"/>
            <a:ext cx="19069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報告人</a:t>
            </a: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曹恒菁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57" name="直接连接符 16"/>
          <p:cNvCxnSpPr>
            <a:cxnSpLocks noChangeShapeType="1"/>
          </p:cNvCxnSpPr>
          <p:nvPr/>
        </p:nvCxnSpPr>
        <p:spPr bwMode="auto">
          <a:xfrm flipH="1">
            <a:off x="2687638" y="4551363"/>
            <a:ext cx="1982787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8" name="直接连接符 17"/>
          <p:cNvCxnSpPr>
            <a:cxnSpLocks noChangeShapeType="1"/>
          </p:cNvCxnSpPr>
          <p:nvPr/>
        </p:nvCxnSpPr>
        <p:spPr bwMode="auto">
          <a:xfrm flipH="1">
            <a:off x="7850188" y="4551363"/>
            <a:ext cx="2033587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9" name="椭圆 18"/>
          <p:cNvSpPr>
            <a:spLocks noChangeArrowheads="1"/>
          </p:cNvSpPr>
          <p:nvPr/>
        </p:nvSpPr>
        <p:spPr bwMode="auto">
          <a:xfrm>
            <a:off x="2638425" y="4514850"/>
            <a:ext cx="74613" cy="730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060" name="椭圆 19"/>
          <p:cNvSpPr>
            <a:spLocks noChangeArrowheads="1"/>
          </p:cNvSpPr>
          <p:nvPr/>
        </p:nvSpPr>
        <p:spPr bwMode="auto">
          <a:xfrm>
            <a:off x="9823450" y="4514850"/>
            <a:ext cx="74613" cy="730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098" name="图片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0" name="等腰三角形 3"/>
            <p:cNvSpPr>
              <a:spLocks noChangeArrowheads="1"/>
            </p:cNvSpPr>
            <p:nvPr/>
          </p:nvSpPr>
          <p:spPr bwMode="auto">
            <a:xfrm>
              <a:off x="8435975" y="974725"/>
              <a:ext cx="2833688" cy="2636838"/>
            </a:xfrm>
            <a:prstGeom prst="triangle">
              <a:avLst>
                <a:gd name="adj" fmla="val 16389"/>
              </a:avLst>
            </a:prstGeom>
            <a:solidFill>
              <a:schemeClr val="bg1">
                <a:alpha val="3215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grpSp>
          <p:nvGrpSpPr>
            <p:cNvPr id="4102" name="组合 4"/>
            <p:cNvGrpSpPr>
              <a:grpSpLocks/>
            </p:cNvGrpSpPr>
            <p:nvPr/>
          </p:nvGrpSpPr>
          <p:grpSpPr bwMode="auto">
            <a:xfrm>
              <a:off x="1101725" y="2416175"/>
              <a:ext cx="3320333" cy="3605213"/>
              <a:chOff x="0" y="0"/>
              <a:chExt cx="3320428" cy="3606178"/>
            </a:xfrm>
          </p:grpSpPr>
          <p:sp>
            <p:nvSpPr>
              <p:cNvPr id="4105" name="等腰三角形 1"/>
              <p:cNvSpPr>
                <a:spLocks noChangeArrowheads="1"/>
              </p:cNvSpPr>
              <p:nvPr/>
            </p:nvSpPr>
            <p:spPr bwMode="auto">
              <a:xfrm rot="716823">
                <a:off x="0" y="0"/>
                <a:ext cx="3320428" cy="3450556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4106" name="等腰三角形 8"/>
              <p:cNvSpPr>
                <a:spLocks noChangeArrowheads="1"/>
              </p:cNvSpPr>
              <p:nvPr/>
            </p:nvSpPr>
            <p:spPr bwMode="auto">
              <a:xfrm rot="-2580544">
                <a:off x="868895" y="1325164"/>
                <a:ext cx="2014750" cy="2281014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10242" name="Picture 2" descr="C:\Users\Jing\Desktop\文峰\0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8" t="35881" r="-1" b="-1001"/>
          <a:stretch/>
        </p:blipFill>
        <p:spPr bwMode="auto">
          <a:xfrm>
            <a:off x="0" y="98474"/>
            <a:ext cx="7742582" cy="404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Jing\Desktop\文峰\1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85" r="32166" b="12450"/>
          <a:stretch/>
        </p:blipFill>
        <p:spPr bwMode="auto">
          <a:xfrm>
            <a:off x="4451190" y="2481403"/>
            <a:ext cx="7740809" cy="41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15597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098" name="图片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0" name="等腰三角形 3"/>
            <p:cNvSpPr>
              <a:spLocks noChangeArrowheads="1"/>
            </p:cNvSpPr>
            <p:nvPr/>
          </p:nvSpPr>
          <p:spPr bwMode="auto">
            <a:xfrm>
              <a:off x="8435975" y="974725"/>
              <a:ext cx="2833688" cy="2636838"/>
            </a:xfrm>
            <a:prstGeom prst="triangle">
              <a:avLst>
                <a:gd name="adj" fmla="val 16389"/>
              </a:avLst>
            </a:prstGeom>
            <a:solidFill>
              <a:schemeClr val="bg1">
                <a:alpha val="3215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grpSp>
          <p:nvGrpSpPr>
            <p:cNvPr id="4102" name="组合 4"/>
            <p:cNvGrpSpPr>
              <a:grpSpLocks/>
            </p:cNvGrpSpPr>
            <p:nvPr/>
          </p:nvGrpSpPr>
          <p:grpSpPr bwMode="auto">
            <a:xfrm>
              <a:off x="1101725" y="2416175"/>
              <a:ext cx="3320333" cy="3605213"/>
              <a:chOff x="0" y="0"/>
              <a:chExt cx="3320428" cy="3606178"/>
            </a:xfrm>
          </p:grpSpPr>
          <p:sp>
            <p:nvSpPr>
              <p:cNvPr id="4105" name="等腰三角形 1"/>
              <p:cNvSpPr>
                <a:spLocks noChangeArrowheads="1"/>
              </p:cNvSpPr>
              <p:nvPr/>
            </p:nvSpPr>
            <p:spPr bwMode="auto">
              <a:xfrm rot="716823">
                <a:off x="0" y="0"/>
                <a:ext cx="3320428" cy="3450556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4106" name="等腰三角形 8"/>
              <p:cNvSpPr>
                <a:spLocks noChangeArrowheads="1"/>
              </p:cNvSpPr>
              <p:nvPr/>
            </p:nvSpPr>
            <p:spPr bwMode="auto">
              <a:xfrm rot="-2580544">
                <a:off x="868895" y="1325164"/>
                <a:ext cx="2014750" cy="2281014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12290" name="Picture 2" descr="C:\Users\Jing\Desktop\文峰\1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0" t="29745" r="25873" b="7880"/>
          <a:stretch/>
        </p:blipFill>
        <p:spPr bwMode="auto">
          <a:xfrm>
            <a:off x="2474260" y="1258623"/>
            <a:ext cx="6730498" cy="470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15597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14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607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3076" name="组合 10"/>
          <p:cNvGrpSpPr>
            <a:grpSpLocks/>
          </p:cNvGrpSpPr>
          <p:nvPr/>
        </p:nvGrpSpPr>
        <p:grpSpPr bwMode="auto">
          <a:xfrm>
            <a:off x="5064788" y="546821"/>
            <a:ext cx="508000" cy="765175"/>
            <a:chOff x="0" y="0"/>
            <a:chExt cx="1064175" cy="1605838"/>
          </a:xfrm>
        </p:grpSpPr>
        <p:sp>
          <p:nvSpPr>
            <p:cNvPr id="3097" name="任意多边形 9"/>
            <p:cNvSpPr>
              <a:spLocks/>
            </p:cNvSpPr>
            <p:nvPr/>
          </p:nvSpPr>
          <p:spPr bwMode="auto">
            <a:xfrm rot="919542">
              <a:off x="0" y="0"/>
              <a:ext cx="1035297" cy="142661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8" name="任意多边形 6"/>
            <p:cNvSpPr>
              <a:spLocks/>
            </p:cNvSpPr>
            <p:nvPr/>
          </p:nvSpPr>
          <p:spPr bwMode="auto">
            <a:xfrm rot="-1050472">
              <a:off x="352665" y="557257"/>
              <a:ext cx="711510" cy="1048581"/>
            </a:xfrm>
            <a:custGeom>
              <a:avLst/>
              <a:gdLst>
                <a:gd name="T0" fmla="*/ 75275 w 2970348"/>
                <a:gd name="T1" fmla="*/ 0 h 4484232"/>
                <a:gd name="T2" fmla="*/ 170433 w 2970348"/>
                <a:gd name="T3" fmla="*/ 245197 h 4484232"/>
                <a:gd name="T4" fmla="*/ 0 w 2970348"/>
                <a:gd name="T5" fmla="*/ 193963 h 4484232"/>
                <a:gd name="T6" fmla="*/ 75275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77" name="文本框 15"/>
          <p:cNvSpPr txBox="1">
            <a:spLocks noChangeArrowheads="1"/>
          </p:cNvSpPr>
          <p:nvPr/>
        </p:nvSpPr>
        <p:spPr bwMode="auto">
          <a:xfrm>
            <a:off x="311150" y="190026"/>
            <a:ext cx="50006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78" name="直接连接符 17"/>
          <p:cNvCxnSpPr>
            <a:cxnSpLocks noChangeShapeType="1"/>
          </p:cNvCxnSpPr>
          <p:nvPr/>
        </p:nvCxnSpPr>
        <p:spPr bwMode="auto">
          <a:xfrm flipV="1">
            <a:off x="419100" y="1262956"/>
            <a:ext cx="4252913" cy="9525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9" name="直接连接符 20"/>
          <p:cNvCxnSpPr>
            <a:cxnSpLocks noChangeShapeType="1"/>
          </p:cNvCxnSpPr>
          <p:nvPr/>
        </p:nvCxnSpPr>
        <p:spPr bwMode="auto">
          <a:xfrm>
            <a:off x="419100" y="1361820"/>
            <a:ext cx="4252913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0" name="文本框 21"/>
          <p:cNvSpPr txBox="1">
            <a:spLocks noChangeArrowheads="1"/>
          </p:cNvSpPr>
          <p:nvPr/>
        </p:nvSpPr>
        <p:spPr bwMode="auto">
          <a:xfrm>
            <a:off x="5952201" y="643658"/>
            <a:ext cx="8524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1" name="文本框 22"/>
          <p:cNvSpPr txBox="1">
            <a:spLocks noChangeArrowheads="1"/>
          </p:cNvSpPr>
          <p:nvPr/>
        </p:nvSpPr>
        <p:spPr bwMode="auto">
          <a:xfrm>
            <a:off x="6872951" y="705571"/>
            <a:ext cx="44234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檔案資料的儲存與讀取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82" name="组合 23"/>
          <p:cNvGrpSpPr>
            <a:grpSpLocks/>
          </p:cNvGrpSpPr>
          <p:nvPr/>
        </p:nvGrpSpPr>
        <p:grpSpPr bwMode="auto">
          <a:xfrm>
            <a:off x="5064788" y="1672358"/>
            <a:ext cx="508000" cy="765175"/>
            <a:chOff x="0" y="0"/>
            <a:chExt cx="1064175" cy="1605838"/>
          </a:xfrm>
        </p:grpSpPr>
        <p:sp>
          <p:nvSpPr>
            <p:cNvPr id="3095" name="任意多边形 24"/>
            <p:cNvSpPr>
              <a:spLocks/>
            </p:cNvSpPr>
            <p:nvPr/>
          </p:nvSpPr>
          <p:spPr bwMode="auto">
            <a:xfrm rot="919542">
              <a:off x="0" y="0"/>
              <a:ext cx="1035297" cy="142661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6" name="任意多边形 25"/>
            <p:cNvSpPr>
              <a:spLocks/>
            </p:cNvSpPr>
            <p:nvPr/>
          </p:nvSpPr>
          <p:spPr bwMode="auto">
            <a:xfrm rot="-1050472">
              <a:off x="352665" y="557257"/>
              <a:ext cx="711510" cy="1048581"/>
            </a:xfrm>
            <a:custGeom>
              <a:avLst/>
              <a:gdLst>
                <a:gd name="T0" fmla="*/ 75275 w 2970348"/>
                <a:gd name="T1" fmla="*/ 0 h 4484232"/>
                <a:gd name="T2" fmla="*/ 170433 w 2970348"/>
                <a:gd name="T3" fmla="*/ 245197 h 4484232"/>
                <a:gd name="T4" fmla="*/ 0 w 2970348"/>
                <a:gd name="T5" fmla="*/ 193963 h 4484232"/>
                <a:gd name="T6" fmla="*/ 75275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83" name="文本框 26"/>
          <p:cNvSpPr txBox="1">
            <a:spLocks noChangeArrowheads="1"/>
          </p:cNvSpPr>
          <p:nvPr/>
        </p:nvSpPr>
        <p:spPr bwMode="auto">
          <a:xfrm>
            <a:off x="5952201" y="1769196"/>
            <a:ext cx="8524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4" name="文本框 27"/>
          <p:cNvSpPr txBox="1">
            <a:spLocks noChangeArrowheads="1"/>
          </p:cNvSpPr>
          <p:nvPr/>
        </p:nvSpPr>
        <p:spPr bwMode="auto">
          <a:xfrm>
            <a:off x="6872951" y="1831108"/>
            <a:ext cx="42967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</a:t>
            </a:r>
            <a:r>
              <a:rPr lang="zh-TW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資料的儲存與讀取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85" name="组合 28"/>
          <p:cNvGrpSpPr>
            <a:grpSpLocks/>
          </p:cNvGrpSpPr>
          <p:nvPr/>
        </p:nvGrpSpPr>
        <p:grpSpPr bwMode="auto">
          <a:xfrm>
            <a:off x="5064788" y="2826471"/>
            <a:ext cx="508000" cy="763587"/>
            <a:chOff x="0" y="0"/>
            <a:chExt cx="1064175" cy="1605838"/>
          </a:xfrm>
        </p:grpSpPr>
        <p:sp>
          <p:nvSpPr>
            <p:cNvPr id="3093" name="任意多边形 29"/>
            <p:cNvSpPr>
              <a:spLocks/>
            </p:cNvSpPr>
            <p:nvPr/>
          </p:nvSpPr>
          <p:spPr bwMode="auto">
            <a:xfrm rot="919542">
              <a:off x="0" y="0"/>
              <a:ext cx="1035297" cy="142661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4" name="任意多边形 30"/>
            <p:cNvSpPr>
              <a:spLocks/>
            </p:cNvSpPr>
            <p:nvPr/>
          </p:nvSpPr>
          <p:spPr bwMode="auto">
            <a:xfrm rot="-1050472">
              <a:off x="352665" y="557257"/>
              <a:ext cx="711510" cy="1048581"/>
            </a:xfrm>
            <a:custGeom>
              <a:avLst/>
              <a:gdLst>
                <a:gd name="T0" fmla="*/ 75275 w 2970348"/>
                <a:gd name="T1" fmla="*/ 0 h 4484232"/>
                <a:gd name="T2" fmla="*/ 170433 w 2970348"/>
                <a:gd name="T3" fmla="*/ 245197 h 4484232"/>
                <a:gd name="T4" fmla="*/ 0 w 2970348"/>
                <a:gd name="T5" fmla="*/ 193963 h 4484232"/>
                <a:gd name="T6" fmla="*/ 75275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86" name="文本框 31"/>
          <p:cNvSpPr txBox="1">
            <a:spLocks noChangeArrowheads="1"/>
          </p:cNvSpPr>
          <p:nvPr/>
        </p:nvSpPr>
        <p:spPr bwMode="auto">
          <a:xfrm>
            <a:off x="5952201" y="2921721"/>
            <a:ext cx="8524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7" name="文本框 32"/>
          <p:cNvSpPr txBox="1">
            <a:spLocks noChangeArrowheads="1"/>
          </p:cNvSpPr>
          <p:nvPr/>
        </p:nvSpPr>
        <p:spPr bwMode="auto">
          <a:xfrm>
            <a:off x="6872951" y="2983633"/>
            <a:ext cx="45359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TW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資料儲存與讀取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88" name="组合 33"/>
          <p:cNvGrpSpPr>
            <a:grpSpLocks/>
          </p:cNvGrpSpPr>
          <p:nvPr/>
        </p:nvGrpSpPr>
        <p:grpSpPr bwMode="auto">
          <a:xfrm>
            <a:off x="5064788" y="3861521"/>
            <a:ext cx="508000" cy="765175"/>
            <a:chOff x="0" y="0"/>
            <a:chExt cx="1064175" cy="1605838"/>
          </a:xfrm>
        </p:grpSpPr>
        <p:sp>
          <p:nvSpPr>
            <p:cNvPr id="3091" name="任意多边形 34"/>
            <p:cNvSpPr>
              <a:spLocks/>
            </p:cNvSpPr>
            <p:nvPr/>
          </p:nvSpPr>
          <p:spPr bwMode="auto">
            <a:xfrm rot="919542">
              <a:off x="0" y="0"/>
              <a:ext cx="1035297" cy="142661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2" name="任意多边形 35"/>
            <p:cNvSpPr>
              <a:spLocks/>
            </p:cNvSpPr>
            <p:nvPr/>
          </p:nvSpPr>
          <p:spPr bwMode="auto">
            <a:xfrm rot="-1050472">
              <a:off x="352665" y="557257"/>
              <a:ext cx="711510" cy="1048581"/>
            </a:xfrm>
            <a:custGeom>
              <a:avLst/>
              <a:gdLst>
                <a:gd name="T0" fmla="*/ 75275 w 2970348"/>
                <a:gd name="T1" fmla="*/ 0 h 4484232"/>
                <a:gd name="T2" fmla="*/ 170433 w 2970348"/>
                <a:gd name="T3" fmla="*/ 245197 h 4484232"/>
                <a:gd name="T4" fmla="*/ 0 w 2970348"/>
                <a:gd name="T5" fmla="*/ 193963 h 4484232"/>
                <a:gd name="T6" fmla="*/ 75275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89" name="文本框 36"/>
          <p:cNvSpPr txBox="1">
            <a:spLocks noChangeArrowheads="1"/>
          </p:cNvSpPr>
          <p:nvPr/>
        </p:nvSpPr>
        <p:spPr bwMode="auto">
          <a:xfrm>
            <a:off x="5952201" y="3956771"/>
            <a:ext cx="8524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0" name="文本框 37"/>
          <p:cNvSpPr txBox="1">
            <a:spLocks noChangeArrowheads="1"/>
          </p:cNvSpPr>
          <p:nvPr/>
        </p:nvSpPr>
        <p:spPr bwMode="auto">
          <a:xfrm>
            <a:off x="6872951" y="4018683"/>
            <a:ext cx="40481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TW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資料庫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33"/>
          <p:cNvGrpSpPr>
            <a:grpSpLocks/>
          </p:cNvGrpSpPr>
          <p:nvPr/>
        </p:nvGrpSpPr>
        <p:grpSpPr bwMode="auto">
          <a:xfrm>
            <a:off x="5076508" y="4801729"/>
            <a:ext cx="508000" cy="765175"/>
            <a:chOff x="0" y="0"/>
            <a:chExt cx="1064175" cy="1605838"/>
          </a:xfrm>
        </p:grpSpPr>
        <p:sp>
          <p:nvSpPr>
            <p:cNvPr id="28" name="任意多边形 34"/>
            <p:cNvSpPr>
              <a:spLocks/>
            </p:cNvSpPr>
            <p:nvPr/>
          </p:nvSpPr>
          <p:spPr bwMode="auto">
            <a:xfrm rot="919542">
              <a:off x="0" y="0"/>
              <a:ext cx="1035297" cy="142661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" name="任意多边形 35"/>
            <p:cNvSpPr>
              <a:spLocks/>
            </p:cNvSpPr>
            <p:nvPr/>
          </p:nvSpPr>
          <p:spPr bwMode="auto">
            <a:xfrm rot="-1050472">
              <a:off x="352665" y="557257"/>
              <a:ext cx="711510" cy="1048581"/>
            </a:xfrm>
            <a:custGeom>
              <a:avLst/>
              <a:gdLst>
                <a:gd name="T0" fmla="*/ 75275 w 2970348"/>
                <a:gd name="T1" fmla="*/ 0 h 4484232"/>
                <a:gd name="T2" fmla="*/ 170433 w 2970348"/>
                <a:gd name="T3" fmla="*/ 245197 h 4484232"/>
                <a:gd name="T4" fmla="*/ 0 w 2970348"/>
                <a:gd name="T5" fmla="*/ 193963 h 4484232"/>
                <a:gd name="T6" fmla="*/ 75275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" name="文本框 36"/>
          <p:cNvSpPr txBox="1">
            <a:spLocks noChangeArrowheads="1"/>
          </p:cNvSpPr>
          <p:nvPr/>
        </p:nvSpPr>
        <p:spPr bwMode="auto">
          <a:xfrm>
            <a:off x="5963921" y="4896979"/>
            <a:ext cx="8524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7"/>
          <p:cNvSpPr txBox="1">
            <a:spLocks noChangeArrowheads="1"/>
          </p:cNvSpPr>
          <p:nvPr/>
        </p:nvSpPr>
        <p:spPr bwMode="auto">
          <a:xfrm>
            <a:off x="6884671" y="4958891"/>
            <a:ext cx="40481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TW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資料庫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33"/>
          <p:cNvGrpSpPr>
            <a:grpSpLocks/>
          </p:cNvGrpSpPr>
          <p:nvPr/>
        </p:nvGrpSpPr>
        <p:grpSpPr bwMode="auto">
          <a:xfrm>
            <a:off x="5074160" y="5741937"/>
            <a:ext cx="508000" cy="765175"/>
            <a:chOff x="0" y="0"/>
            <a:chExt cx="1064175" cy="1605838"/>
          </a:xfrm>
        </p:grpSpPr>
        <p:sp>
          <p:nvSpPr>
            <p:cNvPr id="42" name="任意多边形 34"/>
            <p:cNvSpPr>
              <a:spLocks/>
            </p:cNvSpPr>
            <p:nvPr/>
          </p:nvSpPr>
          <p:spPr bwMode="auto">
            <a:xfrm rot="919542">
              <a:off x="0" y="0"/>
              <a:ext cx="1035297" cy="142661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3" name="任意多边形 35"/>
            <p:cNvSpPr>
              <a:spLocks/>
            </p:cNvSpPr>
            <p:nvPr/>
          </p:nvSpPr>
          <p:spPr bwMode="auto">
            <a:xfrm rot="-1050472">
              <a:off x="352665" y="557257"/>
              <a:ext cx="711510" cy="1048581"/>
            </a:xfrm>
            <a:custGeom>
              <a:avLst/>
              <a:gdLst>
                <a:gd name="T0" fmla="*/ 75275 w 2970348"/>
                <a:gd name="T1" fmla="*/ 0 h 4484232"/>
                <a:gd name="T2" fmla="*/ 170433 w 2970348"/>
                <a:gd name="T3" fmla="*/ 245197 h 4484232"/>
                <a:gd name="T4" fmla="*/ 0 w 2970348"/>
                <a:gd name="T5" fmla="*/ 193963 h 4484232"/>
                <a:gd name="T6" fmla="*/ 75275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4" name="文本框 36"/>
          <p:cNvSpPr txBox="1">
            <a:spLocks noChangeArrowheads="1"/>
          </p:cNvSpPr>
          <p:nvPr/>
        </p:nvSpPr>
        <p:spPr bwMode="auto">
          <a:xfrm>
            <a:off x="5961573" y="5837187"/>
            <a:ext cx="8524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37"/>
          <p:cNvSpPr txBox="1">
            <a:spLocks noChangeArrowheads="1"/>
          </p:cNvSpPr>
          <p:nvPr/>
        </p:nvSpPr>
        <p:spPr bwMode="auto">
          <a:xfrm>
            <a:off x="6882323" y="5899099"/>
            <a:ext cx="50752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TW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試算表儲存與讀取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098" name="图片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0" name="等腰三角形 3"/>
            <p:cNvSpPr>
              <a:spLocks noChangeArrowheads="1"/>
            </p:cNvSpPr>
            <p:nvPr/>
          </p:nvSpPr>
          <p:spPr bwMode="auto">
            <a:xfrm>
              <a:off x="8435975" y="974725"/>
              <a:ext cx="2833688" cy="2636838"/>
            </a:xfrm>
            <a:prstGeom prst="triangle">
              <a:avLst>
                <a:gd name="adj" fmla="val 16389"/>
              </a:avLst>
            </a:prstGeom>
            <a:solidFill>
              <a:schemeClr val="bg1">
                <a:alpha val="3215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grpSp>
          <p:nvGrpSpPr>
            <p:cNvPr id="4102" name="组合 4"/>
            <p:cNvGrpSpPr>
              <a:grpSpLocks/>
            </p:cNvGrpSpPr>
            <p:nvPr/>
          </p:nvGrpSpPr>
          <p:grpSpPr bwMode="auto">
            <a:xfrm>
              <a:off x="1101725" y="2416175"/>
              <a:ext cx="3320333" cy="3605213"/>
              <a:chOff x="0" y="0"/>
              <a:chExt cx="3320428" cy="3606178"/>
            </a:xfrm>
          </p:grpSpPr>
          <p:sp>
            <p:nvSpPr>
              <p:cNvPr id="4105" name="等腰三角形 1"/>
              <p:cNvSpPr>
                <a:spLocks noChangeArrowheads="1"/>
              </p:cNvSpPr>
              <p:nvPr/>
            </p:nvSpPr>
            <p:spPr bwMode="auto">
              <a:xfrm rot="716823">
                <a:off x="0" y="0"/>
                <a:ext cx="3320428" cy="3450556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4106" name="等腰三角形 8"/>
              <p:cNvSpPr>
                <a:spLocks noChangeArrowheads="1"/>
              </p:cNvSpPr>
              <p:nvPr/>
            </p:nvSpPr>
            <p:spPr bwMode="auto">
              <a:xfrm rot="-2580544">
                <a:off x="868895" y="1325164"/>
                <a:ext cx="2014750" cy="2281014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800" dirty="0" smtClean="0">
                    <a:solidFill>
                      <a:srgbClr val="FFFFFF"/>
                    </a:solidFill>
                  </a:rPr>
                  <a:t>f</a:t>
                </a: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" name="文字方塊 3"/>
          <p:cNvSpPr txBox="1"/>
          <p:nvPr/>
        </p:nvSpPr>
        <p:spPr>
          <a:xfrm>
            <a:off x="1928896" y="2688233"/>
            <a:ext cx="880781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</a:t>
            </a:r>
            <a:r>
              <a:rPr lang="en-US" altLang="zh-CN" sz="4800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TW" altLang="en-US" sz="48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試算表儲存與讀取</a:t>
            </a:r>
            <a:endParaRPr lang="zh-CN" altLang="en-US" sz="4800" b="1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TW" altLang="en-US" sz="6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577204" y="3217661"/>
            <a:ext cx="880781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30815597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Jing\Desktop\文峰\新增專案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0" r="18002" b="7255"/>
          <a:stretch/>
        </p:blipFill>
        <p:spPr bwMode="auto">
          <a:xfrm>
            <a:off x="1406769" y="1003321"/>
            <a:ext cx="8848579" cy="504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97222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Jing\Desktop\文峰\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6668" b="17592"/>
          <a:stretch/>
        </p:blipFill>
        <p:spPr bwMode="auto">
          <a:xfrm>
            <a:off x="129139" y="384951"/>
            <a:ext cx="5244720" cy="56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682" y="1225281"/>
            <a:ext cx="6130326" cy="458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97222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098" name="图片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0" name="等腰三角形 3"/>
            <p:cNvSpPr>
              <a:spLocks noChangeArrowheads="1"/>
            </p:cNvSpPr>
            <p:nvPr/>
          </p:nvSpPr>
          <p:spPr bwMode="auto">
            <a:xfrm>
              <a:off x="8435975" y="974725"/>
              <a:ext cx="2833688" cy="2636838"/>
            </a:xfrm>
            <a:prstGeom prst="triangle">
              <a:avLst>
                <a:gd name="adj" fmla="val 16389"/>
              </a:avLst>
            </a:prstGeom>
            <a:solidFill>
              <a:schemeClr val="bg1">
                <a:alpha val="3215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grpSp>
          <p:nvGrpSpPr>
            <p:cNvPr id="4102" name="组合 4"/>
            <p:cNvGrpSpPr>
              <a:grpSpLocks/>
            </p:cNvGrpSpPr>
            <p:nvPr/>
          </p:nvGrpSpPr>
          <p:grpSpPr bwMode="auto">
            <a:xfrm>
              <a:off x="1101725" y="2416175"/>
              <a:ext cx="3320333" cy="3605213"/>
              <a:chOff x="0" y="0"/>
              <a:chExt cx="3320428" cy="3606178"/>
            </a:xfrm>
          </p:grpSpPr>
          <p:sp>
            <p:nvSpPr>
              <p:cNvPr id="4105" name="等腰三角形 1"/>
              <p:cNvSpPr>
                <a:spLocks noChangeArrowheads="1"/>
              </p:cNvSpPr>
              <p:nvPr/>
            </p:nvSpPr>
            <p:spPr bwMode="auto">
              <a:xfrm rot="716823">
                <a:off x="0" y="0"/>
                <a:ext cx="3320428" cy="3450556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4106" name="等腰三角形 8"/>
              <p:cNvSpPr>
                <a:spLocks noChangeArrowheads="1"/>
              </p:cNvSpPr>
              <p:nvPr/>
            </p:nvSpPr>
            <p:spPr bwMode="auto">
              <a:xfrm rot="-2580544">
                <a:off x="868895" y="1325164"/>
                <a:ext cx="2014750" cy="2281014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3" name="Picture 2" descr="C:\Users\Jing\Desktop\文峰\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3" t="16670" r="53868" b="20366"/>
          <a:stretch/>
        </p:blipFill>
        <p:spPr bwMode="auto">
          <a:xfrm>
            <a:off x="474723" y="1151722"/>
            <a:ext cx="4574336" cy="441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Jing\Desktop\文峰\0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" t="24194" r="43298" b="13961"/>
          <a:stretch/>
        </p:blipFill>
        <p:spPr bwMode="auto">
          <a:xfrm>
            <a:off x="5376195" y="1299834"/>
            <a:ext cx="6567276" cy="425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098" name="图片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0" name="等腰三角形 3"/>
            <p:cNvSpPr>
              <a:spLocks noChangeArrowheads="1"/>
            </p:cNvSpPr>
            <p:nvPr/>
          </p:nvSpPr>
          <p:spPr bwMode="auto">
            <a:xfrm>
              <a:off x="8435975" y="974725"/>
              <a:ext cx="2833688" cy="2636838"/>
            </a:xfrm>
            <a:prstGeom prst="triangle">
              <a:avLst>
                <a:gd name="adj" fmla="val 16389"/>
              </a:avLst>
            </a:prstGeom>
            <a:solidFill>
              <a:schemeClr val="bg1">
                <a:alpha val="3215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grpSp>
          <p:nvGrpSpPr>
            <p:cNvPr id="4102" name="组合 4"/>
            <p:cNvGrpSpPr>
              <a:grpSpLocks/>
            </p:cNvGrpSpPr>
            <p:nvPr/>
          </p:nvGrpSpPr>
          <p:grpSpPr bwMode="auto">
            <a:xfrm>
              <a:off x="1101725" y="2416175"/>
              <a:ext cx="3320333" cy="3605213"/>
              <a:chOff x="0" y="0"/>
              <a:chExt cx="3320428" cy="3606178"/>
            </a:xfrm>
          </p:grpSpPr>
          <p:sp>
            <p:nvSpPr>
              <p:cNvPr id="4105" name="等腰三角形 1"/>
              <p:cNvSpPr>
                <a:spLocks noChangeArrowheads="1"/>
              </p:cNvSpPr>
              <p:nvPr/>
            </p:nvSpPr>
            <p:spPr bwMode="auto">
              <a:xfrm rot="716823">
                <a:off x="0" y="0"/>
                <a:ext cx="3320428" cy="3450556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4106" name="等腰三角形 8"/>
              <p:cNvSpPr>
                <a:spLocks noChangeArrowheads="1"/>
              </p:cNvSpPr>
              <p:nvPr/>
            </p:nvSpPr>
            <p:spPr bwMode="auto">
              <a:xfrm rot="-2580544">
                <a:off x="868895" y="1325164"/>
                <a:ext cx="2014750" cy="2281014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6146" name="Picture 2" descr="C:\Users\Jing\Desktop\文峰\0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83" r="22696" b="13246"/>
          <a:stretch/>
        </p:blipFill>
        <p:spPr bwMode="auto">
          <a:xfrm>
            <a:off x="969871" y="819981"/>
            <a:ext cx="9674491" cy="448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15597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098" name="图片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0" name="等腰三角形 3"/>
            <p:cNvSpPr>
              <a:spLocks noChangeArrowheads="1"/>
            </p:cNvSpPr>
            <p:nvPr/>
          </p:nvSpPr>
          <p:spPr bwMode="auto">
            <a:xfrm>
              <a:off x="8435975" y="974725"/>
              <a:ext cx="2833688" cy="2636838"/>
            </a:xfrm>
            <a:prstGeom prst="triangle">
              <a:avLst>
                <a:gd name="adj" fmla="val 16389"/>
              </a:avLst>
            </a:prstGeom>
            <a:solidFill>
              <a:schemeClr val="bg1">
                <a:alpha val="3215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grpSp>
          <p:nvGrpSpPr>
            <p:cNvPr id="4102" name="组合 4"/>
            <p:cNvGrpSpPr>
              <a:grpSpLocks/>
            </p:cNvGrpSpPr>
            <p:nvPr/>
          </p:nvGrpSpPr>
          <p:grpSpPr bwMode="auto">
            <a:xfrm>
              <a:off x="1101725" y="2416175"/>
              <a:ext cx="3320333" cy="3605213"/>
              <a:chOff x="0" y="0"/>
              <a:chExt cx="3320428" cy="3606178"/>
            </a:xfrm>
          </p:grpSpPr>
          <p:sp>
            <p:nvSpPr>
              <p:cNvPr id="4105" name="等腰三角形 1"/>
              <p:cNvSpPr>
                <a:spLocks noChangeArrowheads="1"/>
              </p:cNvSpPr>
              <p:nvPr/>
            </p:nvSpPr>
            <p:spPr bwMode="auto">
              <a:xfrm rot="716823">
                <a:off x="0" y="0"/>
                <a:ext cx="3320428" cy="3450556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4106" name="等腰三角形 8"/>
              <p:cNvSpPr>
                <a:spLocks noChangeArrowheads="1"/>
              </p:cNvSpPr>
              <p:nvPr/>
            </p:nvSpPr>
            <p:spPr bwMode="auto">
              <a:xfrm rot="-2580544">
                <a:off x="868895" y="1325164"/>
                <a:ext cx="2014750" cy="2281014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7170" name="Picture 2" descr="C:\Users\Jing\Desktop\文峰\0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2" r="22957" b="15534"/>
          <a:stretch/>
        </p:blipFill>
        <p:spPr bwMode="auto">
          <a:xfrm>
            <a:off x="780635" y="1198011"/>
            <a:ext cx="10565871" cy="482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15597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098" name="图片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0" name="等腰三角形 3"/>
            <p:cNvSpPr>
              <a:spLocks noChangeArrowheads="1"/>
            </p:cNvSpPr>
            <p:nvPr/>
          </p:nvSpPr>
          <p:spPr bwMode="auto">
            <a:xfrm>
              <a:off x="8435975" y="974725"/>
              <a:ext cx="2833688" cy="2636838"/>
            </a:xfrm>
            <a:prstGeom prst="triangle">
              <a:avLst>
                <a:gd name="adj" fmla="val 16389"/>
              </a:avLst>
            </a:prstGeom>
            <a:solidFill>
              <a:schemeClr val="bg1">
                <a:alpha val="3215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grpSp>
          <p:nvGrpSpPr>
            <p:cNvPr id="4102" name="组合 4"/>
            <p:cNvGrpSpPr>
              <a:grpSpLocks/>
            </p:cNvGrpSpPr>
            <p:nvPr/>
          </p:nvGrpSpPr>
          <p:grpSpPr bwMode="auto">
            <a:xfrm>
              <a:off x="1101725" y="2416175"/>
              <a:ext cx="3320333" cy="3605213"/>
              <a:chOff x="0" y="0"/>
              <a:chExt cx="3320428" cy="3606178"/>
            </a:xfrm>
          </p:grpSpPr>
          <p:sp>
            <p:nvSpPr>
              <p:cNvPr id="4105" name="等腰三角形 1"/>
              <p:cNvSpPr>
                <a:spLocks noChangeArrowheads="1"/>
              </p:cNvSpPr>
              <p:nvPr/>
            </p:nvSpPr>
            <p:spPr bwMode="auto">
              <a:xfrm rot="716823">
                <a:off x="0" y="0"/>
                <a:ext cx="3320428" cy="3450556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4106" name="等腰三角形 8"/>
              <p:cNvSpPr>
                <a:spLocks noChangeArrowheads="1"/>
              </p:cNvSpPr>
              <p:nvPr/>
            </p:nvSpPr>
            <p:spPr bwMode="auto">
              <a:xfrm rot="-2580544">
                <a:off x="868895" y="1325164"/>
                <a:ext cx="2014750" cy="2281014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8194" name="Picture 2" descr="C:\Users\Jing\Desktop\文峰\0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3" r="43023" b="19313"/>
          <a:stretch/>
        </p:blipFill>
        <p:spPr bwMode="auto">
          <a:xfrm>
            <a:off x="351317" y="534573"/>
            <a:ext cx="6823644" cy="389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Jing\Desktop\文峰\0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46" r="27910" b="19698"/>
          <a:stretch/>
        </p:blipFill>
        <p:spPr bwMode="auto">
          <a:xfrm>
            <a:off x="3917883" y="3073487"/>
            <a:ext cx="8110649" cy="361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15597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</TotalTime>
  <Pages>0</Pages>
  <Words>79</Words>
  <Characters>0</Characters>
  <Application>Microsoft Office PowerPoint</Application>
  <DocSecurity>0</DocSecurity>
  <PresentationFormat>自訂</PresentationFormat>
  <Lines>0</Lines>
  <Paragraphs>17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china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Jing</cp:lastModifiedBy>
  <cp:revision>41</cp:revision>
  <dcterms:created xsi:type="dcterms:W3CDTF">2015-05-15T10:48:06Z</dcterms:created>
  <dcterms:modified xsi:type="dcterms:W3CDTF">2018-12-20T03:24:41Z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