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handoutMasterIdLst>
    <p:handoutMasterId r:id="rId40"/>
  </p:handoutMasterIdLst>
  <p:sldIdLst>
    <p:sldId id="773" r:id="rId2"/>
    <p:sldId id="774" r:id="rId3"/>
    <p:sldId id="775" r:id="rId4"/>
    <p:sldId id="776" r:id="rId5"/>
    <p:sldId id="786" r:id="rId6"/>
    <p:sldId id="788" r:id="rId7"/>
    <p:sldId id="777" r:id="rId8"/>
    <p:sldId id="778" r:id="rId9"/>
    <p:sldId id="779" r:id="rId10"/>
    <p:sldId id="789" r:id="rId11"/>
    <p:sldId id="790" r:id="rId12"/>
    <p:sldId id="791" r:id="rId13"/>
    <p:sldId id="792" r:id="rId14"/>
    <p:sldId id="793" r:id="rId15"/>
    <p:sldId id="795" r:id="rId16"/>
    <p:sldId id="780" r:id="rId17"/>
    <p:sldId id="794" r:id="rId18"/>
    <p:sldId id="781" r:id="rId19"/>
    <p:sldId id="782" r:id="rId20"/>
    <p:sldId id="799" r:id="rId21"/>
    <p:sldId id="800" r:id="rId22"/>
    <p:sldId id="801" r:id="rId23"/>
    <p:sldId id="802" r:id="rId24"/>
    <p:sldId id="803" r:id="rId25"/>
    <p:sldId id="804" r:id="rId26"/>
    <p:sldId id="783" r:id="rId27"/>
    <p:sldId id="784" r:id="rId28"/>
    <p:sldId id="785" r:id="rId29"/>
    <p:sldId id="805" r:id="rId30"/>
    <p:sldId id="806" r:id="rId31"/>
    <p:sldId id="807" r:id="rId32"/>
    <p:sldId id="808" r:id="rId33"/>
    <p:sldId id="809" r:id="rId34"/>
    <p:sldId id="810" r:id="rId35"/>
    <p:sldId id="796" r:id="rId36"/>
    <p:sldId id="797" r:id="rId37"/>
    <p:sldId id="798"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67A48"/>
    <a:srgbClr val="786CAE"/>
    <a:srgbClr val="6EB5AF"/>
    <a:srgbClr val="8FC320"/>
    <a:srgbClr val="33CCCC"/>
    <a:srgbClr val="B5D14F"/>
    <a:srgbClr val="EB5405"/>
    <a:srgbClr val="FFE33A"/>
    <a:srgbClr val="46799E"/>
    <a:srgbClr val="D8E2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8A27B8-417A-47C2-876C-B042041C5E1D}" v="28" dt="2023-05-19T04:11:52.6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77" autoAdjust="0"/>
    <p:restoredTop sz="98058" autoAdjust="0"/>
  </p:normalViewPr>
  <p:slideViewPr>
    <p:cSldViewPr>
      <p:cViewPr varScale="1">
        <p:scale>
          <a:sx n="78" d="100"/>
          <a:sy n="78" d="100"/>
        </p:scale>
        <p:origin x="869" y="67"/>
      </p:cViewPr>
      <p:guideLst>
        <p:guide orient="horz" pos="2160"/>
        <p:guide pos="2880"/>
      </p:guideLst>
    </p:cSldViewPr>
  </p:slideViewPr>
  <p:outlineViewPr>
    <p:cViewPr>
      <p:scale>
        <a:sx n="33" d="100"/>
        <a:sy n="33" d="100"/>
      </p:scale>
      <p:origin x="0" y="7128"/>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4" d="100"/>
          <a:sy n="64" d="100"/>
        </p:scale>
        <p:origin x="-2412"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蕭文峰" userId="a3d7b473-ce1e-4916-a545-b547c4ea25ed" providerId="ADAL" clId="{708A27B8-417A-47C2-876C-B042041C5E1D}"/>
    <pc:docChg chg="undo redo custSel modSld">
      <pc:chgData name="蕭文峰" userId="a3d7b473-ce1e-4916-a545-b547c4ea25ed" providerId="ADAL" clId="{708A27B8-417A-47C2-876C-B042041C5E1D}" dt="2023-05-19T04:14:34.680" v="1178" actId="1076"/>
      <pc:docMkLst>
        <pc:docMk/>
      </pc:docMkLst>
      <pc:sldChg chg="modSp mod">
        <pc:chgData name="蕭文峰" userId="a3d7b473-ce1e-4916-a545-b547c4ea25ed" providerId="ADAL" clId="{708A27B8-417A-47C2-876C-B042041C5E1D}" dt="2023-05-19T03:47:06.181" v="401" actId="20577"/>
        <pc:sldMkLst>
          <pc:docMk/>
          <pc:sldMk cId="1917575313" sldId="783"/>
        </pc:sldMkLst>
        <pc:spChg chg="mod">
          <ac:chgData name="蕭文峰" userId="a3d7b473-ce1e-4916-a545-b547c4ea25ed" providerId="ADAL" clId="{708A27B8-417A-47C2-876C-B042041C5E1D}" dt="2023-05-19T03:46:06.938" v="330" actId="20577"/>
          <ac:spMkLst>
            <pc:docMk/>
            <pc:sldMk cId="1917575313" sldId="783"/>
            <ac:spMk id="2" creationId="{00000000-0000-0000-0000-000000000000}"/>
          </ac:spMkLst>
        </pc:spChg>
        <pc:spChg chg="mod">
          <ac:chgData name="蕭文峰" userId="a3d7b473-ce1e-4916-a545-b547c4ea25ed" providerId="ADAL" clId="{708A27B8-417A-47C2-876C-B042041C5E1D}" dt="2023-05-19T03:46:32.479" v="353" actId="1038"/>
          <ac:spMkLst>
            <pc:docMk/>
            <pc:sldMk cId="1917575313" sldId="783"/>
            <ac:spMk id="3" creationId="{98267A16-A9FA-1B70-253F-9A0D2A1B4216}"/>
          </ac:spMkLst>
        </pc:spChg>
        <pc:spChg chg="mod">
          <ac:chgData name="蕭文峰" userId="a3d7b473-ce1e-4916-a545-b547c4ea25ed" providerId="ADAL" clId="{708A27B8-417A-47C2-876C-B042041C5E1D}" dt="2023-05-19T03:47:06.181" v="401" actId="20577"/>
          <ac:spMkLst>
            <pc:docMk/>
            <pc:sldMk cId="1917575313" sldId="783"/>
            <ac:spMk id="4" creationId="{00000000-0000-0000-0000-000000000000}"/>
          </ac:spMkLst>
        </pc:spChg>
        <pc:spChg chg="mod">
          <ac:chgData name="蕭文峰" userId="a3d7b473-ce1e-4916-a545-b547c4ea25ed" providerId="ADAL" clId="{708A27B8-417A-47C2-876C-B042041C5E1D}" dt="2023-05-19T03:46:45.226" v="372" actId="1037"/>
          <ac:spMkLst>
            <pc:docMk/>
            <pc:sldMk cId="1917575313" sldId="783"/>
            <ac:spMk id="6" creationId="{87B1B583-E026-6AB8-A51B-442F46963DF8}"/>
          </ac:spMkLst>
        </pc:spChg>
      </pc:sldChg>
      <pc:sldChg chg="modSp mod">
        <pc:chgData name="蕭文峰" userId="a3d7b473-ce1e-4916-a545-b547c4ea25ed" providerId="ADAL" clId="{708A27B8-417A-47C2-876C-B042041C5E1D}" dt="2023-05-19T03:47:22.245" v="423" actId="20577"/>
        <pc:sldMkLst>
          <pc:docMk/>
          <pc:sldMk cId="3048172215" sldId="784"/>
        </pc:sldMkLst>
        <pc:spChg chg="mod">
          <ac:chgData name="蕭文峰" userId="a3d7b473-ce1e-4916-a545-b547c4ea25ed" providerId="ADAL" clId="{708A27B8-417A-47C2-876C-B042041C5E1D}" dt="2023-05-19T03:47:22.245" v="423" actId="20577"/>
          <ac:spMkLst>
            <pc:docMk/>
            <pc:sldMk cId="3048172215" sldId="784"/>
            <ac:spMk id="4" creationId="{00000000-0000-0000-0000-000000000000}"/>
          </ac:spMkLst>
        </pc:spChg>
      </pc:sldChg>
      <pc:sldChg chg="modSp mod">
        <pc:chgData name="蕭文峰" userId="a3d7b473-ce1e-4916-a545-b547c4ea25ed" providerId="ADAL" clId="{708A27B8-417A-47C2-876C-B042041C5E1D}" dt="2023-05-19T03:55:25.629" v="828" actId="20577"/>
        <pc:sldMkLst>
          <pc:docMk/>
          <pc:sldMk cId="747844857" sldId="805"/>
        </pc:sldMkLst>
        <pc:spChg chg="mod">
          <ac:chgData name="蕭文峰" userId="a3d7b473-ce1e-4916-a545-b547c4ea25ed" providerId="ADAL" clId="{708A27B8-417A-47C2-876C-B042041C5E1D}" dt="2023-05-19T03:55:25.629" v="828" actId="20577"/>
          <ac:spMkLst>
            <pc:docMk/>
            <pc:sldMk cId="747844857" sldId="805"/>
            <ac:spMk id="2" creationId="{00000000-0000-0000-0000-000000000000}"/>
          </ac:spMkLst>
        </pc:spChg>
        <pc:spChg chg="mod">
          <ac:chgData name="蕭文峰" userId="a3d7b473-ce1e-4916-a545-b547c4ea25ed" providerId="ADAL" clId="{708A27B8-417A-47C2-876C-B042041C5E1D}" dt="2023-05-19T03:54:58.973" v="827" actId="1076"/>
          <ac:spMkLst>
            <pc:docMk/>
            <pc:sldMk cId="747844857" sldId="805"/>
            <ac:spMk id="5" creationId="{5EC4BEB6-B3A3-42EB-90FD-AF28004B260E}"/>
          </ac:spMkLst>
        </pc:spChg>
      </pc:sldChg>
      <pc:sldChg chg="addSp delSp modSp mod">
        <pc:chgData name="蕭文峰" userId="a3d7b473-ce1e-4916-a545-b547c4ea25ed" providerId="ADAL" clId="{708A27B8-417A-47C2-876C-B042041C5E1D}" dt="2023-05-19T03:56:39.863" v="892" actId="20577"/>
        <pc:sldMkLst>
          <pc:docMk/>
          <pc:sldMk cId="4112201822" sldId="806"/>
        </pc:sldMkLst>
        <pc:spChg chg="mod">
          <ac:chgData name="蕭文峰" userId="a3d7b473-ce1e-4916-a545-b547c4ea25ed" providerId="ADAL" clId="{708A27B8-417A-47C2-876C-B042041C5E1D}" dt="2023-05-19T03:56:39.863" v="892" actId="20577"/>
          <ac:spMkLst>
            <pc:docMk/>
            <pc:sldMk cId="4112201822" sldId="806"/>
            <ac:spMk id="2" creationId="{00000000-0000-0000-0000-000000000000}"/>
          </ac:spMkLst>
        </pc:spChg>
        <pc:spChg chg="add mod">
          <ac:chgData name="蕭文峰" userId="a3d7b473-ce1e-4916-a545-b547c4ea25ed" providerId="ADAL" clId="{708A27B8-417A-47C2-876C-B042041C5E1D}" dt="2023-05-19T03:49:06.672" v="443" actId="404"/>
          <ac:spMkLst>
            <pc:docMk/>
            <pc:sldMk cId="4112201822" sldId="806"/>
            <ac:spMk id="7" creationId="{EB0BC93A-AC55-7509-C3A8-10272AD3A708}"/>
          </ac:spMkLst>
        </pc:spChg>
        <pc:picChg chg="add del mod">
          <ac:chgData name="蕭文峰" userId="a3d7b473-ce1e-4916-a545-b547c4ea25ed" providerId="ADAL" clId="{708A27B8-417A-47C2-876C-B042041C5E1D}" dt="2023-05-19T03:30:26.540" v="3" actId="478"/>
          <ac:picMkLst>
            <pc:docMk/>
            <pc:sldMk cId="4112201822" sldId="806"/>
            <ac:picMk id="4" creationId="{1C5B4210-82DB-E559-5869-DDEADCFA5533}"/>
          </ac:picMkLst>
        </pc:picChg>
        <pc:picChg chg="add mod modCrop">
          <ac:chgData name="蕭文峰" userId="a3d7b473-ce1e-4916-a545-b547c4ea25ed" providerId="ADAL" clId="{708A27B8-417A-47C2-876C-B042041C5E1D}" dt="2023-05-19T03:31:33.505" v="6" actId="1076"/>
          <ac:picMkLst>
            <pc:docMk/>
            <pc:sldMk cId="4112201822" sldId="806"/>
            <ac:picMk id="6" creationId="{21632B8E-558F-AE50-9EE0-C73A037D7BA3}"/>
          </ac:picMkLst>
        </pc:picChg>
        <pc:picChg chg="del">
          <ac:chgData name="蕭文峰" userId="a3d7b473-ce1e-4916-a545-b547c4ea25ed" providerId="ADAL" clId="{708A27B8-417A-47C2-876C-B042041C5E1D}" dt="2023-05-19T03:30:14.956" v="0" actId="478"/>
          <ac:picMkLst>
            <pc:docMk/>
            <pc:sldMk cId="4112201822" sldId="806"/>
            <ac:picMk id="30722" creationId="{00000000-0000-0000-0000-000000000000}"/>
          </ac:picMkLst>
        </pc:picChg>
      </pc:sldChg>
      <pc:sldChg chg="modSp mod">
        <pc:chgData name="蕭文峰" userId="a3d7b473-ce1e-4916-a545-b547c4ea25ed" providerId="ADAL" clId="{708A27B8-417A-47C2-876C-B042041C5E1D}" dt="2023-05-19T03:59:25.495" v="1122" actId="20577"/>
        <pc:sldMkLst>
          <pc:docMk/>
          <pc:sldMk cId="248786532" sldId="807"/>
        </pc:sldMkLst>
        <pc:spChg chg="mod">
          <ac:chgData name="蕭文峰" userId="a3d7b473-ce1e-4916-a545-b547c4ea25ed" providerId="ADAL" clId="{708A27B8-417A-47C2-876C-B042041C5E1D}" dt="2023-05-19T03:59:25.495" v="1122" actId="20577"/>
          <ac:spMkLst>
            <pc:docMk/>
            <pc:sldMk cId="248786532" sldId="807"/>
            <ac:spMk id="2" creationId="{00000000-0000-0000-0000-000000000000}"/>
          </ac:spMkLst>
        </pc:spChg>
        <pc:picChg chg="mod">
          <ac:chgData name="蕭文峰" userId="a3d7b473-ce1e-4916-a545-b547c4ea25ed" providerId="ADAL" clId="{708A27B8-417A-47C2-876C-B042041C5E1D}" dt="2023-05-19T03:58:58.854" v="1114" actId="1076"/>
          <ac:picMkLst>
            <pc:docMk/>
            <pc:sldMk cId="248786532" sldId="807"/>
            <ac:picMk id="31746" creationId="{00000000-0000-0000-0000-000000000000}"/>
          </ac:picMkLst>
        </pc:picChg>
      </pc:sldChg>
      <pc:sldChg chg="addSp delSp modSp mod">
        <pc:chgData name="蕭文峰" userId="a3d7b473-ce1e-4916-a545-b547c4ea25ed" providerId="ADAL" clId="{708A27B8-417A-47C2-876C-B042041C5E1D}" dt="2023-05-19T04:14:34.680" v="1178" actId="1076"/>
        <pc:sldMkLst>
          <pc:docMk/>
          <pc:sldMk cId="3099642441" sldId="808"/>
        </pc:sldMkLst>
        <pc:spChg chg="mod">
          <ac:chgData name="蕭文峰" userId="a3d7b473-ce1e-4916-a545-b547c4ea25ed" providerId="ADAL" clId="{708A27B8-417A-47C2-876C-B042041C5E1D}" dt="2023-05-19T04:14:28.052" v="1176" actId="20577"/>
          <ac:spMkLst>
            <pc:docMk/>
            <pc:sldMk cId="3099642441" sldId="808"/>
            <ac:spMk id="2" creationId="{00000000-0000-0000-0000-000000000000}"/>
          </ac:spMkLst>
        </pc:spChg>
        <pc:picChg chg="add mod">
          <ac:chgData name="蕭文峰" userId="a3d7b473-ce1e-4916-a545-b547c4ea25ed" providerId="ADAL" clId="{708A27B8-417A-47C2-876C-B042041C5E1D}" dt="2023-05-19T04:10:07.700" v="1153" actId="1076"/>
          <ac:picMkLst>
            <pc:docMk/>
            <pc:sldMk cId="3099642441" sldId="808"/>
            <ac:picMk id="4" creationId="{65B6C133-A7D5-FE92-7B5A-5BF163C22CC1}"/>
          </ac:picMkLst>
        </pc:picChg>
        <pc:picChg chg="add mod">
          <ac:chgData name="蕭文峰" userId="a3d7b473-ce1e-4916-a545-b547c4ea25ed" providerId="ADAL" clId="{708A27B8-417A-47C2-876C-B042041C5E1D}" dt="2023-05-19T04:11:01.848" v="1156" actId="1076"/>
          <ac:picMkLst>
            <pc:docMk/>
            <pc:sldMk cId="3099642441" sldId="808"/>
            <ac:picMk id="6" creationId="{0703F69D-D162-7412-B4C8-B539D50180C7}"/>
          </ac:picMkLst>
        </pc:picChg>
        <pc:picChg chg="add mod">
          <ac:chgData name="蕭文峰" userId="a3d7b473-ce1e-4916-a545-b547c4ea25ed" providerId="ADAL" clId="{708A27B8-417A-47C2-876C-B042041C5E1D}" dt="2023-05-19T04:12:20.170" v="1171" actId="1037"/>
          <ac:picMkLst>
            <pc:docMk/>
            <pc:sldMk cId="3099642441" sldId="808"/>
            <ac:picMk id="8" creationId="{2B2E210E-D580-AC05-6793-21E0A87896F8}"/>
          </ac:picMkLst>
        </pc:picChg>
        <pc:picChg chg="add mod">
          <ac:chgData name="蕭文峰" userId="a3d7b473-ce1e-4916-a545-b547c4ea25ed" providerId="ADAL" clId="{708A27B8-417A-47C2-876C-B042041C5E1D}" dt="2023-05-19T04:13:48.974" v="1174" actId="1076"/>
          <ac:picMkLst>
            <pc:docMk/>
            <pc:sldMk cId="3099642441" sldId="808"/>
            <ac:picMk id="10" creationId="{1D0CEA97-FC73-CB81-6E08-562CA45BBA32}"/>
          </ac:picMkLst>
        </pc:picChg>
        <pc:picChg chg="add mod">
          <ac:chgData name="蕭文峰" userId="a3d7b473-ce1e-4916-a545-b547c4ea25ed" providerId="ADAL" clId="{708A27B8-417A-47C2-876C-B042041C5E1D}" dt="2023-05-19T04:14:34.680" v="1178" actId="1076"/>
          <ac:picMkLst>
            <pc:docMk/>
            <pc:sldMk cId="3099642441" sldId="808"/>
            <ac:picMk id="12" creationId="{2D1180D1-B7A0-0FA6-8699-A6B0A6341789}"/>
          </ac:picMkLst>
        </pc:picChg>
        <pc:picChg chg="del">
          <ac:chgData name="蕭文峰" userId="a3d7b473-ce1e-4916-a545-b547c4ea25ed" providerId="ADAL" clId="{708A27B8-417A-47C2-876C-B042041C5E1D}" dt="2023-05-19T04:10:02.984" v="1151" actId="478"/>
          <ac:picMkLst>
            <pc:docMk/>
            <pc:sldMk cId="3099642441" sldId="808"/>
            <ac:picMk id="32770" creationId="{00000000-0000-0000-0000-000000000000}"/>
          </ac:picMkLst>
        </pc:picChg>
        <pc:picChg chg="del">
          <ac:chgData name="蕭文峰" userId="a3d7b473-ce1e-4916-a545-b547c4ea25ed" providerId="ADAL" clId="{708A27B8-417A-47C2-876C-B042041C5E1D}" dt="2023-05-19T04:10:57.328" v="1154" actId="478"/>
          <ac:picMkLst>
            <pc:docMk/>
            <pc:sldMk cId="3099642441" sldId="808"/>
            <ac:picMk id="32771" creationId="{00000000-0000-0000-0000-000000000000}"/>
          </ac:picMkLst>
        </pc:picChg>
        <pc:picChg chg="del">
          <ac:chgData name="蕭文峰" userId="a3d7b473-ce1e-4916-a545-b547c4ea25ed" providerId="ADAL" clId="{708A27B8-417A-47C2-876C-B042041C5E1D}" dt="2023-05-19T04:11:37.153" v="1157" actId="478"/>
          <ac:picMkLst>
            <pc:docMk/>
            <pc:sldMk cId="3099642441" sldId="808"/>
            <ac:picMk id="32772" creationId="{00000000-0000-0000-0000-000000000000}"/>
          </ac:picMkLst>
        </pc:picChg>
        <pc:picChg chg="del">
          <ac:chgData name="蕭文峰" userId="a3d7b473-ce1e-4916-a545-b547c4ea25ed" providerId="ADAL" clId="{708A27B8-417A-47C2-876C-B042041C5E1D}" dt="2023-05-19T04:11:50.411" v="1161" actId="478"/>
          <ac:picMkLst>
            <pc:docMk/>
            <pc:sldMk cId="3099642441" sldId="808"/>
            <ac:picMk id="32773" creationId="{00000000-0000-0000-0000-000000000000}"/>
          </ac:picMkLst>
        </pc:picChg>
        <pc:picChg chg="del">
          <ac:chgData name="蕭文峰" userId="a3d7b473-ce1e-4916-a545-b547c4ea25ed" providerId="ADAL" clId="{708A27B8-417A-47C2-876C-B042041C5E1D}" dt="2023-05-19T04:11:52.651" v="1162" actId="478"/>
          <ac:picMkLst>
            <pc:docMk/>
            <pc:sldMk cId="3099642441" sldId="808"/>
            <ac:picMk id="32774" creationId="{00000000-0000-0000-0000-000000000000}"/>
          </ac:picMkLst>
        </pc:picChg>
      </pc:sldChg>
      <pc:sldChg chg="addSp delSp modSp mod">
        <pc:chgData name="蕭文峰" userId="a3d7b473-ce1e-4916-a545-b547c4ea25ed" providerId="ADAL" clId="{708A27B8-417A-47C2-876C-B042041C5E1D}" dt="2023-05-19T04:09:16.183" v="1150"/>
        <pc:sldMkLst>
          <pc:docMk/>
          <pc:sldMk cId="1871048572" sldId="809"/>
        </pc:sldMkLst>
        <pc:spChg chg="mod">
          <ac:chgData name="蕭文峰" userId="a3d7b473-ce1e-4916-a545-b547c4ea25ed" providerId="ADAL" clId="{708A27B8-417A-47C2-876C-B042041C5E1D}" dt="2023-05-19T04:09:16.183" v="1150"/>
          <ac:spMkLst>
            <pc:docMk/>
            <pc:sldMk cId="1871048572" sldId="809"/>
            <ac:spMk id="2" creationId="{00000000-0000-0000-0000-000000000000}"/>
          </ac:spMkLst>
        </pc:spChg>
        <pc:spChg chg="add mod">
          <ac:chgData name="蕭文峰" userId="a3d7b473-ce1e-4916-a545-b547c4ea25ed" providerId="ADAL" clId="{708A27B8-417A-47C2-876C-B042041C5E1D}" dt="2023-05-19T03:42:46.545" v="292" actId="20577"/>
          <ac:spMkLst>
            <pc:docMk/>
            <pc:sldMk cId="1871048572" sldId="809"/>
            <ac:spMk id="9" creationId="{2E832C0E-FFB6-EBA7-C725-93392BD536A7}"/>
          </ac:spMkLst>
        </pc:spChg>
        <pc:picChg chg="add mod">
          <ac:chgData name="蕭文峰" userId="a3d7b473-ce1e-4916-a545-b547c4ea25ed" providerId="ADAL" clId="{708A27B8-417A-47C2-876C-B042041C5E1D}" dt="2023-05-19T03:33:20.709" v="9" actId="1076"/>
          <ac:picMkLst>
            <pc:docMk/>
            <pc:sldMk cId="1871048572" sldId="809"/>
            <ac:picMk id="4" creationId="{F14076B9-A0AA-16A6-FD45-69CE3483CE8D}"/>
          </ac:picMkLst>
        </pc:picChg>
        <pc:picChg chg="add mod">
          <ac:chgData name="蕭文峰" userId="a3d7b473-ce1e-4916-a545-b547c4ea25ed" providerId="ADAL" clId="{708A27B8-417A-47C2-876C-B042041C5E1D}" dt="2023-05-19T03:34:33.411" v="16" actId="1038"/>
          <ac:picMkLst>
            <pc:docMk/>
            <pc:sldMk cId="1871048572" sldId="809"/>
            <ac:picMk id="6" creationId="{7DEA14C9-846F-011D-2AFC-E334FCB6BECF}"/>
          </ac:picMkLst>
        </pc:picChg>
        <pc:picChg chg="add mod">
          <ac:chgData name="蕭文峰" userId="a3d7b473-ce1e-4916-a545-b547c4ea25ed" providerId="ADAL" clId="{708A27B8-417A-47C2-876C-B042041C5E1D}" dt="2023-05-19T03:35:52.820" v="20" actId="1076"/>
          <ac:picMkLst>
            <pc:docMk/>
            <pc:sldMk cId="1871048572" sldId="809"/>
            <ac:picMk id="8" creationId="{091DC89F-9B8B-71B9-5E98-864D5CA08297}"/>
          </ac:picMkLst>
        </pc:picChg>
        <pc:picChg chg="del">
          <ac:chgData name="蕭文峰" userId="a3d7b473-ce1e-4916-a545-b547c4ea25ed" providerId="ADAL" clId="{708A27B8-417A-47C2-876C-B042041C5E1D}" dt="2023-05-19T03:33:15.461" v="7" actId="478"/>
          <ac:picMkLst>
            <pc:docMk/>
            <pc:sldMk cId="1871048572" sldId="809"/>
            <ac:picMk id="33794" creationId="{00000000-0000-0000-0000-000000000000}"/>
          </ac:picMkLst>
        </pc:picChg>
        <pc:picChg chg="del">
          <ac:chgData name="蕭文峰" userId="a3d7b473-ce1e-4916-a545-b547c4ea25ed" providerId="ADAL" clId="{708A27B8-417A-47C2-876C-B042041C5E1D}" dt="2023-05-19T03:33:59.772" v="10" actId="478"/>
          <ac:picMkLst>
            <pc:docMk/>
            <pc:sldMk cId="1871048572" sldId="809"/>
            <ac:picMk id="33795" creationId="{00000000-0000-0000-0000-000000000000}"/>
          </ac:picMkLst>
        </pc:picChg>
        <pc:picChg chg="del mod">
          <ac:chgData name="蕭文峰" userId="a3d7b473-ce1e-4916-a545-b547c4ea25ed" providerId="ADAL" clId="{708A27B8-417A-47C2-876C-B042041C5E1D}" dt="2023-05-19T03:37:13.307" v="21" actId="478"/>
          <ac:picMkLst>
            <pc:docMk/>
            <pc:sldMk cId="1871048572" sldId="809"/>
            <ac:picMk id="33796" creationId="{00000000-0000-0000-0000-00000000000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E1DA890-1C3A-4168-9336-7569BD13438D}" type="datetimeFigureOut">
              <a:rPr lang="zh-TW" altLang="en-US" smtClean="0"/>
              <a:pPr/>
              <a:t>2023/5/19</a:t>
            </a:fld>
            <a:endParaRPr lang="zh-TW" altLang="en-US"/>
          </a:p>
        </p:txBody>
      </p:sp>
      <p:sp>
        <p:nvSpPr>
          <p:cNvPr id="4" name="頁尾版面配置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B3C2F1F-D428-449F-967A-F29989CFB9CB}" type="slidenum">
              <a:rPr lang="zh-TW" altLang="en-US" smtClean="0"/>
              <a:pPr/>
              <a:t>‹#›</a:t>
            </a:fld>
            <a:endParaRPr lang="zh-TW" altLang="en-US"/>
          </a:p>
        </p:txBody>
      </p:sp>
    </p:spTree>
    <p:extLst>
      <p:ext uri="{BB962C8B-B14F-4D97-AF65-F5344CB8AC3E}">
        <p14:creationId xmlns:p14="http://schemas.microsoft.com/office/powerpoint/2010/main" val="12669697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71CE91-3D51-440C-AE01-BB26464EA3B2}" type="datetimeFigureOut">
              <a:rPr lang="zh-TW" altLang="en-US" smtClean="0"/>
              <a:pPr/>
              <a:t>2023/5/19</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6B05A9-B499-4E5B-8BFF-1B523649516C}" type="slidenum">
              <a:rPr lang="zh-TW" altLang="en-US" smtClean="0"/>
              <a:pPr/>
              <a:t>‹#›</a:t>
            </a:fld>
            <a:endParaRPr lang="zh-TW" altLang="en-US"/>
          </a:p>
        </p:txBody>
      </p:sp>
    </p:spTree>
    <p:extLst>
      <p:ext uri="{BB962C8B-B14F-4D97-AF65-F5344CB8AC3E}">
        <p14:creationId xmlns:p14="http://schemas.microsoft.com/office/powerpoint/2010/main" val="36592374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書名頁">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圖示">
    <p:spTree>
      <p:nvGrpSpPr>
        <p:cNvPr id="1" name=""/>
        <p:cNvGrpSpPr/>
        <p:nvPr/>
      </p:nvGrpSpPr>
      <p:grpSpPr>
        <a:xfrm>
          <a:off x="0" y="0"/>
          <a:ext cx="0" cy="0"/>
          <a:chOff x="0" y="0"/>
          <a:chExt cx="0" cy="0"/>
        </a:xfrm>
      </p:grpSpPr>
      <p:sp>
        <p:nvSpPr>
          <p:cNvPr id="7" name="內容版面配置區 6"/>
          <p:cNvSpPr>
            <a:spLocks noGrp="1"/>
          </p:cNvSpPr>
          <p:nvPr>
            <p:ph sz="quarter" idx="13"/>
          </p:nvPr>
        </p:nvSpPr>
        <p:spPr>
          <a:xfrm>
            <a:off x="539750" y="1484784"/>
            <a:ext cx="8064500" cy="3036931"/>
          </a:xfrm>
          <a:ln w="19050" cmpd="sng">
            <a:gradFill>
              <a:gsLst>
                <a:gs pos="0">
                  <a:schemeClr val="bg1"/>
                </a:gs>
                <a:gs pos="68000">
                  <a:srgbClr val="BE2856"/>
                </a:gs>
                <a:gs pos="100000">
                  <a:srgbClr val="3D3B5F"/>
                </a:gs>
              </a:gsLst>
              <a:lin ang="4200000" scaled="0"/>
            </a:gradFill>
          </a:ln>
        </p:spPr>
        <p:txBody>
          <a:bodyPr lIns="252000" tIns="360000" rIns="180000" bIns="72000">
            <a:spAutoFit/>
          </a:bodyPr>
          <a:lstStyle>
            <a:lvl1pPr>
              <a:lnSpc>
                <a:spcPts val="2400"/>
              </a:lnSpc>
              <a:defRPr sz="2200" b="0">
                <a:solidFill>
                  <a:schemeClr val="tx1"/>
                </a:solidFill>
              </a:defRPr>
            </a:lvl1pPr>
            <a:lvl2pPr>
              <a:defRPr>
                <a:solidFill>
                  <a:srgbClr val="8FC320"/>
                </a:solidFill>
              </a:defRPr>
            </a:lvl2pPr>
            <a:lvl3pPr>
              <a:defRPr>
                <a:solidFill>
                  <a:srgbClr val="00B050"/>
                </a:solidFill>
              </a:defRPr>
            </a:lvl3pPr>
            <a:lvl5pPr>
              <a:buClr>
                <a:srgbClr val="B5D14F"/>
              </a:buClr>
              <a:buFont typeface="Wingdings" pitchFamily="2" charset="2"/>
              <a:buChar char="n"/>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endParaRPr lang="en-US" altLang="zh-TW" dirty="0"/>
          </a:p>
          <a:p>
            <a:pPr lvl="4"/>
            <a:endParaRPr lang="zh-TW" altLang="en-US" dirty="0"/>
          </a:p>
        </p:txBody>
      </p:sp>
      <p:sp>
        <p:nvSpPr>
          <p:cNvPr id="6" name="文字版面配置區 8"/>
          <p:cNvSpPr>
            <a:spLocks noGrp="1"/>
          </p:cNvSpPr>
          <p:nvPr>
            <p:ph type="body" sz="quarter" idx="12"/>
          </p:nvPr>
        </p:nvSpPr>
        <p:spPr>
          <a:xfrm>
            <a:off x="467544" y="1196753"/>
            <a:ext cx="4680520" cy="504056"/>
          </a:xfrm>
          <a:gradFill flip="none" rotWithShape="1">
            <a:gsLst>
              <a:gs pos="0">
                <a:schemeClr val="bg1"/>
              </a:gs>
              <a:gs pos="50000">
                <a:srgbClr val="BE2856"/>
              </a:gs>
              <a:gs pos="100000">
                <a:srgbClr val="3D3B5F"/>
              </a:gs>
            </a:gsLst>
            <a:lin ang="14400000" scaled="0"/>
            <a:tileRect/>
          </a:gradFill>
        </p:spPr>
        <p:style>
          <a:lnRef idx="3">
            <a:schemeClr val="lt1"/>
          </a:lnRef>
          <a:fillRef idx="1">
            <a:schemeClr val="accent1"/>
          </a:fillRef>
          <a:effectRef idx="1">
            <a:schemeClr val="accent1"/>
          </a:effectRef>
          <a:fontRef idx="none"/>
        </p:style>
        <p:txBody>
          <a:bodyPr lIns="180000" tIns="72000" anchor="ctr">
            <a:noAutofit/>
          </a:bodyPr>
          <a:lstStyle>
            <a:lvl1pPr algn="l">
              <a:lnSpc>
                <a:spcPct val="100000"/>
              </a:lnSpc>
              <a:spcBef>
                <a:spcPts val="0"/>
              </a:spcBef>
              <a:defRPr sz="2800" b="1" i="0" u="none" baseline="0">
                <a:solidFill>
                  <a:schemeClr val="bg1"/>
                </a:solidFill>
                <a:latin typeface="Arial Black" pitchFamily="34" charset="0"/>
                <a:ea typeface="+mj-ea"/>
              </a:defRPr>
            </a:lvl1pPr>
          </a:lstStyle>
          <a:p>
            <a:pPr lvl="0"/>
            <a:r>
              <a:rPr lang="zh-TW" altLang="en-US" dirty="0"/>
              <a:t>按一下以編輯母片文字樣式</a:t>
            </a:r>
          </a:p>
        </p:txBody>
      </p:sp>
      <p:grpSp>
        <p:nvGrpSpPr>
          <p:cNvPr id="17" name="群組 16"/>
          <p:cNvGrpSpPr/>
          <p:nvPr userDrawn="1"/>
        </p:nvGrpSpPr>
        <p:grpSpPr>
          <a:xfrm>
            <a:off x="642412" y="6200929"/>
            <a:ext cx="1049268" cy="503533"/>
            <a:chOff x="899592" y="6237835"/>
            <a:chExt cx="1049268" cy="503533"/>
          </a:xfrm>
        </p:grpSpPr>
        <p:sp>
          <p:nvSpPr>
            <p:cNvPr id="18" name="弧形向右箭號 17"/>
            <p:cNvSpPr/>
            <p:nvPr/>
          </p:nvSpPr>
          <p:spPr>
            <a:xfrm rot="612716">
              <a:off x="899592" y="6237835"/>
              <a:ext cx="440592" cy="503533"/>
            </a:xfrm>
            <a:prstGeom prst="curvedRightArrow">
              <a:avLst/>
            </a:prstGeom>
            <a:gradFill>
              <a:gsLst>
                <a:gs pos="0">
                  <a:schemeClr val="bg1"/>
                </a:gs>
                <a:gs pos="50000">
                  <a:srgbClr val="BE2856"/>
                </a:gs>
                <a:gs pos="100000">
                  <a:srgbClr val="3D3B5F"/>
                </a:gs>
              </a:gsLst>
              <a:lin ang="3600000" scaled="0"/>
            </a:gradFill>
            <a:ln w="9525">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19" name="文字方塊 18"/>
            <p:cNvSpPr txBox="1"/>
            <p:nvPr/>
          </p:nvSpPr>
          <p:spPr>
            <a:xfrm>
              <a:off x="940748" y="6304512"/>
              <a:ext cx="1008112" cy="307777"/>
            </a:xfrm>
            <a:prstGeom prst="rect">
              <a:avLst/>
            </a:prstGeom>
            <a:noFill/>
            <a:effectLst>
              <a:outerShdw blurRad="50800" dist="38100" dir="2700000" algn="tl" rotWithShape="0">
                <a:prstClr val="black">
                  <a:alpha val="40000"/>
                </a:prstClr>
              </a:outerShdw>
            </a:effectLst>
            <a:scene3d>
              <a:camera prst="orthographicFront"/>
              <a:lightRig rig="threePt" dir="t"/>
            </a:scene3d>
            <a:sp3d>
              <a:bevelT prst="relaxedInset"/>
            </a:sp3d>
          </p:spPr>
          <p:txBody>
            <a:bodyPr wrap="square" rtlCol="0">
              <a:spAutoFit/>
            </a:bodyPr>
            <a:lstStyle/>
            <a:p>
              <a:r>
                <a:rPr lang="zh-TW" altLang="en-US" sz="1400" b="1" dirty="0">
                  <a:solidFill>
                    <a:srgbClr val="3D3B5F"/>
                  </a:solidFill>
                </a:rPr>
                <a:t>續下頁</a:t>
              </a:r>
            </a:p>
          </p:txBody>
        </p:sp>
      </p:grpSp>
      <p:cxnSp>
        <p:nvCxnSpPr>
          <p:cNvPr id="8" name="直線單箭頭接點 7"/>
          <p:cNvCxnSpPr/>
          <p:nvPr userDrawn="1"/>
        </p:nvCxnSpPr>
        <p:spPr>
          <a:xfrm>
            <a:off x="1979712" y="6021288"/>
            <a:ext cx="360040" cy="648072"/>
          </a:xfrm>
          <a:prstGeom prst="straightConnector1">
            <a:avLst/>
          </a:prstGeom>
          <a:ln>
            <a:solidFill>
              <a:srgbClr val="BE2856"/>
            </a:solidFill>
            <a:tailEnd type="arrow"/>
          </a:ln>
        </p:spPr>
        <p:style>
          <a:lnRef idx="3">
            <a:schemeClr val="accent2"/>
          </a:lnRef>
          <a:fillRef idx="0">
            <a:schemeClr val="accent2"/>
          </a:fillRef>
          <a:effectRef idx="2">
            <a:schemeClr val="accent2"/>
          </a:effectRef>
          <a:fontRef idx="minor">
            <a:schemeClr val="tx1"/>
          </a:fontRef>
        </p:style>
      </p:cxnSp>
      <p:cxnSp>
        <p:nvCxnSpPr>
          <p:cNvPr id="9" name="直線接點 8"/>
          <p:cNvCxnSpPr/>
          <p:nvPr userDrawn="1"/>
        </p:nvCxnSpPr>
        <p:spPr>
          <a:xfrm>
            <a:off x="2627784" y="6237312"/>
            <a:ext cx="2232248" cy="0"/>
          </a:xfrm>
          <a:prstGeom prst="line">
            <a:avLst/>
          </a:prstGeom>
          <a:ln w="38100" cmpd="sng">
            <a:solidFill>
              <a:srgbClr val="BE2856"/>
            </a:solidFill>
          </a:ln>
        </p:spPr>
        <p:style>
          <a:lnRef idx="1">
            <a:schemeClr val="accent1"/>
          </a:lnRef>
          <a:fillRef idx="0">
            <a:schemeClr val="accent1"/>
          </a:fillRef>
          <a:effectRef idx="0">
            <a:schemeClr val="accent1"/>
          </a:effectRef>
          <a:fontRef idx="minor">
            <a:schemeClr val="tx1"/>
          </a:fontRef>
        </p:style>
      </p:cxnSp>
      <p:sp>
        <p:nvSpPr>
          <p:cNvPr id="10" name="矩形 9"/>
          <p:cNvSpPr/>
          <p:nvPr userDrawn="1"/>
        </p:nvSpPr>
        <p:spPr>
          <a:xfrm>
            <a:off x="5292080" y="5949280"/>
            <a:ext cx="360040" cy="432048"/>
          </a:xfrm>
          <a:prstGeom prst="rect">
            <a:avLst/>
          </a:prstGeom>
          <a:solidFill>
            <a:srgbClr val="46799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userDrawn="1"/>
        </p:nvSpPr>
        <p:spPr>
          <a:xfrm>
            <a:off x="5868144" y="5949280"/>
            <a:ext cx="360040" cy="432048"/>
          </a:xfrm>
          <a:prstGeom prst="rect">
            <a:avLst/>
          </a:prstGeom>
          <a:solidFill>
            <a:srgbClr val="8F3B8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6" name="群組 15"/>
          <p:cNvGrpSpPr/>
          <p:nvPr userDrawn="1"/>
        </p:nvGrpSpPr>
        <p:grpSpPr>
          <a:xfrm>
            <a:off x="6732240" y="5605200"/>
            <a:ext cx="579124" cy="646331"/>
            <a:chOff x="6732240" y="5605200"/>
            <a:chExt cx="579124" cy="646331"/>
          </a:xfrm>
          <a:solidFill>
            <a:srgbClr val="8FC320"/>
          </a:solidFill>
        </p:grpSpPr>
        <p:sp>
          <p:nvSpPr>
            <p:cNvPr id="12" name="橢圓形圖說文字 11"/>
            <p:cNvSpPr/>
            <p:nvPr userDrawn="1"/>
          </p:nvSpPr>
          <p:spPr>
            <a:xfrm flipH="1">
              <a:off x="6732240" y="5622113"/>
              <a:ext cx="579124" cy="579126"/>
            </a:xfrm>
            <a:prstGeom prst="wedgeEllipseCallout">
              <a:avLst>
                <a:gd name="adj1" fmla="val -47623"/>
                <a:gd name="adj2" fmla="val 46426"/>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B5D14F"/>
                </a:solidFill>
              </a:endParaRPr>
            </a:p>
          </p:txBody>
        </p:sp>
        <p:sp>
          <p:nvSpPr>
            <p:cNvPr id="13" name="文字方塊 12"/>
            <p:cNvSpPr txBox="1"/>
            <p:nvPr userDrawn="1"/>
          </p:nvSpPr>
          <p:spPr>
            <a:xfrm>
              <a:off x="6778800" y="5605200"/>
              <a:ext cx="497475" cy="646331"/>
            </a:xfrm>
            <a:prstGeom prst="rect">
              <a:avLst/>
            </a:prstGeom>
            <a:noFill/>
          </p:spPr>
          <p:txBody>
            <a:bodyPr wrap="square" rtlCol="0">
              <a:spAutoFit/>
            </a:bodyPr>
            <a:lstStyle/>
            <a:p>
              <a:pPr>
                <a:lnSpc>
                  <a:spcPct val="100000"/>
                </a:lnSpc>
              </a:pPr>
              <a:r>
                <a:rPr lang="zh-TW" altLang="en-US" sz="2400" b="1" dirty="0">
                  <a:solidFill>
                    <a:schemeClr val="bg2"/>
                  </a:solidFill>
                </a:rPr>
                <a:t>回</a:t>
              </a:r>
              <a:endParaRPr lang="en-US" altLang="zh-TW" sz="2400" b="1" dirty="0">
                <a:solidFill>
                  <a:schemeClr val="bg2"/>
                </a:solidFill>
              </a:endParaRPr>
            </a:p>
            <a:p>
              <a:r>
                <a:rPr lang="zh-TW" altLang="en-US" sz="1800" b="1" baseline="20000" dirty="0">
                  <a:solidFill>
                    <a:schemeClr val="bg2"/>
                  </a:solidFill>
                </a:rPr>
                <a:t>首頁</a:t>
              </a:r>
            </a:p>
          </p:txBody>
        </p:sp>
      </p:grpSp>
      <p:sp>
        <p:nvSpPr>
          <p:cNvPr id="20" name="文字版面配置區 4"/>
          <p:cNvSpPr>
            <a:spLocks noGrp="1"/>
          </p:cNvSpPr>
          <p:nvPr>
            <p:ph type="body" sz="quarter" idx="10"/>
          </p:nvPr>
        </p:nvSpPr>
        <p:spPr>
          <a:xfrm>
            <a:off x="7668344" y="6021288"/>
            <a:ext cx="1249200" cy="468000"/>
          </a:xfrm>
          <a:gradFill>
            <a:gsLst>
              <a:gs pos="0">
                <a:schemeClr val="bg1"/>
              </a:gs>
              <a:gs pos="50000">
                <a:srgbClr val="BE2856"/>
              </a:gs>
              <a:gs pos="100000">
                <a:srgbClr val="3D3B5F"/>
              </a:gs>
            </a:gsLst>
            <a:lin ang="3600000" scaled="0"/>
          </a:gradFill>
          <a:ln>
            <a:solidFill>
              <a:schemeClr val="bg1"/>
            </a:solidFill>
          </a:ln>
          <a:effectLst>
            <a:outerShdw blurRad="25400" dist="12700" dir="13500000" algn="br" rotWithShape="0">
              <a:prstClr val="black">
                <a:alpha val="40000"/>
              </a:prstClr>
            </a:outerShdw>
          </a:effectLst>
        </p:spPr>
        <p:txBody>
          <a:bodyPr lIns="90000" tIns="0">
            <a:noAutofit/>
          </a:bodyPr>
          <a:lstStyle>
            <a:lvl1pPr algn="r">
              <a:spcBef>
                <a:spcPts val="0"/>
              </a:spcBef>
              <a:defRPr sz="1600">
                <a:solidFill>
                  <a:schemeClr val="bg1"/>
                </a:solidFill>
              </a:defRPr>
            </a:lvl1pPr>
          </a:lstStyle>
          <a:p>
            <a:pPr lvl="0"/>
            <a:r>
              <a:rPr lang="zh-TW" altLang="en-US" dirty="0"/>
              <a:t>按一下以編輯母片文字</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章名頁">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文字版面配置區 9"/>
          <p:cNvSpPr>
            <a:spLocks noGrp="1"/>
          </p:cNvSpPr>
          <p:nvPr>
            <p:ph type="body" sz="quarter" idx="17"/>
          </p:nvPr>
        </p:nvSpPr>
        <p:spPr>
          <a:xfrm>
            <a:off x="857224" y="4286256"/>
            <a:ext cx="8072494" cy="1143008"/>
          </a:xfrm>
          <a:noFill/>
          <a:ln w="12700" cap="rnd">
            <a:noFill/>
            <a:round/>
          </a:ln>
          <a:effectLst/>
        </p:spPr>
        <p:txBody>
          <a:bodyPr lIns="0" tIns="0" rIns="0" bIns="0" numCol="2" anchor="ctr" anchorCtr="0">
            <a:noAutofit/>
          </a:bodyPr>
          <a:lstStyle>
            <a:lvl1pPr>
              <a:lnSpc>
                <a:spcPts val="2400"/>
              </a:lnSpc>
              <a:spcBef>
                <a:spcPts val="500"/>
              </a:spcBef>
              <a:defRPr kumimoji="0" lang="zh-TW" altLang="en-US" sz="2000" b="1" u="none" kern="1200" baseline="0" dirty="0">
                <a:solidFill>
                  <a:schemeClr val="tx1">
                    <a:lumMod val="65000"/>
                    <a:lumOff val="35000"/>
                  </a:schemeClr>
                </a:solidFill>
                <a:latin typeface="Arial" pitchFamily="34" charset="0"/>
                <a:ea typeface="+mj-ea"/>
                <a:cs typeface="+mn-cs"/>
              </a:defRPr>
            </a:lvl1pPr>
          </a:lstStyle>
          <a:p>
            <a:pPr lvl="0"/>
            <a:r>
              <a:rPr lang="zh-TW" altLang="en-US" dirty="0"/>
              <a:t>按一下以編輯母片文字樣式</a:t>
            </a:r>
          </a:p>
        </p:txBody>
      </p:sp>
      <p:sp>
        <p:nvSpPr>
          <p:cNvPr id="10" name="文字版面配置區 9"/>
          <p:cNvSpPr>
            <a:spLocks noGrp="1"/>
          </p:cNvSpPr>
          <p:nvPr>
            <p:ph type="body" sz="quarter" idx="16"/>
          </p:nvPr>
        </p:nvSpPr>
        <p:spPr>
          <a:xfrm>
            <a:off x="3500430" y="1142984"/>
            <a:ext cx="5357850" cy="1565366"/>
          </a:xfrm>
          <a:noFill/>
          <a:ln w="15875" cap="rnd">
            <a:noFill/>
            <a:round/>
          </a:ln>
          <a:effectLst/>
        </p:spPr>
        <p:txBody>
          <a:bodyPr lIns="144000" tIns="72000" rIns="288000" anchor="ctr" anchorCtr="0">
            <a:noAutofit/>
          </a:bodyPr>
          <a:lstStyle>
            <a:lvl1pPr>
              <a:lnSpc>
                <a:spcPts val="2300"/>
              </a:lnSpc>
              <a:spcBef>
                <a:spcPts val="0"/>
              </a:spcBef>
              <a:spcAft>
                <a:spcPts val="600"/>
              </a:spcAft>
              <a:defRPr sz="1600" b="0">
                <a:solidFill>
                  <a:schemeClr val="tx1"/>
                </a:solidFill>
              </a:defRPr>
            </a:lvl1pPr>
          </a:lstStyle>
          <a:p>
            <a:pPr lvl="0"/>
            <a:r>
              <a:rPr lang="zh-TW" altLang="en-US" dirty="0"/>
              <a:t>按一下以編輯母片文字樣式</a:t>
            </a:r>
          </a:p>
        </p:txBody>
      </p:sp>
      <p:sp>
        <p:nvSpPr>
          <p:cNvPr id="15" name="文字版面配置區 13"/>
          <p:cNvSpPr>
            <a:spLocks noGrp="1"/>
          </p:cNvSpPr>
          <p:nvPr>
            <p:ph type="body" sz="quarter" idx="15" hasCustomPrompt="1"/>
          </p:nvPr>
        </p:nvSpPr>
        <p:spPr>
          <a:xfrm>
            <a:off x="1071538" y="3357562"/>
            <a:ext cx="7786742" cy="714380"/>
          </a:xfrm>
          <a:effectLst/>
        </p:spPr>
        <p:txBody>
          <a:bodyPr anchor="ctr" anchorCtr="0">
            <a:noAutofit/>
          </a:bodyPr>
          <a:lstStyle>
            <a:lvl1pPr algn="l">
              <a:lnSpc>
                <a:spcPts val="4800"/>
              </a:lnSpc>
              <a:spcBef>
                <a:spcPts val="0"/>
              </a:spcBef>
              <a:defRPr sz="4400" b="1" u="none" cap="none" spc="0" baseline="0">
                <a:ln w="15875">
                  <a:noFill/>
                  <a:prstDash val="solid"/>
                </a:ln>
                <a:solidFill>
                  <a:schemeClr val="tx1">
                    <a:lumMod val="75000"/>
                    <a:lumOff val="25000"/>
                  </a:schemeClr>
                </a:solidFill>
                <a:effectLst/>
              </a:defRPr>
            </a:lvl1pPr>
          </a:lstStyle>
          <a:p>
            <a:pPr lvl="0"/>
            <a:r>
              <a:rPr lang="zh-TW" altLang="en-US" dirty="0"/>
              <a:t>按一以輯母片文字樣式</a:t>
            </a:r>
          </a:p>
        </p:txBody>
      </p:sp>
      <p:sp>
        <p:nvSpPr>
          <p:cNvPr id="11" name="矩形 10"/>
          <p:cNvSpPr/>
          <p:nvPr userDrawn="1"/>
        </p:nvSpPr>
        <p:spPr>
          <a:xfrm flipV="1">
            <a:off x="71470" y="2857496"/>
            <a:ext cx="9000000" cy="3000396"/>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p:cNvSpPr/>
          <p:nvPr userDrawn="1"/>
        </p:nvSpPr>
        <p:spPr>
          <a:xfrm flipV="1">
            <a:off x="755576" y="2564936"/>
            <a:ext cx="2357454" cy="288000"/>
          </a:xfrm>
          <a:prstGeom prst="rect">
            <a:avLst/>
          </a:prstGeom>
          <a:solidFill>
            <a:schemeClr val="tx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文字版面配置區 13"/>
          <p:cNvSpPr>
            <a:spLocks noGrp="1"/>
          </p:cNvSpPr>
          <p:nvPr>
            <p:ph type="body" sz="quarter" idx="14"/>
          </p:nvPr>
        </p:nvSpPr>
        <p:spPr>
          <a:xfrm>
            <a:off x="1052198" y="2065408"/>
            <a:ext cx="1800200" cy="863526"/>
          </a:xfrm>
        </p:spPr>
        <p:txBody>
          <a:bodyPr anchor="ctr" anchorCtr="0">
            <a:noAutofit/>
          </a:bodyPr>
          <a:lstStyle>
            <a:lvl1pPr>
              <a:lnSpc>
                <a:spcPts val="4800"/>
              </a:lnSpc>
              <a:spcBef>
                <a:spcPts val="0"/>
              </a:spcBef>
              <a:defRPr sz="10000" b="1" u="none" cap="none" spc="0" baseline="0">
                <a:ln w="19050">
                  <a:solidFill>
                    <a:schemeClr val="tx2">
                      <a:tint val="1000"/>
                    </a:schemeClr>
                  </a:solidFill>
                  <a:prstDash val="solid"/>
                </a:ln>
                <a:solidFill>
                  <a:schemeClr val="tx1">
                    <a:lumMod val="65000"/>
                    <a:lumOff val="35000"/>
                  </a:schemeClr>
                </a:solidFill>
                <a:effectLst>
                  <a:outerShdw blurRad="50000" dist="50800" dir="7500000" algn="tl">
                    <a:srgbClr val="000000">
                      <a:shade val="5000"/>
                      <a:alpha val="35000"/>
                    </a:srgbClr>
                  </a:outerShdw>
                </a:effectLst>
              </a:defRPr>
            </a:lvl1pPr>
          </a:lstStyle>
          <a:p>
            <a:pPr lvl="0"/>
            <a:r>
              <a:rPr lang="zh-TW" altLang="en-US" dirty="0"/>
              <a:t>按</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XX章節">
    <p:spTree>
      <p:nvGrpSpPr>
        <p:cNvPr id="1" name=""/>
        <p:cNvGrpSpPr/>
        <p:nvPr/>
      </p:nvGrpSpPr>
      <p:grpSpPr>
        <a:xfrm>
          <a:off x="0" y="0"/>
          <a:ext cx="0" cy="0"/>
          <a:chOff x="0" y="0"/>
          <a:chExt cx="0" cy="0"/>
        </a:xfrm>
      </p:grpSpPr>
      <p:sp>
        <p:nvSpPr>
          <p:cNvPr id="5" name="內容版面配置區 4"/>
          <p:cNvSpPr>
            <a:spLocks noGrp="1"/>
          </p:cNvSpPr>
          <p:nvPr>
            <p:ph sz="quarter" idx="10"/>
          </p:nvPr>
        </p:nvSpPr>
        <p:spPr>
          <a:xfrm>
            <a:off x="431999" y="1364512"/>
            <a:ext cx="8280000" cy="5160832"/>
          </a:xfrm>
        </p:spPr>
        <p:txBody>
          <a:bodyPr/>
          <a:lstStyle>
            <a:lvl2pPr>
              <a:defRPr kumimoji="0" lang="zh-TW" altLang="en-US" sz="2800" b="1" kern="1200" dirty="0" smtClean="0">
                <a:solidFill>
                  <a:schemeClr val="accent5">
                    <a:lumMod val="75000"/>
                  </a:schemeClr>
                </a:solidFill>
                <a:latin typeface="+mj-ea"/>
                <a:ea typeface="+mj-ea"/>
                <a:cs typeface="+mn-cs"/>
              </a:defRPr>
            </a:lvl2pPr>
            <a:lvl3pPr marL="0" indent="0">
              <a:defRPr kumimoji="0" lang="zh-TW" altLang="en-US" sz="2500" b="1" u="dottedHeavy" kern="1200" baseline="0" dirty="0" smtClean="0">
                <a:solidFill>
                  <a:srgbClr val="C67A48"/>
                </a:solidFill>
                <a:latin typeface="+mj-ea"/>
                <a:ea typeface="+mj-ea"/>
                <a:cs typeface="+mn-cs"/>
              </a:defRPr>
            </a:lvl3pPr>
            <a:lvl4pPr marL="0" indent="0">
              <a:lnSpc>
                <a:spcPts val="2800"/>
              </a:lnSpc>
              <a:spcAft>
                <a:spcPts val="200"/>
              </a:spcAft>
              <a:buClrTx/>
              <a:buSzPct val="100000"/>
              <a:buFont typeface="Wingdings" panose="05000000000000000000" pitchFamily="2" charset="2"/>
              <a:buNone/>
              <a:defRPr/>
            </a:lvl4pPr>
            <a:lvl5pPr>
              <a:lnSpc>
                <a:spcPts val="2800"/>
              </a:lnSpc>
              <a:defRPr/>
            </a:lvl5pPr>
          </a:lstStyle>
          <a:p>
            <a:pPr lvl="0"/>
            <a:r>
              <a:rPr lang="zh-TW" altLang="en-US" dirty="0"/>
              <a:t>按一下以編輯母片文字樣式</a:t>
            </a:r>
          </a:p>
          <a:p>
            <a:pPr marL="0" lvl="1" indent="0" algn="l" rtl="0" eaLnBrk="1" latinLnBrk="0" hangingPunct="1">
              <a:lnSpc>
                <a:spcPct val="100000"/>
              </a:lnSpc>
              <a:spcBef>
                <a:spcPts val="1200"/>
              </a:spcBef>
              <a:buClr>
                <a:schemeClr val="accent3">
                  <a:lumMod val="75000"/>
                </a:schemeClr>
              </a:buClr>
              <a:buSzPct val="90000"/>
              <a:buFontTx/>
              <a:buNone/>
            </a:pPr>
            <a:r>
              <a:rPr lang="zh-TW" altLang="en-US" dirty="0"/>
              <a:t>第二層</a:t>
            </a:r>
          </a:p>
          <a:p>
            <a:pPr marL="360000" lvl="2" indent="-360000" algn="l" rtl="0" eaLnBrk="1" latinLnBrk="0" hangingPunct="1">
              <a:lnSpc>
                <a:spcPct val="100000"/>
              </a:lnSpc>
              <a:spcBef>
                <a:spcPts val="1200"/>
              </a:spcBef>
              <a:spcAft>
                <a:spcPts val="200"/>
              </a:spcAft>
              <a:buClr>
                <a:srgbClr val="AE2A7F"/>
              </a:buClr>
              <a:buSzPct val="90000"/>
              <a:buFontTx/>
              <a:buNone/>
            </a:pPr>
            <a:r>
              <a:rPr lang="zh-TW" altLang="en-US" dirty="0"/>
              <a:t>第三層</a:t>
            </a:r>
          </a:p>
          <a:p>
            <a:pPr lvl="3"/>
            <a:r>
              <a:rPr lang="zh-TW" altLang="en-US" dirty="0"/>
              <a:t>第四層</a:t>
            </a:r>
          </a:p>
          <a:p>
            <a:pPr lvl="4"/>
            <a:r>
              <a:rPr lang="zh-TW" altLang="en-US" dirty="0"/>
              <a:t>第五層</a:t>
            </a:r>
          </a:p>
        </p:txBody>
      </p:sp>
      <p:grpSp>
        <p:nvGrpSpPr>
          <p:cNvPr id="7" name="群組 6"/>
          <p:cNvGrpSpPr/>
          <p:nvPr userDrawn="1"/>
        </p:nvGrpSpPr>
        <p:grpSpPr>
          <a:xfrm>
            <a:off x="8286776" y="6160557"/>
            <a:ext cx="579124" cy="646331"/>
            <a:chOff x="8286776" y="6160557"/>
            <a:chExt cx="579124" cy="646331"/>
          </a:xfrm>
        </p:grpSpPr>
        <p:sp>
          <p:nvSpPr>
            <p:cNvPr id="4" name="橢圓形圖說文字 3"/>
            <p:cNvSpPr/>
            <p:nvPr/>
          </p:nvSpPr>
          <p:spPr>
            <a:xfrm flipH="1">
              <a:off x="8286776" y="6160557"/>
              <a:ext cx="579124" cy="579126"/>
            </a:xfrm>
            <a:prstGeom prst="wedgeEllipseCallout">
              <a:avLst>
                <a:gd name="adj1" fmla="val -47623"/>
                <a:gd name="adj2" fmla="val 46426"/>
              </a:avLst>
            </a:prstGeom>
            <a:solidFill>
              <a:schemeClr val="bg2">
                <a:lumMod val="10000"/>
                <a:alpha val="909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B5D14F"/>
                </a:solidFill>
              </a:endParaRPr>
            </a:p>
          </p:txBody>
        </p:sp>
        <p:sp>
          <p:nvSpPr>
            <p:cNvPr id="6" name="文字方塊 5">
              <a:hlinkClick r:id="rId2" action="ppaction://hlinksldjump"/>
            </p:cNvPr>
            <p:cNvSpPr txBox="1"/>
            <p:nvPr/>
          </p:nvSpPr>
          <p:spPr>
            <a:xfrm>
              <a:off x="8327600" y="6160557"/>
              <a:ext cx="497475" cy="646331"/>
            </a:xfrm>
            <a:prstGeom prst="rect">
              <a:avLst/>
            </a:prstGeom>
            <a:noFill/>
          </p:spPr>
          <p:txBody>
            <a:bodyPr wrap="square" rtlCol="0">
              <a:spAutoFit/>
            </a:bodyPr>
            <a:lstStyle/>
            <a:p>
              <a:pPr>
                <a:lnSpc>
                  <a:spcPct val="100000"/>
                </a:lnSpc>
              </a:pPr>
              <a:r>
                <a:rPr lang="zh-TW" altLang="en-US" sz="2400" b="1" dirty="0">
                  <a:solidFill>
                    <a:schemeClr val="accent3">
                      <a:lumMod val="20000"/>
                      <a:lumOff val="80000"/>
                    </a:schemeClr>
                  </a:solidFill>
                </a:rPr>
                <a:t>回</a:t>
              </a:r>
              <a:endParaRPr lang="en-US" altLang="zh-TW" sz="2400" b="1" dirty="0">
                <a:solidFill>
                  <a:schemeClr val="accent3">
                    <a:lumMod val="20000"/>
                    <a:lumOff val="80000"/>
                  </a:schemeClr>
                </a:solidFill>
              </a:endParaRPr>
            </a:p>
            <a:p>
              <a:r>
                <a:rPr lang="zh-TW" altLang="en-US" sz="1800" b="1" baseline="20000" dirty="0">
                  <a:solidFill>
                    <a:schemeClr val="accent3">
                      <a:lumMod val="20000"/>
                      <a:lumOff val="80000"/>
                    </a:schemeClr>
                  </a:solidFill>
                </a:rPr>
                <a:t>首頁</a:t>
              </a:r>
            </a:p>
          </p:txBody>
        </p:sp>
      </p:grpSp>
      <p:sp>
        <p:nvSpPr>
          <p:cNvPr id="8" name="標題版面配置區 21"/>
          <p:cNvSpPr>
            <a:spLocks noGrp="1"/>
          </p:cNvSpPr>
          <p:nvPr>
            <p:ph type="title"/>
          </p:nvPr>
        </p:nvSpPr>
        <p:spPr>
          <a:xfrm>
            <a:off x="422936" y="764704"/>
            <a:ext cx="8325528" cy="576064"/>
          </a:xfrm>
          <a:prstGeom prst="rect">
            <a:avLst/>
          </a:prstGeom>
        </p:spPr>
        <p:txBody>
          <a:bodyPr vert="horz" anchor="ctr">
            <a:normAutofit/>
          </a:bodyPr>
          <a:lstStyle/>
          <a:p>
            <a:r>
              <a:rPr kumimoji="0" lang="zh-TW" altLang="en-US" dirty="0"/>
              <a:t>按一下以編輯母片標題樣式</a:t>
            </a:r>
            <a:endParaRPr kumimoji="0" lang="en-US" dirty="0"/>
          </a:p>
        </p:txBody>
      </p:sp>
    </p:spTree>
    <p:extLst>
      <p:ext uri="{BB962C8B-B14F-4D97-AF65-F5344CB8AC3E}">
        <p14:creationId xmlns:p14="http://schemas.microsoft.com/office/powerpoint/2010/main" val="3570542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內文">
    <p:spTree>
      <p:nvGrpSpPr>
        <p:cNvPr id="1" name=""/>
        <p:cNvGrpSpPr/>
        <p:nvPr/>
      </p:nvGrpSpPr>
      <p:grpSpPr>
        <a:xfrm>
          <a:off x="0" y="0"/>
          <a:ext cx="0" cy="0"/>
          <a:chOff x="0" y="0"/>
          <a:chExt cx="0" cy="0"/>
        </a:xfrm>
      </p:grpSpPr>
      <p:sp>
        <p:nvSpPr>
          <p:cNvPr id="5" name="內容版面配置區 4"/>
          <p:cNvSpPr>
            <a:spLocks noGrp="1"/>
          </p:cNvSpPr>
          <p:nvPr>
            <p:ph sz="quarter" idx="10"/>
          </p:nvPr>
        </p:nvSpPr>
        <p:spPr>
          <a:xfrm>
            <a:off x="431999" y="741600"/>
            <a:ext cx="8280000" cy="5760000"/>
          </a:xfrm>
        </p:spPr>
        <p:txBody>
          <a:bodyPr/>
          <a:lstStyle>
            <a:lvl2pPr>
              <a:defRPr kumimoji="0" lang="zh-TW" altLang="en-US" sz="2800" b="1" kern="1200" dirty="0" smtClean="0">
                <a:solidFill>
                  <a:schemeClr val="accent5">
                    <a:lumMod val="75000"/>
                  </a:schemeClr>
                </a:solidFill>
                <a:latin typeface="+mj-ea"/>
                <a:ea typeface="+mj-ea"/>
                <a:cs typeface="+mn-cs"/>
              </a:defRPr>
            </a:lvl2pPr>
            <a:lvl3pPr marL="0" indent="0">
              <a:defRPr kumimoji="0" lang="zh-TW" altLang="en-US" sz="2500" b="1" u="dottedHeavy" kern="1200" baseline="0" dirty="0" smtClean="0">
                <a:solidFill>
                  <a:srgbClr val="C67A48"/>
                </a:solidFill>
                <a:latin typeface="+mj-ea"/>
                <a:ea typeface="+mj-ea"/>
                <a:cs typeface="+mn-cs"/>
              </a:defRPr>
            </a:lvl3pPr>
            <a:lvl4pPr marL="0" indent="0">
              <a:lnSpc>
                <a:spcPts val="2800"/>
              </a:lnSpc>
              <a:spcAft>
                <a:spcPts val="200"/>
              </a:spcAft>
              <a:buClrTx/>
              <a:buSzPct val="100000"/>
              <a:buFontTx/>
              <a:buNone/>
              <a:defRPr/>
            </a:lvl4pPr>
            <a:lvl5pPr>
              <a:lnSpc>
                <a:spcPts val="2800"/>
              </a:lnSpc>
              <a:defRPr/>
            </a:lvl5pPr>
          </a:lstStyle>
          <a:p>
            <a:pPr lvl="0"/>
            <a:r>
              <a:rPr lang="zh-TW" altLang="en-US" dirty="0"/>
              <a:t>按一下以編輯母片文字樣式</a:t>
            </a:r>
          </a:p>
          <a:p>
            <a:pPr marL="0" lvl="1" indent="0" algn="l" rtl="0" eaLnBrk="1" latinLnBrk="0" hangingPunct="1">
              <a:lnSpc>
                <a:spcPct val="100000"/>
              </a:lnSpc>
              <a:spcBef>
                <a:spcPts val="1200"/>
              </a:spcBef>
              <a:buClr>
                <a:schemeClr val="accent3">
                  <a:lumMod val="75000"/>
                </a:schemeClr>
              </a:buClr>
              <a:buSzPct val="90000"/>
              <a:buFontTx/>
              <a:buNone/>
            </a:pPr>
            <a:r>
              <a:rPr lang="zh-TW" altLang="en-US" dirty="0"/>
              <a:t>第二層</a:t>
            </a:r>
          </a:p>
          <a:p>
            <a:pPr marL="360000" lvl="2" indent="-360000" algn="l" rtl="0" eaLnBrk="1" latinLnBrk="0" hangingPunct="1">
              <a:lnSpc>
                <a:spcPct val="100000"/>
              </a:lnSpc>
              <a:spcBef>
                <a:spcPts val="1200"/>
              </a:spcBef>
              <a:spcAft>
                <a:spcPts val="200"/>
              </a:spcAft>
              <a:buClr>
                <a:srgbClr val="AE2A7F"/>
              </a:buClr>
              <a:buSzPct val="90000"/>
              <a:buFontTx/>
              <a:buNone/>
            </a:pPr>
            <a:r>
              <a:rPr lang="zh-TW" altLang="en-US" dirty="0"/>
              <a:t>第三層</a:t>
            </a:r>
          </a:p>
          <a:p>
            <a:pPr lvl="3"/>
            <a:r>
              <a:rPr lang="zh-TW" altLang="en-US" dirty="0"/>
              <a:t>第四層</a:t>
            </a:r>
          </a:p>
          <a:p>
            <a:pPr lvl="4"/>
            <a:r>
              <a:rPr lang="zh-TW" altLang="en-US" dirty="0"/>
              <a:t>第五層</a:t>
            </a:r>
          </a:p>
        </p:txBody>
      </p:sp>
    </p:spTree>
    <p:extLst>
      <p:ext uri="{BB962C8B-B14F-4D97-AF65-F5344CB8AC3E}">
        <p14:creationId xmlns:p14="http://schemas.microsoft.com/office/powerpoint/2010/main" val="1482277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標題文字">
    <p:spTree>
      <p:nvGrpSpPr>
        <p:cNvPr id="1" name=""/>
        <p:cNvGrpSpPr/>
        <p:nvPr/>
      </p:nvGrpSpPr>
      <p:grpSpPr>
        <a:xfrm>
          <a:off x="0" y="0"/>
          <a:ext cx="0" cy="0"/>
          <a:chOff x="0" y="0"/>
          <a:chExt cx="0" cy="0"/>
        </a:xfrm>
      </p:grpSpPr>
      <p:sp>
        <p:nvSpPr>
          <p:cNvPr id="5" name="內容版面配置區 4"/>
          <p:cNvSpPr>
            <a:spLocks noGrp="1"/>
          </p:cNvSpPr>
          <p:nvPr>
            <p:ph sz="quarter" idx="10"/>
          </p:nvPr>
        </p:nvSpPr>
        <p:spPr>
          <a:xfrm>
            <a:off x="431999" y="741600"/>
            <a:ext cx="8280000" cy="5760000"/>
          </a:xfrm>
        </p:spPr>
        <p:txBody>
          <a:bodyPr/>
          <a:lstStyle>
            <a:lvl2pPr>
              <a:defRPr kumimoji="0" lang="zh-TW" altLang="en-US" sz="2800" b="1" kern="1200" dirty="0" smtClean="0">
                <a:solidFill>
                  <a:schemeClr val="accent5">
                    <a:lumMod val="75000"/>
                  </a:schemeClr>
                </a:solidFill>
                <a:latin typeface="+mj-ea"/>
                <a:ea typeface="+mj-ea"/>
                <a:cs typeface="+mn-cs"/>
              </a:defRPr>
            </a:lvl2pPr>
            <a:lvl3pPr marL="0" indent="0">
              <a:defRPr kumimoji="0" lang="zh-TW" altLang="en-US" sz="2500" b="1" u="dottedHeavy" kern="1200" baseline="0" dirty="0" smtClean="0">
                <a:solidFill>
                  <a:srgbClr val="C67A48"/>
                </a:solidFill>
                <a:latin typeface="+mj-ea"/>
                <a:ea typeface="+mj-ea"/>
                <a:cs typeface="+mn-cs"/>
              </a:defRPr>
            </a:lvl3pPr>
            <a:lvl4pPr marL="0" indent="0">
              <a:spcAft>
                <a:spcPts val="200"/>
              </a:spcAft>
              <a:buSzPct val="100000"/>
              <a:buFontTx/>
              <a:buNone/>
              <a:defRPr/>
            </a:lvl4pPr>
          </a:lstStyle>
          <a:p>
            <a:pPr lvl="0"/>
            <a:r>
              <a:rPr lang="zh-TW" altLang="en-US" dirty="0"/>
              <a:t>按一下以編輯母片文字樣式</a:t>
            </a:r>
          </a:p>
          <a:p>
            <a:pPr marL="0" lvl="1" indent="0" algn="l" rtl="0" eaLnBrk="1" latinLnBrk="0" hangingPunct="1">
              <a:lnSpc>
                <a:spcPct val="100000"/>
              </a:lnSpc>
              <a:spcBef>
                <a:spcPts val="1200"/>
              </a:spcBef>
              <a:buClr>
                <a:schemeClr val="accent3">
                  <a:lumMod val="75000"/>
                </a:schemeClr>
              </a:buClr>
              <a:buSzPct val="90000"/>
              <a:buFontTx/>
              <a:buNone/>
            </a:pPr>
            <a:r>
              <a:rPr lang="zh-TW" altLang="en-US" dirty="0"/>
              <a:t>第二層</a:t>
            </a:r>
          </a:p>
          <a:p>
            <a:pPr marL="360000" lvl="2" indent="-360000" algn="l" rtl="0" eaLnBrk="1" latinLnBrk="0" hangingPunct="1">
              <a:lnSpc>
                <a:spcPct val="100000"/>
              </a:lnSpc>
              <a:spcBef>
                <a:spcPts val="1200"/>
              </a:spcBef>
              <a:spcAft>
                <a:spcPts val="200"/>
              </a:spcAft>
              <a:buClr>
                <a:srgbClr val="AE2A7F"/>
              </a:buClr>
              <a:buSzPct val="90000"/>
              <a:buFontTx/>
              <a:buNone/>
            </a:pPr>
            <a:r>
              <a:rPr lang="zh-TW" altLang="en-US" dirty="0"/>
              <a:t>第三層</a:t>
            </a:r>
          </a:p>
          <a:p>
            <a:pPr lvl="3"/>
            <a:r>
              <a:rPr lang="zh-TW" altLang="en-US" dirty="0"/>
              <a:t>第四層</a:t>
            </a:r>
          </a:p>
          <a:p>
            <a:pPr lvl="4"/>
            <a:r>
              <a:rPr lang="zh-TW" altLang="en-US" dirty="0"/>
              <a:t>第五層</a:t>
            </a:r>
          </a:p>
        </p:txBody>
      </p:sp>
      <p:grpSp>
        <p:nvGrpSpPr>
          <p:cNvPr id="7" name="群組 6"/>
          <p:cNvGrpSpPr/>
          <p:nvPr userDrawn="1"/>
        </p:nvGrpSpPr>
        <p:grpSpPr>
          <a:xfrm>
            <a:off x="8286776" y="6160557"/>
            <a:ext cx="579124" cy="652819"/>
            <a:chOff x="8286776" y="6160557"/>
            <a:chExt cx="579124" cy="652819"/>
          </a:xfrm>
        </p:grpSpPr>
        <p:sp>
          <p:nvSpPr>
            <p:cNvPr id="4" name="橢圓形圖說文字 3"/>
            <p:cNvSpPr/>
            <p:nvPr/>
          </p:nvSpPr>
          <p:spPr>
            <a:xfrm flipH="1">
              <a:off x="8286776" y="6160557"/>
              <a:ext cx="579124" cy="579126"/>
            </a:xfrm>
            <a:prstGeom prst="wedgeEllipseCallout">
              <a:avLst>
                <a:gd name="adj1" fmla="val -47623"/>
                <a:gd name="adj2" fmla="val 46426"/>
              </a:avLst>
            </a:prstGeom>
            <a:solidFill>
              <a:srgbClr val="786CAE">
                <a:alpha val="9098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rgbClr val="B5D14F"/>
                </a:solidFill>
              </a:endParaRPr>
            </a:p>
          </p:txBody>
        </p:sp>
        <p:sp>
          <p:nvSpPr>
            <p:cNvPr id="6" name="文字方塊 5">
              <a:hlinkClick r:id="rId2" action="ppaction://hlinksldjump"/>
            </p:cNvPr>
            <p:cNvSpPr txBox="1"/>
            <p:nvPr/>
          </p:nvSpPr>
          <p:spPr>
            <a:xfrm>
              <a:off x="8327600" y="6167045"/>
              <a:ext cx="497475" cy="646331"/>
            </a:xfrm>
            <a:prstGeom prst="rect">
              <a:avLst/>
            </a:prstGeom>
            <a:noFill/>
          </p:spPr>
          <p:txBody>
            <a:bodyPr wrap="square" rtlCol="0">
              <a:spAutoFit/>
            </a:bodyPr>
            <a:lstStyle/>
            <a:p>
              <a:pPr>
                <a:lnSpc>
                  <a:spcPct val="100000"/>
                </a:lnSpc>
              </a:pPr>
              <a:r>
                <a:rPr lang="zh-TW" altLang="en-US" sz="2400" b="1" dirty="0">
                  <a:solidFill>
                    <a:schemeClr val="accent3">
                      <a:lumMod val="20000"/>
                      <a:lumOff val="80000"/>
                    </a:schemeClr>
                  </a:solidFill>
                </a:rPr>
                <a:t>回</a:t>
              </a:r>
              <a:endParaRPr lang="en-US" altLang="zh-TW" sz="2400" b="1" dirty="0">
                <a:solidFill>
                  <a:schemeClr val="accent3">
                    <a:lumMod val="20000"/>
                    <a:lumOff val="80000"/>
                  </a:schemeClr>
                </a:solidFill>
              </a:endParaRPr>
            </a:p>
            <a:p>
              <a:r>
                <a:rPr lang="zh-TW" altLang="en-US" sz="1800" b="1" baseline="20000" dirty="0">
                  <a:solidFill>
                    <a:schemeClr val="accent3">
                      <a:lumMod val="20000"/>
                      <a:lumOff val="80000"/>
                    </a:schemeClr>
                  </a:solidFill>
                </a:rPr>
                <a:t>首頁</a:t>
              </a: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文字">
    <p:spTree>
      <p:nvGrpSpPr>
        <p:cNvPr id="1" name=""/>
        <p:cNvGrpSpPr/>
        <p:nvPr/>
      </p:nvGrpSpPr>
      <p:grpSpPr>
        <a:xfrm>
          <a:off x="0" y="0"/>
          <a:ext cx="0" cy="0"/>
          <a:chOff x="0" y="0"/>
          <a:chExt cx="0" cy="0"/>
        </a:xfrm>
      </p:grpSpPr>
      <p:sp>
        <p:nvSpPr>
          <p:cNvPr id="4" name="內容版面配置區 3"/>
          <p:cNvSpPr>
            <a:spLocks noGrp="1"/>
          </p:cNvSpPr>
          <p:nvPr>
            <p:ph sz="quarter" idx="10"/>
          </p:nvPr>
        </p:nvSpPr>
        <p:spPr>
          <a:xfrm>
            <a:off x="432000" y="1100834"/>
            <a:ext cx="8280000" cy="5400000"/>
          </a:xfrm>
        </p:spPr>
        <p:txBody>
          <a:bodyPr/>
          <a:lstStyle>
            <a:lvl2pPr>
              <a:defRPr kumimoji="0" lang="zh-TW" altLang="en-US" sz="2800" b="1" kern="1200" dirty="0" smtClean="0">
                <a:solidFill>
                  <a:schemeClr val="accent5">
                    <a:lumMod val="75000"/>
                  </a:schemeClr>
                </a:solidFill>
                <a:latin typeface="+mj-ea"/>
                <a:ea typeface="+mj-ea"/>
                <a:cs typeface="+mn-cs"/>
              </a:defRPr>
            </a:lvl2pPr>
            <a:lvl3pPr>
              <a:defRPr>
                <a:solidFill>
                  <a:srgbClr val="C67A48"/>
                </a:solidFill>
              </a:defRPr>
            </a:lvl3pPr>
            <a:lvl4pPr marL="0" indent="0">
              <a:spcAft>
                <a:spcPts val="200"/>
              </a:spcAft>
              <a:buSzPct val="100000"/>
              <a:buFontTx/>
              <a:buNone/>
              <a:defRPr/>
            </a:lvl4pPr>
          </a:lstStyle>
          <a:p>
            <a:pPr lvl="0"/>
            <a:r>
              <a:rPr lang="zh-TW" altLang="en-US" dirty="0"/>
              <a:t>按一下以編輯母片文字樣式</a:t>
            </a:r>
          </a:p>
          <a:p>
            <a:pPr marL="0" lvl="1" indent="0" algn="l" rtl="0" eaLnBrk="1" latinLnBrk="0" hangingPunct="1">
              <a:lnSpc>
                <a:spcPct val="100000"/>
              </a:lnSpc>
              <a:spcBef>
                <a:spcPts val="1200"/>
              </a:spcBef>
              <a:buClr>
                <a:schemeClr val="accent3">
                  <a:lumMod val="75000"/>
                </a:schemeClr>
              </a:buClr>
              <a:buSzPct val="90000"/>
              <a:buFontTx/>
              <a:buNone/>
            </a:pPr>
            <a:r>
              <a:rPr lang="zh-TW" altLang="en-US" dirty="0"/>
              <a:t>第二層</a:t>
            </a:r>
          </a:p>
          <a:p>
            <a:pPr lvl="2"/>
            <a:r>
              <a:rPr lang="zh-TW" altLang="en-US" dirty="0"/>
              <a:t>第三層</a:t>
            </a:r>
          </a:p>
          <a:p>
            <a:pPr lvl="3"/>
            <a:r>
              <a:rPr lang="zh-TW" altLang="en-US" dirty="0"/>
              <a:t>第四層</a:t>
            </a:r>
          </a:p>
          <a:p>
            <a:pPr lvl="4"/>
            <a:r>
              <a:rPr lang="zh-TW" altLang="en-US" dirty="0"/>
              <a:t>第五層</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標題文字_雙欄">
    <p:spTree>
      <p:nvGrpSpPr>
        <p:cNvPr id="1" name=""/>
        <p:cNvGrpSpPr/>
        <p:nvPr/>
      </p:nvGrpSpPr>
      <p:grpSpPr>
        <a:xfrm>
          <a:off x="0" y="0"/>
          <a:ext cx="0" cy="0"/>
          <a:chOff x="0" y="0"/>
          <a:chExt cx="0" cy="0"/>
        </a:xfrm>
      </p:grpSpPr>
      <p:sp>
        <p:nvSpPr>
          <p:cNvPr id="4" name="內容版面配置區 3"/>
          <p:cNvSpPr>
            <a:spLocks noGrp="1"/>
          </p:cNvSpPr>
          <p:nvPr>
            <p:ph sz="quarter" idx="10"/>
          </p:nvPr>
        </p:nvSpPr>
        <p:spPr>
          <a:xfrm>
            <a:off x="431999" y="648000"/>
            <a:ext cx="4067993" cy="5760000"/>
          </a:xfrm>
        </p:spPr>
        <p:txBody>
          <a:bodyPr/>
          <a:lstStyle>
            <a:lvl2pPr>
              <a:defRPr>
                <a:solidFill>
                  <a:schemeClr val="accent5">
                    <a:lumMod val="75000"/>
                  </a:schemeClr>
                </a:solidFill>
              </a:defRPr>
            </a:lvl2pPr>
            <a:lvl3pPr>
              <a:defRPr>
                <a:solidFill>
                  <a:srgbClr val="00B050"/>
                </a:solidFill>
              </a:defRPr>
            </a:lvl3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5" name="內容版面配置區 4"/>
          <p:cNvSpPr>
            <a:spLocks noGrp="1"/>
          </p:cNvSpPr>
          <p:nvPr>
            <p:ph sz="quarter" idx="11"/>
          </p:nvPr>
        </p:nvSpPr>
        <p:spPr>
          <a:xfrm>
            <a:off x="4572000" y="648000"/>
            <a:ext cx="3960812" cy="5760000"/>
          </a:xfrm>
        </p:spPr>
        <p:txBody>
          <a:bodyPr/>
          <a:lstStyle>
            <a:lvl2pPr>
              <a:defRPr>
                <a:solidFill>
                  <a:schemeClr val="accent5">
                    <a:lumMod val="75000"/>
                  </a:schemeClr>
                </a:solidFill>
              </a:defRPr>
            </a:lvl2pPr>
            <a:lvl3pPr>
              <a:defRPr>
                <a:solidFill>
                  <a:srgbClr val="00B050"/>
                </a:solidFill>
              </a:defRPr>
            </a:lvl3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文字_雙欄">
    <p:spTree>
      <p:nvGrpSpPr>
        <p:cNvPr id="1" name=""/>
        <p:cNvGrpSpPr/>
        <p:nvPr/>
      </p:nvGrpSpPr>
      <p:grpSpPr>
        <a:xfrm>
          <a:off x="0" y="0"/>
          <a:ext cx="0" cy="0"/>
          <a:chOff x="0" y="0"/>
          <a:chExt cx="0" cy="0"/>
        </a:xfrm>
      </p:grpSpPr>
      <p:sp>
        <p:nvSpPr>
          <p:cNvPr id="4" name="內容版面配置區 3"/>
          <p:cNvSpPr>
            <a:spLocks noGrp="1"/>
          </p:cNvSpPr>
          <p:nvPr>
            <p:ph sz="quarter" idx="10"/>
          </p:nvPr>
        </p:nvSpPr>
        <p:spPr>
          <a:xfrm>
            <a:off x="432000" y="1007999"/>
            <a:ext cx="4067992" cy="5400000"/>
          </a:xfrm>
        </p:spPr>
        <p:txBody>
          <a:bodyPr/>
          <a:lstStyle>
            <a:lvl2pPr>
              <a:defRPr>
                <a:solidFill>
                  <a:schemeClr val="accent5">
                    <a:lumMod val="75000"/>
                  </a:schemeClr>
                </a:solidFill>
              </a:defRPr>
            </a:lvl2pPr>
            <a:lvl3pPr>
              <a:defRPr>
                <a:solidFill>
                  <a:srgbClr val="00B050"/>
                </a:solidFill>
              </a:defRPr>
            </a:lvl3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5" name="內容版面配置區 4"/>
          <p:cNvSpPr>
            <a:spLocks noGrp="1"/>
          </p:cNvSpPr>
          <p:nvPr>
            <p:ph sz="quarter" idx="11"/>
          </p:nvPr>
        </p:nvSpPr>
        <p:spPr>
          <a:xfrm>
            <a:off x="4572000" y="1008000"/>
            <a:ext cx="3960000" cy="5400000"/>
          </a:xfrm>
        </p:spPr>
        <p:txBody>
          <a:bodyPr/>
          <a:lstStyle>
            <a:lvl2pPr>
              <a:defRPr>
                <a:solidFill>
                  <a:schemeClr val="accent5">
                    <a:lumMod val="75000"/>
                  </a:schemeClr>
                </a:solidFill>
              </a:defRPr>
            </a:lvl2pPr>
            <a:lvl3pPr>
              <a:defRPr>
                <a:solidFill>
                  <a:srgbClr val="00B050"/>
                </a:solidFill>
              </a:defRPr>
            </a:lvl3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範例">
    <p:spTree>
      <p:nvGrpSpPr>
        <p:cNvPr id="1" name=""/>
        <p:cNvGrpSpPr/>
        <p:nvPr/>
      </p:nvGrpSpPr>
      <p:grpSpPr>
        <a:xfrm>
          <a:off x="0" y="0"/>
          <a:ext cx="0" cy="0"/>
          <a:chOff x="0" y="0"/>
          <a:chExt cx="0" cy="0"/>
        </a:xfrm>
      </p:grpSpPr>
      <p:sp>
        <p:nvSpPr>
          <p:cNvPr id="7" name="內容版面配置區 6"/>
          <p:cNvSpPr>
            <a:spLocks noGrp="1"/>
          </p:cNvSpPr>
          <p:nvPr>
            <p:ph sz="quarter" idx="13"/>
          </p:nvPr>
        </p:nvSpPr>
        <p:spPr>
          <a:xfrm>
            <a:off x="539750" y="1268072"/>
            <a:ext cx="8064500" cy="1728880"/>
          </a:xfrm>
          <a:ln w="19050" cmpd="sng">
            <a:gradFill>
              <a:gsLst>
                <a:gs pos="0">
                  <a:schemeClr val="bg1"/>
                </a:gs>
                <a:gs pos="68000">
                  <a:srgbClr val="EB5405"/>
                </a:gs>
                <a:gs pos="100000">
                  <a:srgbClr val="EB5405"/>
                </a:gs>
              </a:gsLst>
              <a:lin ang="4200000" scaled="0"/>
            </a:gradFill>
          </a:ln>
        </p:spPr>
        <p:txBody>
          <a:bodyPr wrap="square" lIns="252000" tIns="360000" rIns="180000" bIns="72000">
            <a:noAutofit/>
          </a:bodyPr>
          <a:lstStyle>
            <a:lvl1pPr>
              <a:lnSpc>
                <a:spcPts val="2400"/>
              </a:lnSpc>
              <a:spcBef>
                <a:spcPts val="600"/>
              </a:spcBef>
              <a:defRPr sz="1800" b="0">
                <a:solidFill>
                  <a:schemeClr val="tx1"/>
                </a:solidFill>
              </a:defRPr>
            </a:lvl1pPr>
            <a:lvl2pPr>
              <a:spcBef>
                <a:spcPts val="0"/>
              </a:spcBef>
              <a:defRPr/>
            </a:lvl2pPr>
            <a:lvl3pPr>
              <a:spcBef>
                <a:spcPts val="0"/>
              </a:spcBef>
              <a:defRPr/>
            </a:lvl3pPr>
          </a:lstStyle>
          <a:p>
            <a:pPr lvl="0"/>
            <a:r>
              <a:rPr lang="zh-TW" altLang="en-US" dirty="0"/>
              <a:t>按一下以編輯母片文字樣式</a:t>
            </a:r>
          </a:p>
        </p:txBody>
      </p:sp>
      <p:sp>
        <p:nvSpPr>
          <p:cNvPr id="6" name="文字版面配置區 8"/>
          <p:cNvSpPr>
            <a:spLocks noGrp="1"/>
          </p:cNvSpPr>
          <p:nvPr>
            <p:ph type="body" sz="quarter" idx="12"/>
          </p:nvPr>
        </p:nvSpPr>
        <p:spPr>
          <a:xfrm>
            <a:off x="467544" y="987970"/>
            <a:ext cx="4383998" cy="488201"/>
          </a:xfrm>
          <a:gradFill flip="none" rotWithShape="1">
            <a:gsLst>
              <a:gs pos="0">
                <a:schemeClr val="bg1"/>
              </a:gs>
              <a:gs pos="50000">
                <a:srgbClr val="EB5405"/>
              </a:gs>
              <a:gs pos="100000">
                <a:schemeClr val="accent6"/>
              </a:gs>
            </a:gsLst>
            <a:lin ang="14400000" scaled="0"/>
            <a:tileRect/>
          </a:gradFill>
          <a:ln w="19050"/>
        </p:spPr>
        <p:style>
          <a:lnRef idx="3">
            <a:schemeClr val="lt1"/>
          </a:lnRef>
          <a:fillRef idx="1">
            <a:schemeClr val="accent1"/>
          </a:fillRef>
          <a:effectRef idx="1">
            <a:schemeClr val="accent1"/>
          </a:effectRef>
          <a:fontRef idx="none"/>
        </p:style>
        <p:txBody>
          <a:bodyPr wrap="none" lIns="180000" tIns="72000" rIns="540000" anchor="ctr">
            <a:spAutoFit/>
          </a:bodyPr>
          <a:lstStyle>
            <a:lvl1pPr algn="l">
              <a:lnSpc>
                <a:spcPct val="100000"/>
              </a:lnSpc>
              <a:spcBef>
                <a:spcPts val="0"/>
              </a:spcBef>
              <a:defRPr sz="2400" b="1" i="0" u="none" baseline="0">
                <a:solidFill>
                  <a:schemeClr val="bg1"/>
                </a:solidFill>
                <a:latin typeface="Arial Black" pitchFamily="34" charset="0"/>
                <a:ea typeface="+mj-ea"/>
              </a:defRPr>
            </a:lvl1pPr>
          </a:lstStyle>
          <a:p>
            <a:pPr lvl="0"/>
            <a:r>
              <a:rPr lang="zh-TW" altLang="en-US" dirty="0"/>
              <a:t>按一下以編輯母片文字樣式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2" name="標題版面配置區 21"/>
          <p:cNvSpPr>
            <a:spLocks noGrp="1"/>
          </p:cNvSpPr>
          <p:nvPr>
            <p:ph type="title"/>
          </p:nvPr>
        </p:nvSpPr>
        <p:spPr>
          <a:xfrm>
            <a:off x="609600" y="836712"/>
            <a:ext cx="8153400" cy="576064"/>
          </a:xfrm>
          <a:prstGeom prst="rect">
            <a:avLst/>
          </a:prstGeom>
        </p:spPr>
        <p:txBody>
          <a:bodyPr vert="horz" anchor="ctr">
            <a:normAutofit/>
          </a:bodyPr>
          <a:lstStyle/>
          <a:p>
            <a:r>
              <a:rPr kumimoji="0" lang="zh-TW" altLang="en-US" dirty="0"/>
              <a:t>按一下以編輯母片標題樣式</a:t>
            </a:r>
            <a:endParaRPr kumimoji="0" lang="en-US" dirty="0"/>
          </a:p>
        </p:txBody>
      </p:sp>
      <p:sp>
        <p:nvSpPr>
          <p:cNvPr id="13" name="文字版面配置區 12"/>
          <p:cNvSpPr>
            <a:spLocks noGrp="1"/>
          </p:cNvSpPr>
          <p:nvPr>
            <p:ph type="body" idx="1"/>
          </p:nvPr>
        </p:nvSpPr>
        <p:spPr>
          <a:xfrm>
            <a:off x="612648" y="1484784"/>
            <a:ext cx="8153400" cy="4526280"/>
          </a:xfrm>
          <a:prstGeom prst="rect">
            <a:avLst/>
          </a:prstGeom>
        </p:spPr>
        <p:txBody>
          <a:bodyPr vert="horz">
            <a:noAutofit/>
          </a:bodyPr>
          <a:lstStyle/>
          <a:p>
            <a:pPr lvl="0" eaLnBrk="1" latinLnBrk="0" hangingPunct="1"/>
            <a:r>
              <a:rPr kumimoji="0" lang="zh-TW" altLang="en-US" dirty="0"/>
              <a:t>按一下以編輯母片文字樣式</a:t>
            </a:r>
          </a:p>
          <a:p>
            <a:pPr lvl="1" eaLnBrk="1" latinLnBrk="0" hangingPunct="1"/>
            <a:r>
              <a:rPr kumimoji="0" lang="zh-TW" altLang="en-US" dirty="0"/>
              <a:t>第二層</a:t>
            </a:r>
          </a:p>
          <a:p>
            <a:pPr lvl="2" eaLnBrk="1" latinLnBrk="0" hangingPunct="1"/>
            <a:r>
              <a:rPr kumimoji="0" lang="zh-TW" altLang="en-US" dirty="0"/>
              <a:t>第三層</a:t>
            </a:r>
          </a:p>
          <a:p>
            <a:pPr lvl="3" eaLnBrk="1" latinLnBrk="0" hangingPunct="1"/>
            <a:r>
              <a:rPr kumimoji="0" lang="zh-TW" altLang="en-US" dirty="0"/>
              <a:t>第四層</a:t>
            </a:r>
            <a:endParaRPr kumimoji="0" lang="en-US" altLang="zh-TW" dirty="0"/>
          </a:p>
          <a:p>
            <a:pPr lvl="4" eaLnBrk="1" latinLnBrk="0" hangingPunct="1"/>
            <a:r>
              <a:rPr kumimoji="0" lang="zh-TW" altLang="en-US" dirty="0"/>
              <a:t>第五層</a:t>
            </a:r>
            <a:endParaRPr kumimoji="0" lang="en-US" altLang="zh-TW" dirty="0"/>
          </a:p>
          <a:p>
            <a:pPr lvl="5" eaLnBrk="1" latinLnBrk="0" hangingPunct="1"/>
            <a:endParaRPr kumimoji="0" lang="en-US" altLang="zh-TW" dirty="0"/>
          </a:p>
          <a:p>
            <a:pPr lvl="5" eaLnBrk="1" latinLnBrk="0" hangingPunct="1"/>
            <a:endParaRPr kumimoji="0" lang="en-US" altLang="zh-TW" dirty="0"/>
          </a:p>
          <a:p>
            <a:pPr lvl="5" eaLnBrk="1" latinLnBrk="0" hangingPunct="1"/>
            <a:endParaRPr kumimoji="0" lang="en-US" altLang="zh-TW" dirty="0"/>
          </a:p>
          <a:p>
            <a:pPr lvl="6" eaLnBrk="1" latinLnBrk="0" hangingPunct="1"/>
            <a:endParaRPr kumimoji="0" lang="en-US" altLang="zh-TW" dirty="0"/>
          </a:p>
          <a:p>
            <a:pPr lvl="5" eaLnBrk="1" latinLnBrk="0" hangingPunct="1"/>
            <a:endParaRPr kumimoji="0" lang="en-US" altLang="zh-TW" dirty="0"/>
          </a:p>
          <a:p>
            <a:pPr lvl="5" eaLnBrk="1" latinLnBrk="0" hangingPunct="1"/>
            <a:endParaRPr kumimoji="0" lang="en-US" altLang="zh-TW" dirty="0"/>
          </a:p>
        </p:txBody>
      </p:sp>
    </p:spTree>
  </p:cSld>
  <p:clrMap bg1="lt1" tx1="dk1" bg2="lt2" tx2="dk2" accent1="accent1" accent2="accent2" accent3="accent3" accent4="accent4" accent5="accent5" accent6="accent6" hlink="hlink" folHlink="folHlink"/>
  <p:sldLayoutIdLst>
    <p:sldLayoutId id="2147483672" r:id="rId1"/>
    <p:sldLayoutId id="2147483678" r:id="rId2"/>
    <p:sldLayoutId id="2147483694" r:id="rId3"/>
    <p:sldLayoutId id="2147483693" r:id="rId4"/>
    <p:sldLayoutId id="2147483682" r:id="rId5"/>
    <p:sldLayoutId id="2147483677" r:id="rId6"/>
    <p:sldLayoutId id="2147483691" r:id="rId7"/>
    <p:sldLayoutId id="2147483692" r:id="rId8"/>
    <p:sldLayoutId id="2147483684" r:id="rId9"/>
    <p:sldLayoutId id="2147483690" r:id="rId10"/>
  </p:sldLayoutIdLst>
  <p:txStyles>
    <p:titleStyle>
      <a:lvl1pPr marL="216000" indent="-216000" algn="l" rtl="0" eaLnBrk="1" latinLnBrk="0" hangingPunct="1">
        <a:lnSpc>
          <a:spcPts val="3400"/>
        </a:lnSpc>
        <a:spcBef>
          <a:spcPct val="0"/>
        </a:spcBef>
        <a:buSzPct val="80000"/>
        <a:buFontTx/>
        <a:buNone/>
        <a:defRPr kumimoji="0" sz="3200" b="1" u="none" kern="1200" baseline="0">
          <a:solidFill>
            <a:schemeClr val="tx1">
              <a:lumMod val="65000"/>
              <a:lumOff val="35000"/>
            </a:schemeClr>
          </a:solidFill>
          <a:latin typeface="Arial" pitchFamily="34" charset="0"/>
          <a:ea typeface="+mj-ea"/>
          <a:cs typeface="+mj-cs"/>
        </a:defRPr>
      </a:lvl1pPr>
    </p:titleStyle>
    <p:bodyStyle>
      <a:lvl1pPr marL="0" indent="0" algn="l" rtl="0" eaLnBrk="1" latinLnBrk="0" hangingPunct="1">
        <a:lnSpc>
          <a:spcPct val="150000"/>
        </a:lnSpc>
        <a:spcBef>
          <a:spcPts val="0"/>
        </a:spcBef>
        <a:buClr>
          <a:schemeClr val="accent3">
            <a:lumMod val="75000"/>
          </a:schemeClr>
        </a:buClr>
        <a:buSzPct val="100000"/>
        <a:buFontTx/>
        <a:buNone/>
        <a:defRPr kumimoji="0" sz="3200" b="1" u="none" kern="1200" baseline="0">
          <a:solidFill>
            <a:schemeClr val="tx1">
              <a:lumMod val="65000"/>
              <a:lumOff val="35000"/>
            </a:schemeClr>
          </a:solidFill>
          <a:latin typeface="Arial" pitchFamily="34" charset="0"/>
          <a:ea typeface="+mj-ea"/>
          <a:cs typeface="+mn-cs"/>
        </a:defRPr>
      </a:lvl1pPr>
      <a:lvl2pPr marL="0" indent="0" algn="l" rtl="0" eaLnBrk="1" latinLnBrk="0" hangingPunct="1">
        <a:lnSpc>
          <a:spcPct val="100000"/>
        </a:lnSpc>
        <a:spcBef>
          <a:spcPts val="1200"/>
        </a:spcBef>
        <a:buClr>
          <a:schemeClr val="accent3">
            <a:lumMod val="75000"/>
          </a:schemeClr>
        </a:buClr>
        <a:buSzPct val="90000"/>
        <a:buFontTx/>
        <a:buNone/>
        <a:defRPr kumimoji="0" sz="2800" b="1" kern="1200">
          <a:solidFill>
            <a:srgbClr val="8FC320"/>
          </a:solidFill>
          <a:latin typeface="+mj-ea"/>
          <a:ea typeface="+mj-ea"/>
          <a:cs typeface="+mn-cs"/>
        </a:defRPr>
      </a:lvl2pPr>
      <a:lvl3pPr marL="360000" indent="-360000" algn="l" rtl="0" eaLnBrk="1" latinLnBrk="0" hangingPunct="1">
        <a:lnSpc>
          <a:spcPct val="100000"/>
        </a:lnSpc>
        <a:spcBef>
          <a:spcPts val="1200"/>
        </a:spcBef>
        <a:spcAft>
          <a:spcPts val="200"/>
        </a:spcAft>
        <a:buClr>
          <a:srgbClr val="AE2A7F"/>
        </a:buClr>
        <a:buSzPct val="90000"/>
        <a:buFontTx/>
        <a:buNone/>
        <a:defRPr kumimoji="0" sz="2500" b="1" u="dottedHeavy" kern="1200" baseline="0">
          <a:solidFill>
            <a:srgbClr val="C67A48"/>
          </a:solidFill>
          <a:latin typeface="+mj-ea"/>
          <a:ea typeface="+mj-ea"/>
          <a:cs typeface="+mn-cs"/>
        </a:defRPr>
      </a:lvl3pPr>
      <a:lvl4pPr marL="0" indent="-288000" algn="l" rtl="0" eaLnBrk="1" latinLnBrk="0" hangingPunct="1">
        <a:lnSpc>
          <a:spcPts val="2800"/>
        </a:lnSpc>
        <a:spcBef>
          <a:spcPts val="800"/>
        </a:spcBef>
        <a:spcAft>
          <a:spcPts val="0"/>
        </a:spcAft>
        <a:buClr>
          <a:srgbClr val="AE2A7F"/>
        </a:buClr>
        <a:buSzPct val="90000"/>
        <a:buFontTx/>
        <a:buNone/>
        <a:defRPr kumimoji="0" sz="1800" kern="1200">
          <a:solidFill>
            <a:schemeClr val="tx1"/>
          </a:solidFill>
          <a:latin typeface="+mj-ea"/>
          <a:ea typeface="+mj-ea"/>
          <a:cs typeface="+mn-cs"/>
        </a:defRPr>
      </a:lvl4pPr>
      <a:lvl5pPr marL="360000" marR="0" indent="-342900" algn="l" defTabSz="914400" rtl="0" eaLnBrk="1" fontAlgn="auto" latinLnBrk="0" hangingPunct="1">
        <a:lnSpc>
          <a:spcPts val="2800"/>
        </a:lnSpc>
        <a:spcBef>
          <a:spcPts val="600"/>
        </a:spcBef>
        <a:spcAft>
          <a:spcPts val="0"/>
        </a:spcAft>
        <a:buClrTx/>
        <a:buSzPct val="100000"/>
        <a:buFont typeface="+mj-lt"/>
        <a:buAutoNum type="arabicPeriod"/>
        <a:tabLst/>
        <a:defRPr kumimoji="0" sz="1800" b="0" kern="1200">
          <a:solidFill>
            <a:schemeClr val="tx1"/>
          </a:solidFill>
          <a:latin typeface="+mj-ea"/>
          <a:ea typeface="+mj-ea"/>
          <a:cs typeface="+mn-cs"/>
        </a:defRPr>
      </a:lvl5pPr>
      <a:lvl6pPr marL="360000" indent="-342000" algn="l" rtl="0" eaLnBrk="1" latinLnBrk="0" hangingPunct="1">
        <a:lnSpc>
          <a:spcPct val="100000"/>
        </a:lnSpc>
        <a:spcBef>
          <a:spcPts val="600"/>
        </a:spcBef>
        <a:buClr>
          <a:srgbClr val="C67A48"/>
        </a:buClr>
        <a:buFont typeface="Wingdings" pitchFamily="2" charset="2"/>
        <a:buChar char="n"/>
        <a:defRPr kumimoji="0" sz="1800" kern="1200" baseline="0">
          <a:solidFill>
            <a:schemeClr val="tx1"/>
          </a:solidFill>
          <a:latin typeface="+mn-ea"/>
          <a:ea typeface="+mn-ea"/>
          <a:cs typeface="+mn-cs"/>
        </a:defRPr>
      </a:lvl6pPr>
      <a:lvl7pPr marL="936000" indent="-228600" algn="l" rtl="0" eaLnBrk="1" latinLnBrk="0" hangingPunct="1">
        <a:spcBef>
          <a:spcPts val="600"/>
        </a:spcBef>
        <a:buClrTx/>
        <a:buFont typeface="Wingdings" pitchFamily="2" charset="2"/>
        <a:buChar char="n"/>
        <a:defRPr kumimoji="0" sz="20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35.xml"/><Relationship Id="rId5" Type="http://schemas.openxmlformats.org/officeDocument/2006/relationships/slide" Target="slide26.xml"/><Relationship Id="rId4" Type="http://schemas.openxmlformats.org/officeDocument/2006/relationships/slide" Target="slide16.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 Id="rId5" Type="http://schemas.openxmlformats.org/officeDocument/2006/relationships/image" Target="../media/image23.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 Id="rId5" Type="http://schemas.openxmlformats.org/officeDocument/2006/relationships/image" Target="../media/image28.png"/><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 Id="rId5" Type="http://schemas.openxmlformats.org/officeDocument/2006/relationships/image" Target="../media/image32.png"/><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4.xml"/><Relationship Id="rId4" Type="http://schemas.openxmlformats.org/officeDocument/2006/relationships/image" Target="../media/image44.png"/></Relationships>
</file>

<file path=ppt/slides/_rels/slide2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hyperlink" Target="https://selenium-python.readthedocs.io/locating-elements.html" TargetMode="External"/><Relationship Id="rId2" Type="http://schemas.openxmlformats.org/officeDocument/2006/relationships/image" Target="../media/image56.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4.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3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4.xml"/><Relationship Id="rId4" Type="http://schemas.openxmlformats.org/officeDocument/2006/relationships/image" Target="../media/image65.png"/></Relationships>
</file>

<file path=ppt/slides/_rels/slide3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7"/>
          </p:nvPr>
        </p:nvSpPr>
        <p:spPr>
          <a:xfrm>
            <a:off x="611560" y="4286256"/>
            <a:ext cx="8136904" cy="1143008"/>
          </a:xfrm>
        </p:spPr>
        <p:txBody>
          <a:bodyPr/>
          <a:lstStyle/>
          <a:p>
            <a:r>
              <a:rPr lang="en-US" altLang="zh-TW" sz="1800" dirty="0">
                <a:hlinkClick r:id="rId2" action="ppaction://hlinksldjump"/>
              </a:rPr>
              <a:t>2.1 requests</a:t>
            </a:r>
            <a:r>
              <a:rPr lang="zh-TW" altLang="en-US" sz="1800" dirty="0">
                <a:hlinkClick r:id="rId2" action="ppaction://hlinksldjump"/>
              </a:rPr>
              <a:t>模組</a:t>
            </a:r>
            <a:endParaRPr lang="en-US" altLang="zh-TW" sz="1800" dirty="0"/>
          </a:p>
          <a:p>
            <a:r>
              <a:rPr lang="en-US" altLang="zh-TW" sz="1800" dirty="0">
                <a:hlinkClick r:id="rId3" action="ppaction://hlinksldjump"/>
              </a:rPr>
              <a:t>2.2 </a:t>
            </a:r>
            <a:r>
              <a:rPr lang="en-US" altLang="zh-TW" sz="1800" dirty="0" err="1">
                <a:hlinkClick r:id="rId3" action="ppaction://hlinksldjump"/>
              </a:rPr>
              <a:t>BeautifulSoup</a:t>
            </a:r>
            <a:r>
              <a:rPr lang="en-US" altLang="zh-TW" sz="1800" dirty="0">
                <a:hlinkClick r:id="rId3" action="ppaction://hlinksldjump"/>
              </a:rPr>
              <a:t> </a:t>
            </a:r>
            <a:r>
              <a:rPr lang="zh-TW" altLang="en-US" sz="1800" dirty="0">
                <a:hlinkClick r:id="rId3" action="ppaction://hlinksldjump"/>
              </a:rPr>
              <a:t>模組：網頁解析</a:t>
            </a:r>
            <a:endParaRPr lang="en-US" altLang="zh-TW" sz="1800" dirty="0"/>
          </a:p>
          <a:p>
            <a:r>
              <a:rPr lang="en-US" altLang="zh-TW" sz="1800" dirty="0">
                <a:hlinkClick r:id="rId4" action="ppaction://hlinksldjump"/>
              </a:rPr>
              <a:t>2.3 </a:t>
            </a:r>
            <a:r>
              <a:rPr lang="zh-TW" altLang="en-US" sz="1800" dirty="0">
                <a:hlinkClick r:id="rId4" action="ppaction://hlinksldjump"/>
              </a:rPr>
              <a:t>正規表示式的使用</a:t>
            </a:r>
            <a:endParaRPr lang="en-US" altLang="zh-TW" sz="1800" dirty="0"/>
          </a:p>
          <a:p>
            <a:endParaRPr lang="en-US" altLang="zh-TW" sz="1800" dirty="0"/>
          </a:p>
          <a:p>
            <a:r>
              <a:rPr lang="en-US" altLang="zh-TW" sz="1800" dirty="0">
                <a:hlinkClick r:id="rId5" action="ppaction://hlinksldjump"/>
              </a:rPr>
              <a:t>2.4 Selenium</a:t>
            </a:r>
            <a:r>
              <a:rPr lang="zh-TW" altLang="en-US" sz="1800" dirty="0">
                <a:hlinkClick r:id="rId5" action="ppaction://hlinksldjump"/>
              </a:rPr>
              <a:t>模組：瀏覽器自動化操作</a:t>
            </a:r>
            <a:endParaRPr lang="en-US" altLang="zh-TW" sz="1800" dirty="0"/>
          </a:p>
          <a:p>
            <a:r>
              <a:rPr lang="en-US" altLang="zh-TW" sz="1800" dirty="0">
                <a:hlinkClick r:id="rId6" action="ppaction://hlinksldjump"/>
              </a:rPr>
              <a:t>2.5 Pandas </a:t>
            </a:r>
            <a:r>
              <a:rPr lang="zh-TW" altLang="en-US" sz="1800" dirty="0">
                <a:hlinkClick r:id="rId6" action="ppaction://hlinksldjump"/>
              </a:rPr>
              <a:t>模組：資料存取</a:t>
            </a:r>
            <a:endParaRPr lang="en-US" altLang="zh-TW" sz="1800" dirty="0"/>
          </a:p>
          <a:p>
            <a:endParaRPr lang="zh-TW" altLang="en-US" sz="1800" dirty="0"/>
          </a:p>
        </p:txBody>
      </p:sp>
      <p:sp>
        <p:nvSpPr>
          <p:cNvPr id="3" name="文字版面配置區 2"/>
          <p:cNvSpPr>
            <a:spLocks noGrp="1"/>
          </p:cNvSpPr>
          <p:nvPr>
            <p:ph type="body" sz="quarter" idx="16"/>
          </p:nvPr>
        </p:nvSpPr>
        <p:spPr>
          <a:xfrm>
            <a:off x="3203848" y="692696"/>
            <a:ext cx="5688632" cy="2015654"/>
          </a:xfrm>
        </p:spPr>
        <p:txBody>
          <a:bodyPr/>
          <a:lstStyle/>
          <a:p>
            <a:pPr>
              <a:lnSpc>
                <a:spcPts val="1800"/>
              </a:lnSpc>
              <a:spcAft>
                <a:spcPts val="300"/>
              </a:spcAft>
            </a:pPr>
            <a:r>
              <a:rPr lang="zh-TW" altLang="en-US" sz="1400" dirty="0"/>
              <a:t>大數據的時代來臨，存在於網路中的巨量資料就成為收集時的重要來源。許多人對於使用</a:t>
            </a:r>
            <a:r>
              <a:rPr lang="en-US" altLang="zh-TW" sz="1400" dirty="0"/>
              <a:t>Python </a:t>
            </a:r>
            <a:r>
              <a:rPr lang="zh-TW" altLang="en-US" sz="1400" dirty="0"/>
              <a:t>程式在網路上擷取資料的動作稱為：「網路爬蟲」，因為只要執行幾行程式就能透過低成本、自動化的方式由網路中獲得大量而有效的資料，對於資料科學家來說是相當基本但重要的技巧。</a:t>
            </a:r>
          </a:p>
          <a:p>
            <a:pPr>
              <a:lnSpc>
                <a:spcPts val="1800"/>
              </a:lnSpc>
              <a:spcAft>
                <a:spcPts val="300"/>
              </a:spcAft>
            </a:pPr>
            <a:r>
              <a:rPr lang="zh-TW" altLang="en-US" sz="1400" dirty="0"/>
              <a:t>在本章中將介紹</a:t>
            </a:r>
            <a:r>
              <a:rPr lang="en-US" altLang="zh-TW" sz="1400" dirty="0"/>
              <a:t>Python </a:t>
            </a:r>
            <a:r>
              <a:rPr lang="zh-TW" altLang="en-US" sz="1400" dirty="0"/>
              <a:t>在網路上進行資料擷取時不能錯過的重要技巧與模組：</a:t>
            </a:r>
            <a:r>
              <a:rPr lang="en-US" altLang="zh-TW" sz="1400" dirty="0"/>
              <a:t>Requests</a:t>
            </a:r>
            <a:r>
              <a:rPr lang="zh-TW" altLang="en-US" sz="1400" dirty="0">
                <a:latin typeface="新細明體"/>
                <a:ea typeface="新細明體"/>
              </a:rPr>
              <a:t>、</a:t>
            </a:r>
            <a:r>
              <a:rPr lang="en-US" altLang="zh-TW" sz="1400" dirty="0" err="1"/>
              <a:t>BeautifulSoup</a:t>
            </a:r>
            <a:r>
              <a:rPr lang="zh-TW" altLang="en-US" sz="1400" dirty="0">
                <a:latin typeface="新細明體"/>
                <a:ea typeface="新細明體"/>
              </a:rPr>
              <a:t> 、 </a:t>
            </a:r>
            <a:r>
              <a:rPr lang="en-US" altLang="zh-TW" sz="1400" dirty="0"/>
              <a:t>Regular Expression</a:t>
            </a:r>
            <a:r>
              <a:rPr lang="zh-TW" altLang="en-US" sz="1400" dirty="0">
                <a:latin typeface="新細明體"/>
                <a:ea typeface="新細明體"/>
              </a:rPr>
              <a:t> 、 </a:t>
            </a:r>
            <a:r>
              <a:rPr lang="en-US" altLang="zh-TW" sz="1400" dirty="0"/>
              <a:t>Selenium</a:t>
            </a:r>
            <a:r>
              <a:rPr lang="zh-TW" altLang="en-US" sz="1400" dirty="0">
                <a:latin typeface="新細明體"/>
                <a:ea typeface="新細明體"/>
              </a:rPr>
              <a:t> 、 </a:t>
            </a:r>
            <a:r>
              <a:rPr lang="en-US" altLang="zh-TW" sz="1400" dirty="0"/>
              <a:t>Pandas</a:t>
            </a:r>
            <a:r>
              <a:rPr lang="zh-TW" altLang="en-US" sz="1400" dirty="0"/>
              <a:t>。</a:t>
            </a:r>
          </a:p>
        </p:txBody>
      </p:sp>
      <p:sp>
        <p:nvSpPr>
          <p:cNvPr id="4" name="文字版面配置區 3"/>
          <p:cNvSpPr>
            <a:spLocks noGrp="1"/>
          </p:cNvSpPr>
          <p:nvPr>
            <p:ph type="body" sz="quarter" idx="15"/>
          </p:nvPr>
        </p:nvSpPr>
        <p:spPr/>
        <p:txBody>
          <a:bodyPr/>
          <a:lstStyle/>
          <a:p>
            <a:r>
              <a:rPr lang="zh-TW" altLang="en-US" dirty="0"/>
              <a:t>大數據資料爬取與分析</a:t>
            </a:r>
          </a:p>
        </p:txBody>
      </p:sp>
      <p:sp>
        <p:nvSpPr>
          <p:cNvPr id="5" name="文字版面配置區 4"/>
          <p:cNvSpPr>
            <a:spLocks noGrp="1"/>
          </p:cNvSpPr>
          <p:nvPr>
            <p:ph type="body" sz="quarter" idx="14"/>
          </p:nvPr>
        </p:nvSpPr>
        <p:spPr/>
        <p:txBody>
          <a:bodyPr/>
          <a:lstStyle/>
          <a:p>
            <a:r>
              <a:rPr lang="en-US" altLang="zh-TW" dirty="0"/>
              <a:t>02</a:t>
            </a:r>
            <a:endParaRPr lang="zh-TW" altLang="en-US" dirty="0"/>
          </a:p>
        </p:txBody>
      </p:sp>
    </p:spTree>
    <p:extLst>
      <p:ext uri="{BB962C8B-B14F-4D97-AF65-F5344CB8AC3E}">
        <p14:creationId xmlns:p14="http://schemas.microsoft.com/office/powerpoint/2010/main" val="39903096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quarter" idx="10"/>
          </p:nvPr>
        </p:nvSpPr>
        <p:spPr/>
        <p:txBody>
          <a:bodyPr/>
          <a:lstStyle/>
          <a:p>
            <a:pPr lvl="2"/>
            <a:r>
              <a:rPr lang="en-US" altLang="zh-TW" dirty="0"/>
              <a:t>select() </a:t>
            </a:r>
            <a:r>
              <a:rPr lang="zh-TW" altLang="en-US" dirty="0"/>
              <a:t>方法</a:t>
            </a:r>
          </a:p>
          <a:p>
            <a:pPr lvl="3"/>
            <a:r>
              <a:rPr lang="en-US" altLang="zh-TW" dirty="0"/>
              <a:t>select() </a:t>
            </a:r>
            <a:r>
              <a:rPr lang="zh-TW" altLang="en-US" dirty="0"/>
              <a:t>方法以 </a:t>
            </a:r>
            <a:r>
              <a:rPr lang="en-US" altLang="zh-TW" dirty="0"/>
              <a:t>CSS </a:t>
            </a:r>
            <a:r>
              <a:rPr lang="zh-TW" altLang="en-US" dirty="0"/>
              <a:t>選擇器的方式，讀取指定的資料，它的傳回值是串列。</a:t>
            </a:r>
          </a:p>
          <a:p>
            <a:pPr lvl="3"/>
            <a:r>
              <a:rPr lang="zh-TW" altLang="en-US" dirty="0"/>
              <a:t>例如：讀取 </a:t>
            </a:r>
            <a:r>
              <a:rPr lang="en-US" altLang="zh-TW" dirty="0"/>
              <a:t>&lt;title&gt; </a:t>
            </a:r>
            <a:r>
              <a:rPr lang="zh-TW" altLang="en-US" dirty="0"/>
              <a:t>標籤。</a:t>
            </a:r>
            <a:endParaRPr lang="en-US" altLang="zh-TW" dirty="0"/>
          </a:p>
          <a:p>
            <a:pPr lvl="4"/>
            <a:endParaRPr lang="en-US" altLang="zh-TW" dirty="0"/>
          </a:p>
          <a:p>
            <a:pPr lvl="3"/>
            <a:r>
              <a:rPr lang="en-US" altLang="zh-TW" dirty="0"/>
              <a:t>select() </a:t>
            </a:r>
            <a:r>
              <a:rPr lang="zh-TW" altLang="en-US" dirty="0"/>
              <a:t>方法可以讀取指定的標籤 </a:t>
            </a:r>
            <a:r>
              <a:rPr lang="en-US" altLang="zh-TW" dirty="0"/>
              <a:t>id</a:t>
            </a:r>
          </a:p>
          <a:p>
            <a:pPr lvl="5"/>
            <a:endParaRPr lang="en-US" altLang="zh-TW" dirty="0"/>
          </a:p>
          <a:p>
            <a:pPr lvl="5"/>
            <a:endParaRPr lang="en-US" altLang="zh-TW" dirty="0"/>
          </a:p>
          <a:p>
            <a:pPr lvl="3"/>
            <a:r>
              <a:rPr lang="zh-TW" altLang="en-US" dirty="0"/>
              <a:t>使用 </a:t>
            </a:r>
            <a:r>
              <a:rPr lang="en-US" altLang="zh-TW" dirty="0" err="1"/>
              <a:t>css</a:t>
            </a:r>
            <a:r>
              <a:rPr lang="en-US" altLang="zh-TW" dirty="0"/>
              <a:t> </a:t>
            </a:r>
            <a:r>
              <a:rPr lang="zh-TW" altLang="en-US" dirty="0"/>
              <a:t>類別名稱 </a:t>
            </a:r>
            <a:r>
              <a:rPr lang="en-US" altLang="zh-TW" dirty="0"/>
              <a:t>title </a:t>
            </a:r>
            <a:r>
              <a:rPr lang="zh-TW" altLang="en-US" dirty="0"/>
              <a:t>尋找，請記得類別名稱前必須加上「</a:t>
            </a:r>
            <a:r>
              <a:rPr lang="en-US" altLang="zh-TW" dirty="0"/>
              <a:t>.</a:t>
            </a:r>
            <a:r>
              <a:rPr lang="zh-TW" altLang="en-US" dirty="0"/>
              <a:t>」符號。例如：</a:t>
            </a:r>
            <a:endParaRPr lang="en-US" altLang="zh-TW" dirty="0"/>
          </a:p>
          <a:p>
            <a:pPr lvl="6"/>
            <a:endParaRPr lang="en-US" altLang="zh-TW" dirty="0"/>
          </a:p>
          <a:p>
            <a:pPr lvl="6"/>
            <a:endParaRPr lang="en-US" altLang="zh-TW" dirty="0"/>
          </a:p>
          <a:p>
            <a:pPr lvl="3"/>
            <a:r>
              <a:rPr lang="zh-TW" altLang="en-US" dirty="0"/>
              <a:t>當有多層標籤、</a:t>
            </a:r>
            <a:r>
              <a:rPr lang="en-US" altLang="zh-TW" dirty="0"/>
              <a:t>id </a:t>
            </a:r>
            <a:r>
              <a:rPr lang="zh-TW" altLang="en-US" dirty="0"/>
              <a:t>或類別嵌套時，也可以使用</a:t>
            </a:r>
            <a:r>
              <a:rPr lang="en-US" altLang="zh-TW" dirty="0"/>
              <a:t>select </a:t>
            </a:r>
            <a:r>
              <a:rPr lang="zh-TW" altLang="en-US" dirty="0"/>
              <a:t>方法逐層尋找。例如：</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640" y="3092574"/>
            <a:ext cx="5486400" cy="552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588" y="4293291"/>
            <a:ext cx="6343650" cy="590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2500" y="2204864"/>
            <a:ext cx="5010150" cy="295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9382" y="5517232"/>
            <a:ext cx="8001000" cy="323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17003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quarter" idx="10"/>
          </p:nvPr>
        </p:nvSpPr>
        <p:spPr/>
        <p:txBody>
          <a:bodyPr/>
          <a:lstStyle/>
          <a:p>
            <a:pPr lvl="3"/>
            <a:r>
              <a:rPr lang="zh-TW" altLang="en-US" dirty="0"/>
              <a:t>例如將原始碼儲存在 </a:t>
            </a:r>
            <a:r>
              <a:rPr lang="en-US" altLang="zh-TW" dirty="0"/>
              <a:t>html </a:t>
            </a:r>
            <a:r>
              <a:rPr lang="zh-TW" altLang="en-US" dirty="0"/>
              <a:t>變數中，請使用</a:t>
            </a:r>
            <a:r>
              <a:rPr lang="en-US" altLang="zh-TW" dirty="0" err="1"/>
              <a:t>BeautifulSoup</a:t>
            </a:r>
            <a:r>
              <a:rPr lang="en-US" altLang="zh-TW" dirty="0"/>
              <a:t> </a:t>
            </a:r>
            <a:r>
              <a:rPr lang="zh-TW" altLang="en-US" dirty="0"/>
              <a:t>依需求顯示選取內容：</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316" y="1174526"/>
            <a:ext cx="7802108" cy="54948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09413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quarter" idx="10"/>
          </p:nvPr>
        </p:nvSpPr>
        <p:spPr/>
        <p:txBody>
          <a:bodyPr/>
          <a:lstStyle/>
          <a:p>
            <a:pPr lvl="4"/>
            <a:r>
              <a:rPr lang="zh-TW" altLang="en-US" dirty="0"/>
              <a:t>以 </a:t>
            </a:r>
            <a:r>
              <a:rPr lang="en-US" altLang="zh-TW" dirty="0" err="1"/>
              <a:t>sp.title</a:t>
            </a:r>
            <a:r>
              <a:rPr lang="en-US" altLang="zh-TW" dirty="0"/>
              <a:t> </a:t>
            </a:r>
            <a:r>
              <a:rPr lang="zh-TW" altLang="en-US" dirty="0"/>
              <a:t>可以取得 </a:t>
            </a:r>
            <a:r>
              <a:rPr lang="en-US" altLang="zh-TW" dirty="0"/>
              <a:t>&lt;title&gt; </a:t>
            </a:r>
            <a:r>
              <a:rPr lang="zh-TW" altLang="en-US" dirty="0"/>
              <a:t>的標籤內容。</a:t>
            </a:r>
            <a:endParaRPr lang="en-US" altLang="zh-TW" dirty="0"/>
          </a:p>
          <a:p>
            <a:pPr lvl="4"/>
            <a:endParaRPr lang="en-US" altLang="zh-TW" dirty="0"/>
          </a:p>
          <a:p>
            <a:pPr lvl="4"/>
            <a:r>
              <a:rPr lang="zh-TW" altLang="en-US" dirty="0"/>
              <a:t>以 </a:t>
            </a:r>
            <a:r>
              <a:rPr lang="en-US" altLang="zh-TW" dirty="0" err="1"/>
              <a:t>sp.find</a:t>
            </a:r>
            <a:r>
              <a:rPr lang="en-US" altLang="zh-TW" dirty="0"/>
              <a:t>('h2') </a:t>
            </a:r>
            <a:r>
              <a:rPr lang="zh-TW" altLang="en-US" dirty="0"/>
              <a:t>可以取得 </a:t>
            </a:r>
            <a:r>
              <a:rPr lang="en-US" altLang="zh-TW" dirty="0"/>
              <a:t>&lt;h2&gt; </a:t>
            </a:r>
            <a:r>
              <a:rPr lang="zh-TW" altLang="en-US" dirty="0"/>
              <a:t>的標籤內容。</a:t>
            </a:r>
            <a:endParaRPr lang="en-US" altLang="zh-TW" dirty="0"/>
          </a:p>
          <a:p>
            <a:pPr lvl="4"/>
            <a:endParaRPr lang="en-US" altLang="zh-TW" dirty="0"/>
          </a:p>
          <a:p>
            <a:pPr lvl="4"/>
            <a:r>
              <a:rPr lang="zh-TW" altLang="en-US" dirty="0"/>
              <a:t>以 </a:t>
            </a:r>
            <a:r>
              <a:rPr lang="en-US" altLang="zh-TW" dirty="0" err="1"/>
              <a:t>sp.find_all</a:t>
            </a:r>
            <a:r>
              <a:rPr lang="en-US" altLang="zh-TW" dirty="0"/>
              <a:t>('a') </a:t>
            </a:r>
            <a:r>
              <a:rPr lang="zh-TW" altLang="en-US" dirty="0"/>
              <a:t>讀取所有 </a:t>
            </a:r>
            <a:r>
              <a:rPr lang="en-US" altLang="zh-TW" dirty="0"/>
              <a:t>&lt;a&gt; </a:t>
            </a:r>
            <a:r>
              <a:rPr lang="zh-TW" altLang="en-US" dirty="0"/>
              <a:t>的標籤內容。</a:t>
            </a:r>
            <a:endParaRPr lang="en-US" altLang="zh-TW" dirty="0"/>
          </a:p>
          <a:p>
            <a:pPr lvl="4"/>
            <a:endParaRPr lang="en-US" altLang="zh-TW" dirty="0"/>
          </a:p>
          <a:p>
            <a:pPr marL="17100" lvl="4" indent="0">
              <a:buNone/>
            </a:pPr>
            <a:r>
              <a:rPr lang="zh-TW" altLang="en-US" dirty="0"/>
              <a:t>    結果如下：</a:t>
            </a:r>
            <a:endParaRPr lang="en-US" altLang="zh-TW" dirty="0"/>
          </a:p>
          <a:p>
            <a:pPr lvl="4"/>
            <a:endParaRPr lang="en-US" altLang="zh-TW" dirty="0"/>
          </a:p>
          <a:p>
            <a:pPr lvl="4"/>
            <a:endParaRPr lang="zh-TW" alt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149" y="1196752"/>
            <a:ext cx="7791450" cy="26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779" y="2060848"/>
            <a:ext cx="7743825" cy="276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9011" y="2996952"/>
            <a:ext cx="7724775" cy="295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9011" y="3789040"/>
            <a:ext cx="7810500" cy="1152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51507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quarter" idx="10"/>
          </p:nvPr>
        </p:nvSpPr>
        <p:spPr>
          <a:xfrm>
            <a:off x="431998" y="741600"/>
            <a:ext cx="8388473" cy="5760000"/>
          </a:xfrm>
        </p:spPr>
        <p:txBody>
          <a:bodyPr/>
          <a:lstStyle/>
          <a:p>
            <a:pPr lvl="4">
              <a:buFont typeface="+mj-lt"/>
              <a:buAutoNum type="arabicPeriod" startAt="4"/>
            </a:pPr>
            <a:r>
              <a:rPr lang="zh-TW" altLang="en-US" dirty="0"/>
              <a:t>以 </a:t>
            </a:r>
            <a:r>
              <a:rPr lang="en-US" altLang="zh-TW" dirty="0" err="1"/>
              <a:t>find_all</a:t>
            </a:r>
            <a:r>
              <a:rPr lang="en-US" altLang="zh-TW" dirty="0"/>
              <a:t>( </a:t>
            </a:r>
            <a:r>
              <a:rPr lang="zh-TW" altLang="en-US" dirty="0"/>
              <a:t>標籤名稱</a:t>
            </a:r>
            <a:r>
              <a:rPr lang="en-US" altLang="zh-TW" dirty="0"/>
              <a:t>,{ </a:t>
            </a:r>
            <a:r>
              <a:rPr lang="zh-TW" altLang="en-US" dirty="0"/>
              <a:t>屬性名稱：屬性內容</a:t>
            </a:r>
            <a:r>
              <a:rPr lang="en-US" altLang="zh-TW" dirty="0"/>
              <a:t>}) </a:t>
            </a:r>
            <a:r>
              <a:rPr lang="zh-TW" altLang="en-US" dirty="0"/>
              <a:t>可以選出符合屬性的標籤內容，回傳值是串列。例如：選取標籤 </a:t>
            </a:r>
            <a:r>
              <a:rPr lang="en-US" altLang="zh-TW" dirty="0"/>
              <a:t>&lt;a&gt; </a:t>
            </a:r>
            <a:r>
              <a:rPr lang="zh-TW" altLang="en-US" dirty="0"/>
              <a:t>中屬性「 </a:t>
            </a:r>
            <a:r>
              <a:rPr lang="en-US" altLang="zh-TW" dirty="0"/>
              <a:t>class="red"</a:t>
            </a:r>
            <a:r>
              <a:rPr lang="zh-TW" altLang="en-US" dirty="0"/>
              <a:t>」 的內容。</a:t>
            </a:r>
            <a:endParaRPr lang="en-US" altLang="zh-TW" dirty="0"/>
          </a:p>
          <a:p>
            <a:pPr lvl="4">
              <a:buFont typeface="+mj-lt"/>
              <a:buAutoNum type="arabicPeriod" startAt="4"/>
            </a:pPr>
            <a:endParaRPr lang="en-US" altLang="zh-TW" dirty="0"/>
          </a:p>
          <a:p>
            <a:pPr marL="18000" lvl="5" indent="0">
              <a:buNone/>
            </a:pPr>
            <a:r>
              <a:rPr lang="zh-TW" altLang="en-US" dirty="0"/>
              <a:t>    結果如下：</a:t>
            </a:r>
            <a:endParaRPr lang="en-US" altLang="zh-TW" dirty="0"/>
          </a:p>
          <a:p>
            <a:pPr lvl="5">
              <a:buFont typeface="+mj-lt"/>
              <a:buAutoNum type="arabicPeriod" startAt="4"/>
            </a:pPr>
            <a:endParaRPr lang="en-US" altLang="zh-TW" dirty="0"/>
          </a:p>
          <a:p>
            <a:pPr lvl="5">
              <a:buFont typeface="+mj-lt"/>
              <a:buAutoNum type="arabicPeriod" startAt="4"/>
            </a:pPr>
            <a:endParaRPr lang="en-US" altLang="zh-TW" dirty="0"/>
          </a:p>
          <a:p>
            <a:pPr lvl="4">
              <a:buFont typeface="+mj-lt"/>
              <a:buAutoNum type="arabicPeriod" startAt="4"/>
            </a:pPr>
            <a:r>
              <a:rPr lang="zh-TW" altLang="en-US" dirty="0"/>
              <a:t>以 </a:t>
            </a:r>
            <a:r>
              <a:rPr lang="en-US" altLang="zh-TW" dirty="0"/>
              <a:t>find( </a:t>
            </a:r>
            <a:r>
              <a:rPr lang="zh-TW" altLang="en-US" dirty="0"/>
              <a:t>標籤名稱</a:t>
            </a:r>
            <a:r>
              <a:rPr lang="en-US" altLang="zh-TW" dirty="0"/>
              <a:t>,{ </a:t>
            </a:r>
            <a:r>
              <a:rPr lang="zh-TW" altLang="en-US" dirty="0"/>
              <a:t>屬性名稱：屬性內容</a:t>
            </a:r>
            <a:r>
              <a:rPr lang="en-US" altLang="zh-TW" dirty="0"/>
              <a:t>}) </a:t>
            </a:r>
            <a:r>
              <a:rPr lang="zh-TW" altLang="en-US" dirty="0"/>
              <a:t>可以選出符合屬性的標籤內容，回傳值是字串。例如：選取標籤</a:t>
            </a:r>
            <a:r>
              <a:rPr lang="en-US" altLang="zh-TW" dirty="0"/>
              <a:t>&lt;a&gt; </a:t>
            </a:r>
            <a:r>
              <a:rPr lang="zh-TW" altLang="en-US" dirty="0"/>
              <a:t>中屬性 「</a:t>
            </a:r>
            <a:r>
              <a:rPr lang="en-US" altLang="zh-TW" dirty="0" err="1"/>
              <a:t>href</a:t>
            </a:r>
            <a:r>
              <a:rPr lang="en-US" altLang="zh-TW" dirty="0"/>
              <a:t>="http://example.com/one"</a:t>
            </a:r>
            <a:r>
              <a:rPr lang="zh-TW" altLang="en-US" dirty="0"/>
              <a:t>」的內容。</a:t>
            </a:r>
            <a:endParaRPr lang="en-US" altLang="zh-TW" dirty="0"/>
          </a:p>
          <a:p>
            <a:pPr lvl="5">
              <a:buFont typeface="+mj-lt"/>
              <a:buAutoNum type="arabicPeriod" startAt="4"/>
            </a:pPr>
            <a:endParaRPr lang="en-US" altLang="zh-TW" dirty="0"/>
          </a:p>
          <a:p>
            <a:pPr lvl="5">
              <a:buFont typeface="+mj-lt"/>
              <a:buAutoNum type="arabicPeriod" startAt="4"/>
            </a:pPr>
            <a:endParaRPr lang="en-US" altLang="zh-TW" dirty="0"/>
          </a:p>
          <a:p>
            <a:pPr lvl="4">
              <a:buFont typeface="+mj-lt"/>
              <a:buAutoNum type="arabicPeriod" startAt="4"/>
            </a:pPr>
            <a:r>
              <a:rPr lang="zh-TW" altLang="en-US" dirty="0"/>
              <a:t>以</a:t>
            </a:r>
            <a:r>
              <a:rPr lang="en-US" altLang="zh-TW" dirty="0"/>
              <a:t>select() </a:t>
            </a:r>
            <a:r>
              <a:rPr lang="zh-TW" altLang="en-US" dirty="0"/>
              <a:t>方法找尋指定的 </a:t>
            </a:r>
            <a:r>
              <a:rPr lang="en-US" altLang="zh-TW" dirty="0"/>
              <a:t>id</a:t>
            </a:r>
            <a:r>
              <a:rPr lang="zh-TW" altLang="en-US" dirty="0"/>
              <a:t>，例如：找尋「</a:t>
            </a:r>
            <a:r>
              <a:rPr lang="en-US" altLang="zh-TW" dirty="0"/>
              <a:t>id="link1"</a:t>
            </a:r>
            <a:r>
              <a:rPr lang="zh-TW" altLang="en-US" dirty="0"/>
              <a:t>」的標籤內容，因為</a:t>
            </a:r>
            <a:r>
              <a:rPr lang="en-US" altLang="zh-TW" dirty="0"/>
              <a:t>select() </a:t>
            </a:r>
            <a:r>
              <a:rPr lang="zh-TW" altLang="en-US" dirty="0"/>
              <a:t>方法的回傳值是串列，因此必須以索引 </a:t>
            </a:r>
            <a:r>
              <a:rPr lang="en-US" altLang="zh-TW" dirty="0"/>
              <a:t>0 </a:t>
            </a:r>
            <a:r>
              <a:rPr lang="zh-TW" altLang="en-US" dirty="0"/>
              <a:t>取得第 </a:t>
            </a:r>
            <a:r>
              <a:rPr lang="en-US" altLang="zh-TW" dirty="0"/>
              <a:t>1 </a:t>
            </a:r>
            <a:r>
              <a:rPr lang="zh-TW" altLang="en-US" dirty="0"/>
              <a:t>筆資料。</a:t>
            </a:r>
            <a:endParaRPr lang="en-US" altLang="zh-TW" dirty="0"/>
          </a:p>
          <a:p>
            <a:pPr lvl="4">
              <a:buFont typeface="+mj-lt"/>
              <a:buAutoNum type="arabicPeriod" startAt="4"/>
            </a:pPr>
            <a:endParaRPr lang="en-US" altLang="zh-TW" dirty="0"/>
          </a:p>
          <a:p>
            <a:pPr lvl="4">
              <a:buFont typeface="+mj-lt"/>
              <a:buAutoNum type="arabicPeriod" startAt="4"/>
            </a:pPr>
            <a:endParaRPr lang="en-US" altLang="zh-TW" dirty="0"/>
          </a:p>
          <a:p>
            <a:pPr lvl="4">
              <a:buFont typeface="+mj-lt"/>
              <a:buAutoNum type="arabicPeriod" startAt="4"/>
            </a:pPr>
            <a:endParaRPr lang="en-US" altLang="zh-TW" dirty="0"/>
          </a:p>
          <a:p>
            <a:pPr lvl="4">
              <a:buFont typeface="+mj-lt"/>
              <a:buAutoNum type="arabicPeriod" startAt="4"/>
            </a:pPr>
            <a:endParaRPr lang="en-US" altLang="zh-TW" dirty="0"/>
          </a:p>
          <a:p>
            <a:pPr lvl="4">
              <a:buFont typeface="+mj-lt"/>
              <a:buAutoNum type="arabicPeriod" startAt="4"/>
            </a:pPr>
            <a:endParaRPr lang="zh-TW" alt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556792"/>
            <a:ext cx="7705725" cy="257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3296" y="2348880"/>
            <a:ext cx="7734300" cy="552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0921" y="4191744"/>
            <a:ext cx="771525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3296" y="5676106"/>
            <a:ext cx="7762875" cy="590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761010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quarter" idx="10"/>
          </p:nvPr>
        </p:nvSpPr>
        <p:spPr/>
        <p:txBody>
          <a:bodyPr/>
          <a:lstStyle/>
          <a:p>
            <a:pPr lvl="4">
              <a:buFont typeface="+mj-lt"/>
              <a:buAutoNum type="arabicPeriod" startAt="7"/>
            </a:pPr>
            <a:r>
              <a:rPr lang="zh-TW" altLang="en-US" dirty="0"/>
              <a:t>當要一次找尋多個標籤，只要建立一個搜尋的串列即可，例如：同時讀取所有的</a:t>
            </a:r>
            <a:r>
              <a:rPr lang="en-US" altLang="zh-TW" dirty="0"/>
              <a:t>&lt;title&gt; </a:t>
            </a:r>
            <a:r>
              <a:rPr lang="zh-TW" altLang="en-US" dirty="0"/>
              <a:t>和</a:t>
            </a:r>
            <a:r>
              <a:rPr lang="en-US" altLang="zh-TW" dirty="0"/>
              <a:t>&lt;h2&gt; </a:t>
            </a:r>
            <a:r>
              <a:rPr lang="zh-TW" altLang="en-US" dirty="0"/>
              <a:t>的標籤。</a:t>
            </a:r>
            <a:endParaRPr lang="en-US" altLang="zh-TW" dirty="0"/>
          </a:p>
          <a:p>
            <a:pPr lvl="4">
              <a:buFont typeface="+mj-lt"/>
              <a:buAutoNum type="arabicPeriod" startAt="7"/>
            </a:pPr>
            <a:endParaRPr lang="en-US" altLang="zh-TW" dirty="0"/>
          </a:p>
          <a:p>
            <a:pPr lvl="4">
              <a:buFont typeface="+mj-lt"/>
              <a:buAutoNum type="arabicPeriod" startAt="7"/>
            </a:pPr>
            <a:endParaRPr lang="en-US" altLang="zh-TW" dirty="0"/>
          </a:p>
          <a:p>
            <a:pPr lvl="4">
              <a:buFont typeface="+mj-lt"/>
              <a:buAutoNum type="arabicPeriod" startAt="7"/>
            </a:pPr>
            <a:r>
              <a:rPr lang="zh-TW" altLang="en-US" dirty="0"/>
              <a:t>多層過濾也沒問題，例如：讀取</a:t>
            </a:r>
            <a:r>
              <a:rPr lang="en-US" altLang="zh-TW" dirty="0"/>
              <a:t>&lt;div&gt; </a:t>
            </a:r>
            <a:r>
              <a:rPr lang="zh-TW" altLang="en-US" dirty="0"/>
              <a:t>中</a:t>
            </a:r>
            <a:r>
              <a:rPr lang="en-US" altLang="zh-TW" dirty="0"/>
              <a:t>&lt;</a:t>
            </a:r>
            <a:r>
              <a:rPr lang="en-US" altLang="zh-TW" dirty="0" err="1"/>
              <a:t>img</a:t>
            </a:r>
            <a:r>
              <a:rPr lang="en-US" altLang="zh-TW" dirty="0"/>
              <a:t>&gt; </a:t>
            </a:r>
            <a:r>
              <a:rPr lang="zh-TW" altLang="en-US" dirty="0"/>
              <a:t>標籤第</a:t>
            </a:r>
            <a:r>
              <a:rPr lang="en-US" altLang="zh-TW" dirty="0"/>
              <a:t>1 </a:t>
            </a:r>
            <a:r>
              <a:rPr lang="zh-TW" altLang="en-US" dirty="0"/>
              <a:t>筆資料的 </a:t>
            </a:r>
            <a:r>
              <a:rPr lang="en-US" altLang="zh-TW" dirty="0" err="1"/>
              <a:t>src</a:t>
            </a:r>
            <a:r>
              <a:rPr lang="en-US" altLang="zh-TW" dirty="0"/>
              <a:t> </a:t>
            </a:r>
            <a:r>
              <a:rPr lang="zh-TW" altLang="en-US" dirty="0"/>
              <a:t>屬性。</a:t>
            </a:r>
            <a:endParaRPr lang="en-US" altLang="zh-TW" dirty="0"/>
          </a:p>
          <a:p>
            <a:pPr lvl="4">
              <a:buFont typeface="+mj-lt"/>
              <a:buAutoNum type="arabicPeriod" startAt="7"/>
            </a:pPr>
            <a:endParaRPr lang="zh-TW" altLang="en-U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556792"/>
            <a:ext cx="7696200"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2852936"/>
            <a:ext cx="7705725"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262280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quarter" idx="10"/>
          </p:nvPr>
        </p:nvSpPr>
        <p:spPr/>
        <p:txBody>
          <a:bodyPr/>
          <a:lstStyle/>
          <a:p>
            <a:pPr lvl="2"/>
            <a:r>
              <a:rPr lang="zh-TW" altLang="en-US" dirty="0"/>
              <a:t>取得標籤的屬性內容</a:t>
            </a:r>
          </a:p>
          <a:p>
            <a:pPr lvl="3"/>
            <a:r>
              <a:rPr lang="zh-TW" altLang="en-US" dirty="0"/>
              <a:t>如果要取得回傳值的屬性內容，可以使用</a:t>
            </a:r>
            <a:r>
              <a:rPr lang="en-US" altLang="zh-TW" dirty="0"/>
              <a:t>get() </a:t>
            </a:r>
            <a:r>
              <a:rPr lang="zh-TW" altLang="en-US" dirty="0"/>
              <a:t>方法或是以字典方式，語法如下：</a:t>
            </a:r>
            <a:endParaRPr lang="en-US" altLang="zh-TW" dirty="0"/>
          </a:p>
          <a:p>
            <a:pPr lvl="3"/>
            <a:endParaRPr lang="en-US" altLang="zh-TW" dirty="0"/>
          </a:p>
          <a:p>
            <a:pPr lvl="5"/>
            <a:endParaRPr lang="en-US" altLang="zh-TW" dirty="0"/>
          </a:p>
          <a:p>
            <a:pPr lvl="3"/>
            <a:r>
              <a:rPr lang="zh-TW" altLang="en-US" dirty="0"/>
              <a:t>例如：要讀取 </a:t>
            </a:r>
            <a:r>
              <a:rPr lang="en-US" altLang="zh-TW" dirty="0"/>
              <a:t>id="link1" </a:t>
            </a:r>
            <a:r>
              <a:rPr lang="zh-TW" altLang="en-US" dirty="0"/>
              <a:t>標籤中的 </a:t>
            </a:r>
            <a:r>
              <a:rPr lang="en-US" altLang="zh-TW" dirty="0" err="1"/>
              <a:t>href</a:t>
            </a:r>
            <a:r>
              <a:rPr lang="en-US" altLang="zh-TW" dirty="0"/>
              <a:t> </a:t>
            </a:r>
            <a:r>
              <a:rPr lang="zh-TW" altLang="en-US" dirty="0"/>
              <a:t>的超連結內容。</a:t>
            </a: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700808"/>
            <a:ext cx="7772400" cy="571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031" y="2996952"/>
            <a:ext cx="7791450"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236641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3"/>
          <p:cNvSpPr>
            <a:spLocks noGrp="1"/>
          </p:cNvSpPr>
          <p:nvPr>
            <p:ph sz="quarter" idx="10"/>
          </p:nvPr>
        </p:nvSpPr>
        <p:spPr/>
        <p:txBody>
          <a:bodyPr/>
          <a:lstStyle/>
          <a:p>
            <a:pPr lvl="1"/>
            <a:r>
              <a:rPr lang="en-US" altLang="zh-TW" dirty="0"/>
              <a:t>2.3.1 </a:t>
            </a:r>
            <a:r>
              <a:rPr lang="zh-TW" altLang="en-US" dirty="0"/>
              <a:t>正規表示式功能</a:t>
            </a:r>
            <a:endParaRPr lang="en-US" altLang="zh-TW" dirty="0"/>
          </a:p>
          <a:p>
            <a:pPr lvl="2"/>
            <a:r>
              <a:rPr lang="zh-TW" altLang="en-US" dirty="0"/>
              <a:t>常見的正規表示式功能介紹</a:t>
            </a:r>
          </a:p>
        </p:txBody>
      </p:sp>
      <p:sp>
        <p:nvSpPr>
          <p:cNvPr id="2" name="標題 1"/>
          <p:cNvSpPr>
            <a:spLocks noGrp="1"/>
          </p:cNvSpPr>
          <p:nvPr>
            <p:ph type="title"/>
          </p:nvPr>
        </p:nvSpPr>
        <p:spPr/>
        <p:txBody>
          <a:bodyPr/>
          <a:lstStyle/>
          <a:p>
            <a:r>
              <a:rPr lang="en-US" altLang="zh-TW" dirty="0"/>
              <a:t>2.3 </a:t>
            </a:r>
            <a:r>
              <a:rPr lang="zh-TW" altLang="en-US" dirty="0"/>
              <a:t>正規表示式的使用</a:t>
            </a: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224" y="2492896"/>
            <a:ext cx="8229600" cy="2828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175753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quarter" idx="10"/>
          </p:nvPr>
        </p:nvSpPr>
        <p:spPr/>
        <p:txBody>
          <a:bodyPr/>
          <a:lstStyle/>
          <a:p>
            <a:endParaRPr lang="zh-TW" altLang="en-US"/>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727826"/>
            <a:ext cx="7863977" cy="56729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23617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3"/>
          <p:cNvSpPr>
            <a:spLocks noGrp="1"/>
          </p:cNvSpPr>
          <p:nvPr>
            <p:ph sz="quarter" idx="10"/>
          </p:nvPr>
        </p:nvSpPr>
        <p:spPr/>
        <p:txBody>
          <a:bodyPr/>
          <a:lstStyle/>
          <a:p>
            <a:endParaRPr lang="zh-TW" altLang="en-US"/>
          </a:p>
        </p:txBody>
      </p:sp>
      <p:grpSp>
        <p:nvGrpSpPr>
          <p:cNvPr id="2" name="群組 1"/>
          <p:cNvGrpSpPr/>
          <p:nvPr/>
        </p:nvGrpSpPr>
        <p:grpSpPr>
          <a:xfrm>
            <a:off x="843611" y="764704"/>
            <a:ext cx="7567396" cy="5740152"/>
            <a:chOff x="475638" y="908720"/>
            <a:chExt cx="8258175" cy="6172200"/>
          </a:xfrm>
        </p:grpSpPr>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638" y="908720"/>
              <a:ext cx="8258175"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638" y="1432595"/>
              <a:ext cx="8229600" cy="5648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30481722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quarter" idx="10"/>
          </p:nvPr>
        </p:nvSpPr>
        <p:spPr/>
        <p:txBody>
          <a:bodyPr/>
          <a:lstStyle/>
          <a:p>
            <a:pPr lvl="2"/>
            <a:r>
              <a:rPr lang="zh-TW" altLang="en-US" dirty="0"/>
              <a:t>正規表示式的範例</a:t>
            </a:r>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050" y="1340768"/>
            <a:ext cx="8039100" cy="3286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01156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3"/>
          <p:cNvSpPr>
            <a:spLocks noGrp="1"/>
          </p:cNvSpPr>
          <p:nvPr>
            <p:ph sz="quarter" idx="10"/>
          </p:nvPr>
        </p:nvSpPr>
        <p:spPr/>
        <p:txBody>
          <a:bodyPr/>
          <a:lstStyle/>
          <a:p>
            <a:pPr lvl="1"/>
            <a:r>
              <a:rPr lang="en-US" altLang="zh-TW" dirty="0"/>
              <a:t>2.1.1 </a:t>
            </a:r>
            <a:r>
              <a:rPr lang="zh-TW" altLang="en-US" dirty="0"/>
              <a:t>發送</a:t>
            </a:r>
            <a:r>
              <a:rPr lang="en-US" altLang="zh-TW" dirty="0"/>
              <a:t>GET </a:t>
            </a:r>
            <a:r>
              <a:rPr lang="zh-TW" altLang="en-US" dirty="0"/>
              <a:t>請求</a:t>
            </a:r>
          </a:p>
          <a:p>
            <a:pPr lvl="2"/>
            <a:r>
              <a:rPr lang="zh-TW" altLang="en-US" dirty="0"/>
              <a:t>讀取網頁原始碼</a:t>
            </a:r>
            <a:endParaRPr lang="en-US" altLang="zh-TW" dirty="0"/>
          </a:p>
          <a:p>
            <a:pPr lvl="3"/>
            <a:r>
              <a:rPr lang="zh-TW" altLang="en-US" dirty="0"/>
              <a:t>例如：以</a:t>
            </a:r>
            <a:r>
              <a:rPr lang="en-US" altLang="zh-TW" dirty="0"/>
              <a:t>utf-8 </a:t>
            </a:r>
            <a:r>
              <a:rPr lang="zh-TW" altLang="en-US" dirty="0"/>
              <a:t>編碼讀取「文淵閣工作室」網頁的原始碼。</a:t>
            </a:r>
          </a:p>
        </p:txBody>
      </p:sp>
      <p:sp>
        <p:nvSpPr>
          <p:cNvPr id="2" name="標題 1"/>
          <p:cNvSpPr>
            <a:spLocks noGrp="1"/>
          </p:cNvSpPr>
          <p:nvPr>
            <p:ph type="title"/>
          </p:nvPr>
        </p:nvSpPr>
        <p:spPr/>
        <p:txBody>
          <a:bodyPr/>
          <a:lstStyle/>
          <a:p>
            <a:r>
              <a:rPr lang="en-US" altLang="zh-TW" dirty="0"/>
              <a:t>2.1 requests </a:t>
            </a:r>
            <a:r>
              <a:rPr lang="zh-TW" altLang="en-US" dirty="0"/>
              <a:t>模組</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924944"/>
            <a:ext cx="8048625" cy="2095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468676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quarter" idx="10"/>
          </p:nvPr>
        </p:nvSpPr>
        <p:spPr/>
        <p:txBody>
          <a:bodyPr/>
          <a:lstStyle/>
          <a:p>
            <a:pPr lvl="1"/>
            <a:r>
              <a:rPr lang="en-US" altLang="zh-TW" dirty="0"/>
              <a:t>2.3.2 </a:t>
            </a:r>
            <a:r>
              <a:rPr lang="zh-TW" altLang="en-US" dirty="0"/>
              <a:t>建立正規表示式物件</a:t>
            </a:r>
            <a:endParaRPr lang="en-US" altLang="zh-TW" dirty="0"/>
          </a:p>
          <a:p>
            <a:pPr lvl="3"/>
            <a:endParaRPr lang="en-US" altLang="zh-TW" dirty="0"/>
          </a:p>
          <a:p>
            <a:pPr lvl="3"/>
            <a:r>
              <a:rPr lang="zh-TW" altLang="en-US" dirty="0"/>
              <a:t>例如：以 </a:t>
            </a:r>
            <a:r>
              <a:rPr lang="en-US" altLang="zh-TW" dirty="0"/>
              <a:t>search() </a:t>
            </a:r>
            <a:r>
              <a:rPr lang="zh-TW" altLang="en-US" dirty="0"/>
              <a:t>方法搜尋「</a:t>
            </a:r>
            <a:r>
              <a:rPr lang="en-US" altLang="zh-TW" dirty="0"/>
              <a:t>tem123po</a:t>
            </a:r>
            <a:r>
              <a:rPr lang="zh-TW" altLang="en-US" dirty="0"/>
              <a:t>」字串中的數字。</a:t>
            </a:r>
            <a:endParaRPr lang="en-US" altLang="zh-TW" dirty="0"/>
          </a:p>
          <a:p>
            <a:pPr lvl="3"/>
            <a:endParaRPr lang="en-US" altLang="zh-TW" dirty="0"/>
          </a:p>
          <a:p>
            <a:pPr lvl="3"/>
            <a:r>
              <a:rPr lang="zh-TW" altLang="en-US" dirty="0"/>
              <a:t>正規表示式物件提供下列的方法：</a:t>
            </a:r>
            <a:endParaRPr lang="en-US" altLang="zh-TW" dirty="0"/>
          </a:p>
          <a:p>
            <a:pPr lvl="3"/>
            <a:endParaRPr lang="en-US" altLang="zh-TW" dirty="0"/>
          </a:p>
          <a:p>
            <a:pPr lvl="3"/>
            <a:endParaRPr lang="zh-TW" altLang="en-US" dirty="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196752"/>
            <a:ext cx="5324475" cy="581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4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2204864"/>
            <a:ext cx="5629275" cy="542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48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568" y="3201739"/>
            <a:ext cx="8048625" cy="2695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740209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quarter" idx="10"/>
          </p:nvPr>
        </p:nvSpPr>
        <p:spPr/>
        <p:txBody>
          <a:bodyPr/>
          <a:lstStyle/>
          <a:p>
            <a:pPr lvl="2"/>
            <a:r>
              <a:rPr lang="en-US" altLang="zh-TW" dirty="0"/>
              <a:t>match() </a:t>
            </a:r>
            <a:r>
              <a:rPr lang="zh-TW" altLang="en-US" dirty="0"/>
              <a:t>方法</a:t>
            </a:r>
            <a:endParaRPr lang="en-US" altLang="zh-TW" dirty="0"/>
          </a:p>
          <a:p>
            <a:pPr lvl="3"/>
            <a:endParaRPr lang="en-US" altLang="zh-TW" dirty="0"/>
          </a:p>
          <a:p>
            <a:pPr lvl="3"/>
            <a:endParaRPr lang="en-US" altLang="zh-TW" dirty="0"/>
          </a:p>
          <a:p>
            <a:pPr lvl="3"/>
            <a:endParaRPr lang="en-US" altLang="zh-TW" dirty="0"/>
          </a:p>
          <a:p>
            <a:pPr lvl="3"/>
            <a:r>
              <a:rPr lang="en-US" altLang="zh-TW" dirty="0"/>
              <a:t>match </a:t>
            </a:r>
            <a:r>
              <a:rPr lang="zh-TW" altLang="en-US" dirty="0"/>
              <a:t>物件的方法如下：</a:t>
            </a:r>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616" y="1196752"/>
            <a:ext cx="8039100" cy="1543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5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558" y="3140968"/>
            <a:ext cx="8010525" cy="2619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658984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quarter" idx="10"/>
          </p:nvPr>
        </p:nvSpPr>
        <p:spPr/>
        <p:txBody>
          <a:bodyPr/>
          <a:lstStyle/>
          <a:p>
            <a:pPr lvl="3"/>
            <a:r>
              <a:rPr lang="zh-TW" altLang="en-US" dirty="0"/>
              <a:t>例如：在上例中</a:t>
            </a:r>
            <a:r>
              <a:rPr lang="en-US" altLang="zh-TW" dirty="0"/>
              <a:t>, m=&lt;_</a:t>
            </a:r>
            <a:r>
              <a:rPr lang="en-US" altLang="zh-TW" dirty="0" err="1"/>
              <a:t>sre.SRE_Match</a:t>
            </a:r>
            <a:r>
              <a:rPr lang="en-US" altLang="zh-TW" dirty="0"/>
              <a:t> object; span=(0, 3), match='tem'&gt;</a:t>
            </a:r>
            <a:r>
              <a:rPr lang="zh-TW" altLang="en-US" dirty="0"/>
              <a:t>， 則</a:t>
            </a:r>
            <a:r>
              <a:rPr lang="en-US" altLang="zh-TW" dirty="0"/>
              <a:t>match </a:t>
            </a:r>
            <a:r>
              <a:rPr lang="zh-TW" altLang="en-US" dirty="0"/>
              <a:t>物件得到的結果如下。</a:t>
            </a:r>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792" y="1556792"/>
            <a:ext cx="8010525" cy="1685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155655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quarter" idx="10"/>
          </p:nvPr>
        </p:nvSpPr>
        <p:spPr/>
        <p:txBody>
          <a:bodyPr/>
          <a:lstStyle/>
          <a:p>
            <a:pPr lvl="2"/>
            <a:r>
              <a:rPr lang="en-US" altLang="zh-TW" dirty="0"/>
              <a:t>search() </a:t>
            </a:r>
            <a:r>
              <a:rPr lang="zh-TW" altLang="en-US" dirty="0"/>
              <a:t>方法</a:t>
            </a:r>
            <a:endParaRPr lang="en-US" altLang="zh-TW" dirty="0"/>
          </a:p>
          <a:p>
            <a:pPr lvl="3"/>
            <a:r>
              <a:rPr lang="zh-TW" altLang="en-US" dirty="0"/>
              <a:t>例如：以 </a:t>
            </a:r>
            <a:r>
              <a:rPr lang="en-US" altLang="zh-TW" dirty="0"/>
              <a:t>search() </a:t>
            </a:r>
            <a:r>
              <a:rPr lang="zh-TW" altLang="en-US" dirty="0"/>
              <a:t>方法搜尋「 </a:t>
            </a:r>
            <a:r>
              <a:rPr lang="en-US" altLang="zh-TW" dirty="0"/>
              <a:t>3tem12po</a:t>
            </a:r>
            <a:r>
              <a:rPr lang="zh-TW" altLang="en-US" dirty="0"/>
              <a:t>」 字串，得到的 </a:t>
            </a:r>
            <a:r>
              <a:rPr lang="en-US" altLang="zh-TW" dirty="0"/>
              <a:t>match </a:t>
            </a:r>
            <a:r>
              <a:rPr lang="zh-TW" altLang="en-US" dirty="0"/>
              <a:t>物件結果如下。</a:t>
            </a:r>
            <a:endParaRPr lang="en-US" altLang="zh-TW" dirty="0"/>
          </a:p>
          <a:p>
            <a:pPr lvl="3"/>
            <a:endParaRPr lang="en-US" altLang="zh-TW" dirty="0"/>
          </a:p>
          <a:p>
            <a:pPr lvl="3"/>
            <a:endParaRPr lang="en-US" altLang="zh-TW" dirty="0"/>
          </a:p>
          <a:p>
            <a:pPr lvl="3"/>
            <a:endParaRPr lang="en-US" altLang="zh-TW" dirty="0"/>
          </a:p>
          <a:p>
            <a:pPr lvl="3"/>
            <a:endParaRPr lang="en-US" altLang="zh-TW" dirty="0"/>
          </a:p>
          <a:p>
            <a:pPr lvl="3"/>
            <a:endParaRPr lang="en-US" altLang="zh-TW" dirty="0"/>
          </a:p>
          <a:p>
            <a:pPr lvl="2"/>
            <a:r>
              <a:rPr lang="en-US" altLang="zh-TW" dirty="0" err="1"/>
              <a:t>findall</a:t>
            </a:r>
            <a:r>
              <a:rPr lang="en-US" altLang="zh-TW" dirty="0"/>
              <a:t>() </a:t>
            </a:r>
            <a:r>
              <a:rPr lang="zh-TW" altLang="en-US" dirty="0"/>
              <a:t>方法</a:t>
            </a:r>
            <a:endParaRPr lang="en-US" altLang="zh-TW" dirty="0"/>
          </a:p>
          <a:p>
            <a:pPr lvl="3"/>
            <a:r>
              <a:rPr lang="zh-TW" altLang="en-US" dirty="0"/>
              <a:t>例如：以 </a:t>
            </a:r>
            <a:r>
              <a:rPr lang="en-US" altLang="zh-TW" dirty="0" err="1"/>
              <a:t>findall</a:t>
            </a:r>
            <a:r>
              <a:rPr lang="en-US" altLang="zh-TW" dirty="0"/>
              <a:t> ()</a:t>
            </a:r>
          </a:p>
          <a:p>
            <a:pPr lvl="2"/>
            <a:endParaRPr lang="en-US" altLang="zh-TW" dirty="0"/>
          </a:p>
          <a:p>
            <a:pPr lvl="2"/>
            <a:endParaRPr lang="zh-TW" altLang="en-US" dirty="0"/>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450" y="1628800"/>
            <a:ext cx="7848867" cy="25480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57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268" y="5157192"/>
            <a:ext cx="7839567" cy="11903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323791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quarter" idx="10"/>
          </p:nvPr>
        </p:nvSpPr>
        <p:spPr/>
        <p:txBody>
          <a:bodyPr/>
          <a:lstStyle/>
          <a:p>
            <a:pPr lvl="2"/>
            <a:r>
              <a:rPr lang="en-US" altLang="zh-TW" dirty="0"/>
              <a:t>compile() </a:t>
            </a:r>
            <a:r>
              <a:rPr lang="zh-TW" altLang="en-US" dirty="0"/>
              <a:t>製作正規表示式物件</a:t>
            </a:r>
            <a:endParaRPr lang="en-US" altLang="zh-TW" dirty="0"/>
          </a:p>
          <a:p>
            <a:pPr lvl="2"/>
            <a:endParaRPr lang="en-US" altLang="zh-TW" dirty="0"/>
          </a:p>
          <a:p>
            <a:pPr lvl="2"/>
            <a:endParaRPr lang="en-US" altLang="zh-TW" dirty="0"/>
          </a:p>
          <a:p>
            <a:pPr lvl="2"/>
            <a:endParaRPr lang="en-US" altLang="zh-TW" dirty="0"/>
          </a:p>
          <a:p>
            <a:pPr lvl="2"/>
            <a:r>
              <a:rPr lang="zh-TW" altLang="en-US" dirty="0"/>
              <a:t>範例：正規表示式練習</a:t>
            </a:r>
          </a:p>
          <a:p>
            <a:pPr lvl="3"/>
            <a:r>
              <a:rPr lang="zh-TW" altLang="en-US" dirty="0"/>
              <a:t>假設 </a:t>
            </a:r>
            <a:r>
              <a:rPr lang="en-US" altLang="zh-TW" dirty="0"/>
              <a:t>HTML </a:t>
            </a:r>
            <a:r>
              <a:rPr lang="zh-TW" altLang="en-US" dirty="0"/>
              <a:t>原始碼如下，請建立</a:t>
            </a:r>
            <a:r>
              <a:rPr lang="en-US" altLang="zh-TW" dirty="0" err="1"/>
              <a:t>BeautifulSoup</a:t>
            </a:r>
            <a:r>
              <a:rPr lang="en-US" altLang="zh-TW" dirty="0"/>
              <a:t> </a:t>
            </a:r>
            <a:r>
              <a:rPr lang="zh-TW" altLang="en-US" dirty="0"/>
              <a:t>物件 </a:t>
            </a:r>
            <a:r>
              <a:rPr lang="en-US" altLang="zh-TW" dirty="0" err="1"/>
              <a:t>sp</a:t>
            </a:r>
            <a:r>
              <a:rPr lang="zh-TW" altLang="en-US" dirty="0"/>
              <a:t>，並依題目規定以正規表示式讀取指定的內容。</a:t>
            </a:r>
            <a:endParaRPr lang="en-US" altLang="zh-TW" dirty="0"/>
          </a:p>
          <a:p>
            <a:pPr lvl="3"/>
            <a:endParaRPr lang="zh-TW" altLang="en-US" dirty="0"/>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268760"/>
            <a:ext cx="4667250" cy="1533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560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158" y="4365104"/>
            <a:ext cx="6771481" cy="14293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135148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quarter" idx="10"/>
          </p:nvPr>
        </p:nvSpPr>
        <p:spPr/>
        <p:txBody>
          <a:bodyPr/>
          <a:lstStyle/>
          <a:p>
            <a:endParaRPr lang="zh-TW" altLang="en-US" dirty="0"/>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476672"/>
            <a:ext cx="6251798" cy="61184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845773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3"/>
          <p:cNvSpPr>
            <a:spLocks noGrp="1"/>
          </p:cNvSpPr>
          <p:nvPr>
            <p:ph sz="quarter" idx="10"/>
          </p:nvPr>
        </p:nvSpPr>
        <p:spPr/>
        <p:txBody>
          <a:bodyPr/>
          <a:lstStyle/>
          <a:p>
            <a:pPr lvl="1"/>
            <a:r>
              <a:rPr lang="en-US" altLang="zh-TW" dirty="0"/>
              <a:t>2.4.1 Using</a:t>
            </a:r>
            <a:r>
              <a:rPr lang="zh-TW" altLang="en-US" dirty="0"/>
              <a:t> </a:t>
            </a:r>
            <a:r>
              <a:rPr lang="en-US" altLang="zh-TW" dirty="0"/>
              <a:t>Selenium</a:t>
            </a:r>
          </a:p>
          <a:p>
            <a:pPr lvl="2"/>
            <a:r>
              <a:rPr lang="en-US" altLang="zh-TW" dirty="0"/>
              <a:t>Install</a:t>
            </a:r>
            <a:r>
              <a:rPr lang="zh-TW" altLang="en-US" dirty="0"/>
              <a:t> </a:t>
            </a:r>
            <a:r>
              <a:rPr lang="en-US" altLang="zh-TW" dirty="0"/>
              <a:t>Selenium</a:t>
            </a:r>
          </a:p>
          <a:p>
            <a:pPr lvl="2"/>
            <a:r>
              <a:rPr lang="en-US" altLang="zh-TW" dirty="0"/>
              <a:t>Install</a:t>
            </a:r>
            <a:r>
              <a:rPr lang="zh-TW" altLang="en-US" dirty="0"/>
              <a:t> </a:t>
            </a:r>
            <a:r>
              <a:rPr lang="en-US" altLang="zh-TW" dirty="0"/>
              <a:t>WebDriver</a:t>
            </a:r>
            <a:r>
              <a:rPr lang="zh-TW" altLang="en-US" dirty="0"/>
              <a:t> </a:t>
            </a:r>
            <a:r>
              <a:rPr lang="en-US" altLang="zh-TW" dirty="0"/>
              <a:t>Manager</a:t>
            </a:r>
          </a:p>
          <a:p>
            <a:pPr lvl="2"/>
            <a:endParaRPr lang="en-US" altLang="zh-TW" b="0" dirty="0">
              <a:latin typeface="+mn-ea"/>
              <a:ea typeface="+mn-ea"/>
            </a:endParaRPr>
          </a:p>
          <a:p>
            <a:pPr lvl="3"/>
            <a:endParaRPr lang="en-US" altLang="zh-TW" dirty="0"/>
          </a:p>
          <a:p>
            <a:pPr lvl="2"/>
            <a:r>
              <a:rPr lang="en-US" altLang="zh-TW" dirty="0"/>
              <a:t>Create</a:t>
            </a:r>
            <a:r>
              <a:rPr lang="zh-TW" altLang="en-US" dirty="0"/>
              <a:t> </a:t>
            </a:r>
            <a:r>
              <a:rPr lang="en-US" altLang="zh-TW" dirty="0"/>
              <a:t>Google Chrome browser object</a:t>
            </a:r>
            <a:endParaRPr lang="zh-TW" altLang="en-US" dirty="0"/>
          </a:p>
        </p:txBody>
      </p:sp>
      <p:sp>
        <p:nvSpPr>
          <p:cNvPr id="2" name="標題 1"/>
          <p:cNvSpPr>
            <a:spLocks noGrp="1"/>
          </p:cNvSpPr>
          <p:nvPr>
            <p:ph type="title"/>
          </p:nvPr>
        </p:nvSpPr>
        <p:spPr/>
        <p:txBody>
          <a:bodyPr>
            <a:normAutofit fontScale="90000"/>
          </a:bodyPr>
          <a:lstStyle/>
          <a:p>
            <a:r>
              <a:rPr lang="en-US" altLang="zh-TW" dirty="0"/>
              <a:t>2.4 Selenium package: browser automation</a:t>
            </a:r>
            <a:endParaRPr lang="zh-TW" altLang="en-US" dirty="0"/>
          </a:p>
        </p:txBody>
      </p:sp>
      <p:sp>
        <p:nvSpPr>
          <p:cNvPr id="3" name="文字方塊 2">
            <a:extLst>
              <a:ext uri="{FF2B5EF4-FFF2-40B4-BE49-F238E27FC236}">
                <a16:creationId xmlns:a16="http://schemas.microsoft.com/office/drawing/2014/main" id="{98267A16-A9FA-1B70-253F-9A0D2A1B4216}"/>
              </a:ext>
            </a:extLst>
          </p:cNvPr>
          <p:cNvSpPr txBox="1"/>
          <p:nvPr/>
        </p:nvSpPr>
        <p:spPr>
          <a:xfrm>
            <a:off x="3116992" y="1988840"/>
            <a:ext cx="2319104" cy="369332"/>
          </a:xfrm>
          <a:prstGeom prst="rect">
            <a:avLst/>
          </a:prstGeom>
          <a:noFill/>
        </p:spPr>
        <p:txBody>
          <a:bodyPr wrap="square" rtlCol="0">
            <a:spAutoFit/>
          </a:bodyPr>
          <a:lstStyle/>
          <a:p>
            <a:r>
              <a:rPr lang="en-US" altLang="zh-TW" dirty="0"/>
              <a:t>pip install selenium</a:t>
            </a:r>
            <a:endParaRPr lang="zh-TW" altLang="en-US" dirty="0"/>
          </a:p>
        </p:txBody>
      </p:sp>
      <p:sp>
        <p:nvSpPr>
          <p:cNvPr id="6" name="文字方塊 5">
            <a:extLst>
              <a:ext uri="{FF2B5EF4-FFF2-40B4-BE49-F238E27FC236}">
                <a16:creationId xmlns:a16="http://schemas.microsoft.com/office/drawing/2014/main" id="{87B1B583-E026-6AB8-A51B-442F46963DF8}"/>
              </a:ext>
            </a:extLst>
          </p:cNvPr>
          <p:cNvSpPr txBox="1"/>
          <p:nvPr/>
        </p:nvSpPr>
        <p:spPr>
          <a:xfrm>
            <a:off x="4788024" y="2555612"/>
            <a:ext cx="3240360" cy="369332"/>
          </a:xfrm>
          <a:prstGeom prst="rect">
            <a:avLst/>
          </a:prstGeom>
          <a:noFill/>
        </p:spPr>
        <p:txBody>
          <a:bodyPr wrap="square">
            <a:spAutoFit/>
          </a:bodyPr>
          <a:lstStyle/>
          <a:p>
            <a:r>
              <a:rPr lang="zh-TW" altLang="en-US" dirty="0"/>
              <a:t>pip install </a:t>
            </a:r>
            <a:r>
              <a:rPr lang="en-US" altLang="zh-TW" dirty="0" err="1"/>
              <a:t>webdriver_manager</a:t>
            </a:r>
            <a:endParaRPr lang="zh-TW" altLang="en-US" dirty="0"/>
          </a:p>
        </p:txBody>
      </p:sp>
      <p:sp>
        <p:nvSpPr>
          <p:cNvPr id="7" name="文字方塊 6">
            <a:extLst>
              <a:ext uri="{FF2B5EF4-FFF2-40B4-BE49-F238E27FC236}">
                <a16:creationId xmlns:a16="http://schemas.microsoft.com/office/drawing/2014/main" id="{DEB4A84D-B9A3-175D-0687-F9268EBE6C3C}"/>
              </a:ext>
            </a:extLst>
          </p:cNvPr>
          <p:cNvSpPr txBox="1"/>
          <p:nvPr/>
        </p:nvSpPr>
        <p:spPr>
          <a:xfrm>
            <a:off x="531188" y="3021598"/>
            <a:ext cx="8172447" cy="923330"/>
          </a:xfrm>
          <a:prstGeom prst="rect">
            <a:avLst/>
          </a:prstGeom>
          <a:noFill/>
        </p:spPr>
        <p:txBody>
          <a:bodyPr wrap="square" rtlCol="0">
            <a:spAutoFit/>
          </a:bodyPr>
          <a:lstStyle/>
          <a:p>
            <a:r>
              <a:rPr lang="en-US" altLang="zh-TW" dirty="0">
                <a:latin typeface="Consolas" panose="020B0609020204030204" pitchFamily="49" charset="0"/>
              </a:rPr>
              <a:t>from </a:t>
            </a:r>
            <a:r>
              <a:rPr lang="en-US" altLang="zh-TW" dirty="0" err="1">
                <a:latin typeface="Consolas" panose="020B0609020204030204" pitchFamily="49" charset="0"/>
              </a:rPr>
              <a:t>webdriver_manager.chrome</a:t>
            </a:r>
            <a:r>
              <a:rPr lang="en-US" altLang="zh-TW" dirty="0">
                <a:latin typeface="Consolas" panose="020B0609020204030204" pitchFamily="49" charset="0"/>
              </a:rPr>
              <a:t> import </a:t>
            </a:r>
            <a:r>
              <a:rPr lang="en-US" altLang="zh-TW" dirty="0" err="1">
                <a:latin typeface="Consolas" panose="020B0609020204030204" pitchFamily="49" charset="0"/>
              </a:rPr>
              <a:t>ChromeDriverManager</a:t>
            </a:r>
            <a:endParaRPr lang="en-US" altLang="zh-TW" dirty="0">
              <a:latin typeface="Consolas" panose="020B0609020204030204" pitchFamily="49" charset="0"/>
            </a:endParaRPr>
          </a:p>
          <a:p>
            <a:r>
              <a:rPr lang="en-US" altLang="zh-TW" dirty="0">
                <a:latin typeface="Consolas" panose="020B0609020204030204" pitchFamily="49" charset="0"/>
              </a:rPr>
              <a:t>from </a:t>
            </a:r>
            <a:r>
              <a:rPr lang="en-US" altLang="zh-TW" dirty="0" err="1">
                <a:latin typeface="Consolas" panose="020B0609020204030204" pitchFamily="49" charset="0"/>
              </a:rPr>
              <a:t>selenium.webdriver.chrome.service</a:t>
            </a:r>
            <a:r>
              <a:rPr lang="en-US" altLang="zh-TW" dirty="0">
                <a:latin typeface="Consolas" panose="020B0609020204030204" pitchFamily="49" charset="0"/>
              </a:rPr>
              <a:t> import Service</a:t>
            </a:r>
          </a:p>
          <a:p>
            <a:r>
              <a:rPr lang="en-US" altLang="zh-TW" dirty="0">
                <a:latin typeface="Consolas" panose="020B0609020204030204" pitchFamily="49" charset="0"/>
              </a:rPr>
              <a:t>from selenium import </a:t>
            </a:r>
            <a:r>
              <a:rPr lang="en-US" altLang="zh-TW" dirty="0" err="1">
                <a:latin typeface="Consolas" panose="020B0609020204030204" pitchFamily="49" charset="0"/>
              </a:rPr>
              <a:t>webdriver</a:t>
            </a:r>
            <a:endParaRPr lang="en-US" altLang="zh-TW" dirty="0">
              <a:latin typeface="Consolas" panose="020B0609020204030204" pitchFamily="49" charset="0"/>
            </a:endParaRPr>
          </a:p>
        </p:txBody>
      </p:sp>
      <p:sp>
        <p:nvSpPr>
          <p:cNvPr id="8" name="文字方塊 7">
            <a:extLst>
              <a:ext uri="{FF2B5EF4-FFF2-40B4-BE49-F238E27FC236}">
                <a16:creationId xmlns:a16="http://schemas.microsoft.com/office/drawing/2014/main" id="{96AD0151-11EC-6612-BC29-E0F664142CD6}"/>
              </a:ext>
            </a:extLst>
          </p:cNvPr>
          <p:cNvSpPr txBox="1"/>
          <p:nvPr/>
        </p:nvSpPr>
        <p:spPr>
          <a:xfrm flipH="1">
            <a:off x="531188" y="4608354"/>
            <a:ext cx="8064897" cy="1708160"/>
          </a:xfrm>
          <a:prstGeom prst="rect">
            <a:avLst/>
          </a:prstGeom>
          <a:noFill/>
        </p:spPr>
        <p:txBody>
          <a:bodyPr wrap="square" rtlCol="0">
            <a:spAutoFit/>
          </a:bodyPr>
          <a:lstStyle/>
          <a:p>
            <a:r>
              <a:rPr lang="en-US" altLang="zh-TW" sz="1500" dirty="0">
                <a:latin typeface="Consolas" panose="020B0609020204030204" pitchFamily="49" charset="0"/>
              </a:rPr>
              <a:t>driver = </a:t>
            </a:r>
            <a:r>
              <a:rPr lang="en-US" altLang="zh-TW" sz="1500" dirty="0" err="1">
                <a:latin typeface="Consolas" panose="020B0609020204030204" pitchFamily="49" charset="0"/>
              </a:rPr>
              <a:t>webdriver.Chrome</a:t>
            </a:r>
            <a:r>
              <a:rPr lang="en-US" altLang="zh-TW" sz="1500" dirty="0">
                <a:latin typeface="Consolas" panose="020B0609020204030204" pitchFamily="49" charset="0"/>
              </a:rPr>
              <a:t>(service=Service(</a:t>
            </a:r>
            <a:r>
              <a:rPr lang="en-US" altLang="zh-TW" sz="1500" dirty="0" err="1">
                <a:latin typeface="Consolas" panose="020B0609020204030204" pitchFamily="49" charset="0"/>
              </a:rPr>
              <a:t>ChromeDriverManager</a:t>
            </a:r>
            <a:r>
              <a:rPr lang="en-US" altLang="zh-TW" sz="1500" dirty="0">
                <a:latin typeface="Consolas" panose="020B0609020204030204" pitchFamily="49" charset="0"/>
              </a:rPr>
              <a:t>().install()))</a:t>
            </a:r>
          </a:p>
          <a:p>
            <a:r>
              <a:rPr lang="en-US" altLang="zh-TW" sz="1500" dirty="0" err="1">
                <a:latin typeface="Consolas" panose="020B0609020204030204" pitchFamily="49" charset="0"/>
              </a:rPr>
              <a:t>driver.get</a:t>
            </a:r>
            <a:r>
              <a:rPr lang="en-US" altLang="zh-TW" sz="1500" dirty="0">
                <a:latin typeface="Consolas" panose="020B0609020204030204" pitchFamily="49" charset="0"/>
              </a:rPr>
              <a:t>("https://tts-nptu.funday.asia/")</a:t>
            </a:r>
          </a:p>
          <a:p>
            <a:r>
              <a:rPr lang="en-US" altLang="zh-TW" sz="1500" dirty="0">
                <a:latin typeface="Consolas" panose="020B0609020204030204" pitchFamily="49" charset="0"/>
              </a:rPr>
              <a:t>email = </a:t>
            </a:r>
            <a:r>
              <a:rPr lang="en-US" altLang="zh-TW" sz="1500" dirty="0" err="1">
                <a:latin typeface="Consolas" panose="020B0609020204030204" pitchFamily="49" charset="0"/>
              </a:rPr>
              <a:t>driver.find_element</a:t>
            </a:r>
            <a:r>
              <a:rPr lang="en-US" altLang="zh-TW" sz="1500" dirty="0">
                <a:latin typeface="Consolas" panose="020B0609020204030204" pitchFamily="49" charset="0"/>
              </a:rPr>
              <a:t>(By.NAME, 'email’)</a:t>
            </a:r>
          </a:p>
          <a:p>
            <a:r>
              <a:rPr lang="en-US" altLang="zh-TW" sz="1500" dirty="0" err="1">
                <a:latin typeface="Consolas" panose="020B0609020204030204" pitchFamily="49" charset="0"/>
              </a:rPr>
              <a:t>email.send_keys</a:t>
            </a:r>
            <a:r>
              <a:rPr lang="en-US" altLang="zh-TW" sz="1500" dirty="0">
                <a:latin typeface="Consolas" panose="020B0609020204030204" pitchFamily="49" charset="0"/>
              </a:rPr>
              <a:t>(</a:t>
            </a:r>
            <a:r>
              <a:rPr lang="en-US" altLang="zh-TW" sz="1500" dirty="0" err="1">
                <a:latin typeface="Consolas" panose="020B0609020204030204" pitchFamily="49" charset="0"/>
              </a:rPr>
              <a:t>youraccount</a:t>
            </a:r>
            <a:r>
              <a:rPr lang="en-US" altLang="zh-TW" sz="1500" dirty="0">
                <a:latin typeface="Consolas" panose="020B0609020204030204" pitchFamily="49" charset="0"/>
              </a:rPr>
              <a:t>')</a:t>
            </a:r>
          </a:p>
          <a:p>
            <a:r>
              <a:rPr lang="en-US" altLang="zh-TW" sz="1500" dirty="0">
                <a:latin typeface="Consolas" panose="020B0609020204030204" pitchFamily="49" charset="0"/>
              </a:rPr>
              <a:t>passwd = </a:t>
            </a:r>
            <a:r>
              <a:rPr lang="en-US" altLang="zh-TW" sz="1500" dirty="0" err="1">
                <a:latin typeface="Consolas" panose="020B0609020204030204" pitchFamily="49" charset="0"/>
              </a:rPr>
              <a:t>driver.find_element</a:t>
            </a:r>
            <a:r>
              <a:rPr lang="en-US" altLang="zh-TW" sz="1500" dirty="0">
                <a:latin typeface="Consolas" panose="020B0609020204030204" pitchFamily="49" charset="0"/>
              </a:rPr>
              <a:t>(By.NAME, 'password’)</a:t>
            </a:r>
          </a:p>
          <a:p>
            <a:r>
              <a:rPr lang="en-US" altLang="zh-TW" sz="1500" dirty="0" err="1">
                <a:latin typeface="Consolas" panose="020B0609020204030204" pitchFamily="49" charset="0"/>
              </a:rPr>
              <a:t>passwd.send_keys</a:t>
            </a:r>
            <a:r>
              <a:rPr lang="en-US" altLang="zh-TW" sz="1500" dirty="0">
                <a:latin typeface="Consolas" panose="020B0609020204030204" pitchFamily="49" charset="0"/>
              </a:rPr>
              <a:t>(</a:t>
            </a:r>
            <a:r>
              <a:rPr lang="en-US" altLang="zh-TW" sz="1500" dirty="0" err="1">
                <a:latin typeface="Consolas" panose="020B0609020204030204" pitchFamily="49" charset="0"/>
              </a:rPr>
              <a:t>yourpassword</a:t>
            </a:r>
            <a:r>
              <a:rPr lang="en-US" altLang="zh-TW" sz="1500" dirty="0">
                <a:latin typeface="Consolas" panose="020B0609020204030204" pitchFamily="49" charset="0"/>
              </a:rPr>
              <a:t>')</a:t>
            </a:r>
          </a:p>
          <a:p>
            <a:r>
              <a:rPr lang="en-US" altLang="zh-TW" sz="1500" dirty="0" err="1">
                <a:latin typeface="Consolas" panose="020B0609020204030204" pitchFamily="49" charset="0"/>
              </a:rPr>
              <a:t>passwd.submit</a:t>
            </a:r>
            <a:r>
              <a:rPr lang="en-US" altLang="zh-TW" sz="1500" dirty="0">
                <a:latin typeface="Consolas" panose="020B0609020204030204" pitchFamily="49" charset="0"/>
              </a:rPr>
              <a:t>()</a:t>
            </a:r>
            <a:endParaRPr lang="zh-TW" altLang="en-US" sz="1500" dirty="0">
              <a:latin typeface="Consolas" panose="020B0609020204030204" pitchFamily="49" charset="0"/>
            </a:endParaRPr>
          </a:p>
        </p:txBody>
      </p:sp>
    </p:spTree>
    <p:extLst>
      <p:ext uri="{BB962C8B-B14F-4D97-AF65-F5344CB8AC3E}">
        <p14:creationId xmlns:p14="http://schemas.microsoft.com/office/powerpoint/2010/main" val="19175753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3"/>
          <p:cNvSpPr>
            <a:spLocks noGrp="1"/>
          </p:cNvSpPr>
          <p:nvPr>
            <p:ph sz="quarter" idx="10"/>
          </p:nvPr>
        </p:nvSpPr>
        <p:spPr/>
        <p:txBody>
          <a:bodyPr/>
          <a:lstStyle/>
          <a:p>
            <a:pPr lvl="2"/>
            <a:r>
              <a:rPr lang="en-US" altLang="zh-TW" dirty="0"/>
              <a:t>Selenium </a:t>
            </a:r>
            <a:r>
              <a:rPr lang="en-US" altLang="zh-TW" dirty="0" err="1"/>
              <a:t>Webdriver</a:t>
            </a:r>
            <a:r>
              <a:rPr lang="en-US" altLang="zh-TW" dirty="0"/>
              <a:t> properties and methods</a:t>
            </a:r>
            <a:endParaRPr lang="zh-TW" altLang="en-US" dirty="0"/>
          </a:p>
        </p:txBody>
      </p:sp>
      <p:pic>
        <p:nvPicPr>
          <p:cNvPr id="276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7" y="1196752"/>
            <a:ext cx="7815783" cy="52734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481722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quarter" idx="10"/>
          </p:nvPr>
        </p:nvSpPr>
        <p:spPr/>
        <p:txBody>
          <a:bodyPr/>
          <a:lstStyle/>
          <a:p>
            <a:endParaRPr lang="zh-TW" altLang="en-US" dirty="0"/>
          </a:p>
        </p:txBody>
      </p:sp>
      <p:grpSp>
        <p:nvGrpSpPr>
          <p:cNvPr id="3" name="群組 2"/>
          <p:cNvGrpSpPr/>
          <p:nvPr/>
        </p:nvGrpSpPr>
        <p:grpSpPr>
          <a:xfrm>
            <a:off x="611560" y="980728"/>
            <a:ext cx="7779145" cy="3940299"/>
            <a:chOff x="428625" y="3167063"/>
            <a:chExt cx="8296275" cy="4202236"/>
          </a:xfrm>
        </p:grpSpPr>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25" y="3167063"/>
              <a:ext cx="8286750" cy="52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86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625" y="3645024"/>
              <a:ext cx="8296275" cy="3724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24011560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quarter" idx="10"/>
          </p:nvPr>
        </p:nvSpPr>
        <p:spPr/>
        <p:txBody>
          <a:bodyPr/>
          <a:lstStyle/>
          <a:p>
            <a:pPr lvl="2"/>
            <a:r>
              <a:rPr lang="en-US" altLang="zh-TW" dirty="0"/>
              <a:t>Python codes for operating</a:t>
            </a:r>
            <a:r>
              <a:rPr lang="zh-TW" altLang="en-US" dirty="0"/>
              <a:t> </a:t>
            </a:r>
            <a:r>
              <a:rPr lang="en-US" altLang="zh-TW" dirty="0"/>
              <a:t>Google Chrome browser</a:t>
            </a:r>
            <a:endParaRPr lang="zh-TW" altLang="en-US" dirty="0"/>
          </a:p>
          <a:p>
            <a:pPr lvl="3"/>
            <a:r>
              <a:rPr lang="en-US" altLang="zh-TW" dirty="0">
                <a:latin typeface="Times New Roman" panose="02020603050405020304" pitchFamily="18" charset="0"/>
                <a:cs typeface="Times New Roman" panose="02020603050405020304" pitchFamily="18" charset="0"/>
              </a:rPr>
              <a:t>After creating</a:t>
            </a:r>
            <a:r>
              <a:rPr lang="zh-TW" altLang="en-US" dirty="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a Google Chrome browser object, you can use get() method to connect to the specified URL, then locate the elements you want and interact with them and scrape data from them. Finally, you can use</a:t>
            </a:r>
            <a:r>
              <a:rPr lang="zh-TW" altLang="en-US" dirty="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quit() method to close the browser.</a:t>
            </a:r>
            <a:r>
              <a:rPr lang="zh-TW" altLang="en-US" dirty="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Let’s use</a:t>
            </a:r>
            <a:r>
              <a:rPr lang="zh-TW" altLang="en-US" dirty="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Google.com as an example:</a:t>
            </a:r>
            <a:endParaRPr lang="zh-TW" altLang="en-US" dirty="0">
              <a:latin typeface="Times New Roman" panose="02020603050405020304" pitchFamily="18" charset="0"/>
              <a:cs typeface="Times New Roman" panose="02020603050405020304" pitchFamily="18" charset="0"/>
            </a:endParaRPr>
          </a:p>
        </p:txBody>
      </p:sp>
      <p:sp>
        <p:nvSpPr>
          <p:cNvPr id="5" name="文字方塊 4">
            <a:extLst>
              <a:ext uri="{FF2B5EF4-FFF2-40B4-BE49-F238E27FC236}">
                <a16:creationId xmlns:a16="http://schemas.microsoft.com/office/drawing/2014/main" id="{5EC4BEB6-B3A3-42EB-90FD-AF28004B260E}"/>
              </a:ext>
            </a:extLst>
          </p:cNvPr>
          <p:cNvSpPr txBox="1"/>
          <p:nvPr/>
        </p:nvSpPr>
        <p:spPr>
          <a:xfrm>
            <a:off x="235658" y="3212976"/>
            <a:ext cx="8672681" cy="1569660"/>
          </a:xfrm>
          <a:prstGeom prst="rect">
            <a:avLst/>
          </a:prstGeom>
          <a:noFill/>
        </p:spPr>
        <p:txBody>
          <a:bodyPr wrap="square">
            <a:spAutoFit/>
          </a:bodyPr>
          <a:lstStyle/>
          <a:p>
            <a:r>
              <a:rPr lang="en-US" altLang="zh-TW" sz="1600" dirty="0">
                <a:latin typeface="Consolas" panose="020B0609020204030204" pitchFamily="49" charset="0"/>
                <a:cs typeface="Courier New" panose="02070309020205020404" pitchFamily="49" charset="0"/>
              </a:rPr>
              <a:t>from </a:t>
            </a:r>
            <a:r>
              <a:rPr lang="en-US" altLang="zh-TW" sz="1600" dirty="0" err="1">
                <a:latin typeface="Consolas" panose="020B0609020204030204" pitchFamily="49" charset="0"/>
                <a:cs typeface="Courier New" panose="02070309020205020404" pitchFamily="49" charset="0"/>
              </a:rPr>
              <a:t>selenium.webdriver.chrome.service</a:t>
            </a:r>
            <a:r>
              <a:rPr lang="en-US" altLang="zh-TW" sz="1600" dirty="0">
                <a:latin typeface="Consolas" panose="020B0609020204030204" pitchFamily="49" charset="0"/>
                <a:cs typeface="Courier New" panose="02070309020205020404" pitchFamily="49" charset="0"/>
              </a:rPr>
              <a:t> import Service</a:t>
            </a:r>
          </a:p>
          <a:p>
            <a:r>
              <a:rPr lang="en-US" altLang="zh-TW" sz="1600" dirty="0">
                <a:latin typeface="Consolas" panose="020B0609020204030204" pitchFamily="49" charset="0"/>
                <a:cs typeface="Courier New" panose="02070309020205020404" pitchFamily="49" charset="0"/>
              </a:rPr>
              <a:t>from </a:t>
            </a:r>
            <a:r>
              <a:rPr lang="en-US" altLang="zh-TW" sz="1600" dirty="0" err="1">
                <a:latin typeface="Consolas" panose="020B0609020204030204" pitchFamily="49" charset="0"/>
                <a:cs typeface="Courier New" panose="02070309020205020404" pitchFamily="49" charset="0"/>
              </a:rPr>
              <a:t>webdriver_manager.chrome</a:t>
            </a:r>
            <a:r>
              <a:rPr lang="en-US" altLang="zh-TW" sz="1600" dirty="0">
                <a:latin typeface="Consolas" panose="020B0609020204030204" pitchFamily="49" charset="0"/>
                <a:cs typeface="Courier New" panose="02070309020205020404" pitchFamily="49" charset="0"/>
              </a:rPr>
              <a:t> import </a:t>
            </a:r>
            <a:r>
              <a:rPr lang="en-US" altLang="zh-TW" sz="1600" dirty="0" err="1">
                <a:latin typeface="Consolas" panose="020B0609020204030204" pitchFamily="49" charset="0"/>
                <a:cs typeface="Courier New" panose="02070309020205020404" pitchFamily="49" charset="0"/>
              </a:rPr>
              <a:t>ChromeDriverManager</a:t>
            </a:r>
            <a:endParaRPr lang="en-US" altLang="zh-TW" sz="1600" dirty="0">
              <a:latin typeface="Consolas" panose="020B0609020204030204" pitchFamily="49" charset="0"/>
              <a:cs typeface="Courier New" panose="02070309020205020404" pitchFamily="49" charset="0"/>
            </a:endParaRPr>
          </a:p>
          <a:p>
            <a:r>
              <a:rPr lang="en-US" altLang="zh-TW" sz="1600" dirty="0">
                <a:latin typeface="Consolas" panose="020B0609020204030204" pitchFamily="49" charset="0"/>
                <a:cs typeface="Courier New" panose="02070309020205020404" pitchFamily="49" charset="0"/>
              </a:rPr>
              <a:t>driver = </a:t>
            </a:r>
            <a:r>
              <a:rPr lang="en-US" altLang="zh-TW" sz="1600" dirty="0" err="1">
                <a:latin typeface="Consolas" panose="020B0609020204030204" pitchFamily="49" charset="0"/>
                <a:cs typeface="Courier New" panose="02070309020205020404" pitchFamily="49" charset="0"/>
              </a:rPr>
              <a:t>webdriver.Chrome</a:t>
            </a:r>
            <a:r>
              <a:rPr lang="en-US" altLang="zh-TW" sz="1600" dirty="0">
                <a:latin typeface="Consolas" panose="020B0609020204030204" pitchFamily="49" charset="0"/>
                <a:cs typeface="Courier New" panose="02070309020205020404" pitchFamily="49" charset="0"/>
              </a:rPr>
              <a:t>(service=Service(</a:t>
            </a:r>
            <a:r>
              <a:rPr lang="en-US" altLang="zh-TW" sz="1600" dirty="0" err="1">
                <a:latin typeface="Consolas" panose="020B0609020204030204" pitchFamily="49" charset="0"/>
                <a:cs typeface="Courier New" panose="02070309020205020404" pitchFamily="49" charset="0"/>
              </a:rPr>
              <a:t>ChromeDriverManager</a:t>
            </a:r>
            <a:r>
              <a:rPr lang="en-US" altLang="zh-TW" sz="1600" dirty="0">
                <a:latin typeface="Consolas" panose="020B0609020204030204" pitchFamily="49" charset="0"/>
                <a:cs typeface="Courier New" panose="02070309020205020404" pitchFamily="49" charset="0"/>
              </a:rPr>
              <a:t>().install()))</a:t>
            </a:r>
          </a:p>
          <a:p>
            <a:r>
              <a:rPr lang="en-US" altLang="zh-TW" sz="1600" dirty="0" err="1">
                <a:latin typeface="Consolas" panose="020B0609020204030204" pitchFamily="49" charset="0"/>
                <a:cs typeface="Courier New" panose="02070309020205020404" pitchFamily="49" charset="0"/>
              </a:rPr>
              <a:t>driver.get</a:t>
            </a:r>
            <a:r>
              <a:rPr lang="en-US" altLang="zh-TW" sz="1600" dirty="0">
                <a:latin typeface="Consolas" panose="020B0609020204030204" pitchFamily="49" charset="0"/>
                <a:cs typeface="Courier New" panose="02070309020205020404" pitchFamily="49" charset="0"/>
              </a:rPr>
              <a:t>("https://www.google.com/")</a:t>
            </a:r>
            <a:br>
              <a:rPr lang="en-US" altLang="zh-TW" sz="1600" dirty="0">
                <a:latin typeface="Consolas" panose="020B0609020204030204" pitchFamily="49" charset="0"/>
                <a:cs typeface="Courier New" panose="02070309020205020404" pitchFamily="49" charset="0"/>
              </a:rPr>
            </a:br>
            <a:r>
              <a:rPr lang="en-US" altLang="zh-TW" sz="1600" dirty="0">
                <a:latin typeface="Consolas" panose="020B0609020204030204" pitchFamily="49" charset="0"/>
                <a:cs typeface="Courier New" panose="02070309020205020404" pitchFamily="49" charset="0"/>
              </a:rPr>
              <a:t>// locate element, scrape data </a:t>
            </a:r>
          </a:p>
          <a:p>
            <a:r>
              <a:rPr lang="en-US" altLang="zh-TW" sz="1600" dirty="0" err="1">
                <a:latin typeface="Consolas" panose="020B0609020204030204" pitchFamily="49" charset="0"/>
                <a:cs typeface="Courier New" panose="02070309020205020404" pitchFamily="49" charset="0"/>
              </a:rPr>
              <a:t>driver.quit</a:t>
            </a:r>
            <a:r>
              <a:rPr lang="en-US" altLang="zh-TW" sz="1600" dirty="0">
                <a:latin typeface="Consolas" panose="020B0609020204030204" pitchFamily="49" charset="0"/>
                <a:cs typeface="Courier New" panose="02070309020205020404" pitchFamily="49" charset="0"/>
              </a:rPr>
              <a:t>()</a:t>
            </a:r>
            <a:endParaRPr lang="zh-TW" altLang="en-US" sz="1600" dirty="0">
              <a:latin typeface="Consolas" panose="020B0609020204030204" pitchFamily="49" charset="0"/>
              <a:cs typeface="Courier New" panose="02070309020205020404" pitchFamily="49" charset="0"/>
            </a:endParaRPr>
          </a:p>
        </p:txBody>
      </p:sp>
    </p:spTree>
    <p:extLst>
      <p:ext uri="{BB962C8B-B14F-4D97-AF65-F5344CB8AC3E}">
        <p14:creationId xmlns:p14="http://schemas.microsoft.com/office/powerpoint/2010/main" val="747844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3"/>
          <p:cNvSpPr>
            <a:spLocks noGrp="1"/>
          </p:cNvSpPr>
          <p:nvPr>
            <p:ph sz="quarter" idx="10"/>
          </p:nvPr>
        </p:nvSpPr>
        <p:spPr/>
        <p:txBody>
          <a:bodyPr/>
          <a:lstStyle/>
          <a:p>
            <a:pPr lvl="2"/>
            <a:r>
              <a:rPr lang="zh-TW" altLang="en-US" dirty="0"/>
              <a:t>加上 </a:t>
            </a:r>
            <a:r>
              <a:rPr lang="en-US" altLang="zh-TW" dirty="0"/>
              <a:t>URL </a:t>
            </a:r>
            <a:r>
              <a:rPr lang="zh-TW" altLang="en-US" dirty="0"/>
              <a:t>查詢參數</a:t>
            </a:r>
            <a:endParaRPr lang="en-US" altLang="zh-TW" dirty="0"/>
          </a:p>
          <a:p>
            <a:pPr lvl="3"/>
            <a:r>
              <a:rPr lang="zh-TW" altLang="en-US" dirty="0"/>
              <a:t>例如：自訂</a:t>
            </a:r>
            <a:r>
              <a:rPr lang="en-US" altLang="zh-TW" dirty="0"/>
              <a:t>payload ( </a:t>
            </a:r>
            <a:r>
              <a:rPr lang="zh-TW" altLang="en-US" dirty="0"/>
              <a:t>字典資料型態</a:t>
            </a:r>
            <a:r>
              <a:rPr lang="en-US" altLang="zh-TW" dirty="0"/>
              <a:t>) </a:t>
            </a:r>
            <a:r>
              <a:rPr lang="zh-TW" altLang="en-US" dirty="0"/>
              <a:t>做為 </a:t>
            </a:r>
            <a:r>
              <a:rPr lang="en-US" altLang="zh-TW" dirty="0" err="1"/>
              <a:t>params</a:t>
            </a:r>
            <a:r>
              <a:rPr lang="en-US" altLang="zh-TW" dirty="0"/>
              <a:t> </a:t>
            </a:r>
            <a:r>
              <a:rPr lang="zh-TW" altLang="en-US" dirty="0"/>
              <a:t>參數向網站提出請求，請求後以</a:t>
            </a:r>
            <a:r>
              <a:rPr lang="en-US" altLang="zh-TW" dirty="0" err="1"/>
              <a:t>url</a:t>
            </a:r>
            <a:r>
              <a:rPr lang="en-US" altLang="zh-TW" dirty="0"/>
              <a:t> </a:t>
            </a:r>
            <a:r>
              <a:rPr lang="zh-TW" altLang="en-US" dirty="0"/>
              <a:t>屬性可以得到帶有參數的網址。</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671" y="2132856"/>
            <a:ext cx="8010525" cy="1790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420397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quarter" idx="10"/>
          </p:nvPr>
        </p:nvSpPr>
        <p:spPr/>
        <p:txBody>
          <a:bodyPr/>
          <a:lstStyle/>
          <a:p>
            <a:pPr lvl="1"/>
            <a:r>
              <a:rPr lang="en-US" altLang="zh-TW" dirty="0"/>
              <a:t>2.4.2 Locating elements</a:t>
            </a:r>
          </a:p>
          <a:p>
            <a:pPr lvl="3"/>
            <a:r>
              <a:rPr lang="en-US" altLang="zh-TW" dirty="0"/>
              <a:t>Selenium </a:t>
            </a:r>
            <a:r>
              <a:rPr lang="en-US" altLang="zh-TW" dirty="0" err="1"/>
              <a:t>Webdriver</a:t>
            </a:r>
            <a:r>
              <a:rPr lang="en-US" altLang="zh-TW" dirty="0"/>
              <a:t> API provides several methods as follows:</a:t>
            </a:r>
            <a:endParaRPr lang="zh-TW" altLang="en-US" dirty="0"/>
          </a:p>
        </p:txBody>
      </p:sp>
      <p:pic>
        <p:nvPicPr>
          <p:cNvPr id="6" name="圖片 5">
            <a:extLst>
              <a:ext uri="{FF2B5EF4-FFF2-40B4-BE49-F238E27FC236}">
                <a16:creationId xmlns:a16="http://schemas.microsoft.com/office/drawing/2014/main" id="{21632B8E-558F-AE50-9EE0-C73A037D7BA3}"/>
              </a:ext>
            </a:extLst>
          </p:cNvPr>
          <p:cNvPicPr>
            <a:picLocks noChangeAspect="1"/>
          </p:cNvPicPr>
          <p:nvPr/>
        </p:nvPicPr>
        <p:blipFill rotWithShape="1">
          <a:blip r:embed="rId2"/>
          <a:srcRect r="5900"/>
          <a:stretch/>
        </p:blipFill>
        <p:spPr>
          <a:xfrm>
            <a:off x="431999" y="1772816"/>
            <a:ext cx="8604448" cy="3016427"/>
          </a:xfrm>
          <a:prstGeom prst="rect">
            <a:avLst/>
          </a:prstGeom>
        </p:spPr>
      </p:pic>
      <p:sp>
        <p:nvSpPr>
          <p:cNvPr id="7" name="文字方塊 6">
            <a:extLst>
              <a:ext uri="{FF2B5EF4-FFF2-40B4-BE49-F238E27FC236}">
                <a16:creationId xmlns:a16="http://schemas.microsoft.com/office/drawing/2014/main" id="{EB0BC93A-AC55-7509-C3A8-10272AD3A708}"/>
              </a:ext>
            </a:extLst>
          </p:cNvPr>
          <p:cNvSpPr txBox="1"/>
          <p:nvPr/>
        </p:nvSpPr>
        <p:spPr>
          <a:xfrm>
            <a:off x="431998" y="5327497"/>
            <a:ext cx="8604447" cy="369332"/>
          </a:xfrm>
          <a:prstGeom prst="rect">
            <a:avLst/>
          </a:prstGeom>
          <a:noFill/>
        </p:spPr>
        <p:txBody>
          <a:bodyPr wrap="square" rtlCol="0">
            <a:spAutoFit/>
          </a:bodyPr>
          <a:lstStyle/>
          <a:p>
            <a:r>
              <a:rPr lang="en-US" altLang="zh-TW" dirty="0">
                <a:latin typeface="Consolas" panose="020B0609020204030204" pitchFamily="49" charset="0"/>
              </a:rPr>
              <a:t>Reference: </a:t>
            </a:r>
            <a:r>
              <a:rPr lang="en-US" altLang="zh-TW" sz="1600" dirty="0">
                <a:latin typeface="Consolas" panose="020B0609020204030204" pitchFamily="49" charset="0"/>
                <a:hlinkClick r:id="rId3"/>
              </a:rPr>
              <a:t>https://selenium-python.readthedocs.io/locating-elements.html</a:t>
            </a:r>
            <a:endParaRPr lang="zh-TW" altLang="en-US" dirty="0">
              <a:latin typeface="Consolas" panose="020B0609020204030204" pitchFamily="49" charset="0"/>
            </a:endParaRPr>
          </a:p>
        </p:txBody>
      </p:sp>
    </p:spTree>
    <p:extLst>
      <p:ext uri="{BB962C8B-B14F-4D97-AF65-F5344CB8AC3E}">
        <p14:creationId xmlns:p14="http://schemas.microsoft.com/office/powerpoint/2010/main" val="41122018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quarter" idx="10"/>
          </p:nvPr>
        </p:nvSpPr>
        <p:spPr/>
        <p:txBody>
          <a:bodyPr/>
          <a:lstStyle/>
          <a:p>
            <a:pPr lvl="3"/>
            <a:r>
              <a:rPr lang="en-US" altLang="zh-TW" dirty="0">
                <a:latin typeface="Times New Roman" panose="02020603050405020304" pitchFamily="18" charset="0"/>
                <a:cs typeface="Times New Roman" panose="02020603050405020304" pitchFamily="18" charset="0"/>
              </a:rPr>
              <a:t>If there are several elements with the same names or alike names, you can use </a:t>
            </a:r>
            <a:r>
              <a:rPr lang="en-US" altLang="zh-TW" dirty="0" err="1">
                <a:latin typeface="Times New Roman" panose="02020603050405020304" pitchFamily="18" charset="0"/>
                <a:cs typeface="Times New Roman" panose="02020603050405020304" pitchFamily="18" charset="0"/>
              </a:rPr>
              <a:t>find_elements</a:t>
            </a:r>
            <a:r>
              <a:rPr lang="en-US" altLang="zh-TW" dirty="0">
                <a:latin typeface="Times New Roman" panose="02020603050405020304" pitchFamily="18" charset="0"/>
                <a:cs typeface="Times New Roman" panose="02020603050405020304" pitchFamily="18" charset="0"/>
              </a:rPr>
              <a:t>(</a:t>
            </a:r>
            <a:r>
              <a:rPr lang="en-US" altLang="zh-TW" dirty="0" err="1">
                <a:latin typeface="Times New Roman" panose="02020603050405020304" pitchFamily="18" charset="0"/>
                <a:cs typeface="Times New Roman" panose="02020603050405020304" pitchFamily="18" charset="0"/>
              </a:rPr>
              <a:t>By.xxx</a:t>
            </a:r>
            <a:r>
              <a:rPr lang="en-US" altLang="zh-TW" dirty="0">
                <a:latin typeface="Times New Roman" panose="02020603050405020304" pitchFamily="18" charset="0"/>
                <a:cs typeface="Times New Roman" panose="02020603050405020304" pitchFamily="18" charset="0"/>
              </a:rPr>
              <a:t>, which adds ‘s’ for each </a:t>
            </a:r>
            <a:r>
              <a:rPr lang="en-US" altLang="zh-TW" dirty="0" err="1">
                <a:latin typeface="Times New Roman" panose="02020603050405020304" pitchFamily="18" charset="0"/>
                <a:cs typeface="Times New Roman" panose="02020603050405020304" pitchFamily="18" charset="0"/>
              </a:rPr>
              <a:t>find_element</a:t>
            </a:r>
            <a:r>
              <a:rPr lang="en-US" altLang="zh-TW" dirty="0">
                <a:latin typeface="Times New Roman" panose="02020603050405020304" pitchFamily="18" charset="0"/>
                <a:cs typeface="Times New Roman" panose="02020603050405020304" pitchFamily="18" charset="0"/>
              </a:rPr>
              <a:t> method to obtain all the matched elements and return as a list.</a:t>
            </a:r>
            <a:r>
              <a:rPr lang="zh-TW" altLang="en-US" dirty="0">
                <a:latin typeface="Times New Roman" panose="02020603050405020304" pitchFamily="18" charset="0"/>
                <a:cs typeface="Times New Roman" panose="02020603050405020304" pitchFamily="18" charset="0"/>
              </a:rPr>
              <a:t> </a:t>
            </a:r>
          </a:p>
        </p:txBody>
      </p:sp>
      <p:pic>
        <p:nvPicPr>
          <p:cNvPr id="317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462" y="2060848"/>
            <a:ext cx="8001000" cy="3933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87865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quarter" idx="10"/>
          </p:nvPr>
        </p:nvSpPr>
        <p:spPr/>
        <p:txBody>
          <a:bodyPr/>
          <a:lstStyle/>
          <a:p>
            <a:pPr lvl="3"/>
            <a:r>
              <a:rPr lang="zh-TW" altLang="en-US" dirty="0"/>
              <a:t>可以下列方法取得指定的元素</a:t>
            </a:r>
          </a:p>
          <a:p>
            <a:pPr marL="285750" lvl="3" indent="-285750">
              <a:buFont typeface="Wingdings" panose="05000000000000000000" pitchFamily="2" charset="2"/>
              <a:buChar char="n"/>
            </a:pPr>
            <a:r>
              <a:rPr lang="en-US" altLang="zh-TW" b="1" dirty="0" err="1"/>
              <a:t>find_element</a:t>
            </a:r>
            <a:r>
              <a:rPr lang="en-US" altLang="zh-TW" b="1" dirty="0"/>
              <a:t>(By.ID, "id")</a:t>
            </a:r>
          </a:p>
          <a:p>
            <a:pPr marL="285750" lvl="3" indent="-285750">
              <a:buFont typeface="Wingdings" panose="05000000000000000000" pitchFamily="2" charset="2"/>
              <a:buChar char="n"/>
            </a:pPr>
            <a:endParaRPr lang="en-US" altLang="zh-TW" b="1" dirty="0"/>
          </a:p>
          <a:p>
            <a:pPr marL="285750" lvl="3" indent="-285750">
              <a:buFont typeface="Wingdings" panose="05000000000000000000" pitchFamily="2" charset="2"/>
              <a:buChar char="n"/>
            </a:pPr>
            <a:r>
              <a:rPr lang="en-US" altLang="zh-TW" b="1" dirty="0" err="1"/>
              <a:t>find_element</a:t>
            </a:r>
            <a:r>
              <a:rPr lang="en-US" altLang="zh-TW" b="1" dirty="0"/>
              <a:t>(By.NAME, "name")</a:t>
            </a:r>
          </a:p>
          <a:p>
            <a:pPr marL="285750" lvl="3" indent="-285750">
              <a:buFont typeface="Wingdings" panose="05000000000000000000" pitchFamily="2" charset="2"/>
              <a:buChar char="n"/>
            </a:pPr>
            <a:endParaRPr lang="en-US" altLang="zh-TW" b="1" dirty="0"/>
          </a:p>
          <a:p>
            <a:pPr marL="285750" lvl="3" indent="-285750">
              <a:buFont typeface="Wingdings" panose="05000000000000000000" pitchFamily="2" charset="2"/>
              <a:buChar char="n"/>
            </a:pPr>
            <a:r>
              <a:rPr lang="en-US" altLang="zh-TW" b="1" dirty="0" err="1"/>
              <a:t>find_element</a:t>
            </a:r>
            <a:r>
              <a:rPr lang="en-US" altLang="zh-TW" b="1" dirty="0"/>
              <a:t>(</a:t>
            </a:r>
            <a:r>
              <a:rPr lang="en-US" altLang="zh-TW" b="1" dirty="0" err="1"/>
              <a:t>By.XPATH</a:t>
            </a:r>
            <a:r>
              <a:rPr lang="en-US" altLang="zh-TW" b="1" dirty="0"/>
              <a:t>, "</a:t>
            </a:r>
            <a:r>
              <a:rPr lang="en-US" altLang="zh-TW" b="1" dirty="0" err="1"/>
              <a:t>xpath</a:t>
            </a:r>
            <a:r>
              <a:rPr lang="en-US" altLang="zh-TW" b="1" dirty="0"/>
              <a:t>")</a:t>
            </a:r>
          </a:p>
          <a:p>
            <a:pPr marL="285750" lvl="3" indent="-285750">
              <a:buFont typeface="Wingdings" panose="05000000000000000000" pitchFamily="2" charset="2"/>
              <a:buChar char="n"/>
            </a:pPr>
            <a:endParaRPr lang="en-US" altLang="zh-TW" b="1" dirty="0"/>
          </a:p>
          <a:p>
            <a:pPr marL="285750" lvl="3" indent="-285750">
              <a:buFont typeface="Wingdings" panose="05000000000000000000" pitchFamily="2" charset="2"/>
              <a:buChar char="n"/>
            </a:pPr>
            <a:endParaRPr lang="en-US" altLang="zh-TW" b="1" dirty="0"/>
          </a:p>
          <a:p>
            <a:pPr marL="285750" lvl="3" indent="-285750">
              <a:buFont typeface="Wingdings" panose="05000000000000000000" pitchFamily="2" charset="2"/>
              <a:buChar char="n"/>
            </a:pPr>
            <a:endParaRPr lang="en-US" altLang="zh-TW" b="1" dirty="0"/>
          </a:p>
          <a:p>
            <a:pPr marL="285750" lvl="3" indent="-285750">
              <a:buFont typeface="Wingdings" panose="05000000000000000000" pitchFamily="2" charset="2"/>
              <a:buChar char="n"/>
            </a:pPr>
            <a:r>
              <a:rPr lang="en-US" altLang="zh-TW" b="1" dirty="0" err="1"/>
              <a:t>find_element</a:t>
            </a:r>
            <a:r>
              <a:rPr lang="en-US" altLang="zh-TW" b="1" dirty="0"/>
              <a:t>(</a:t>
            </a:r>
            <a:r>
              <a:rPr lang="en-US" altLang="zh-TW" b="1" dirty="0" err="1"/>
              <a:t>By.LINK_TEXT</a:t>
            </a:r>
            <a:r>
              <a:rPr lang="en-US" altLang="zh-TW" b="1" dirty="0"/>
              <a:t>, "link text")</a:t>
            </a:r>
          </a:p>
          <a:p>
            <a:pPr marL="285750" lvl="3" indent="-285750">
              <a:buFont typeface="Wingdings" panose="05000000000000000000" pitchFamily="2" charset="2"/>
              <a:buChar char="n"/>
            </a:pPr>
            <a:r>
              <a:rPr lang="en-US" altLang="zh-TW" b="1" dirty="0" err="1"/>
              <a:t>find_element</a:t>
            </a:r>
            <a:r>
              <a:rPr lang="en-US" altLang="zh-TW" b="1" dirty="0"/>
              <a:t>(</a:t>
            </a:r>
            <a:r>
              <a:rPr lang="en-US" altLang="zh-TW" b="1" dirty="0" err="1"/>
              <a:t>By.PARTIAL_LINK_TEXT</a:t>
            </a:r>
            <a:r>
              <a:rPr lang="en-US" altLang="zh-TW" b="1" dirty="0"/>
              <a:t>, "partial link text")</a:t>
            </a:r>
          </a:p>
          <a:p>
            <a:pPr marL="285750" lvl="3" indent="-285750">
              <a:buFont typeface="Wingdings" panose="05000000000000000000" pitchFamily="2" charset="2"/>
              <a:buChar char="n"/>
            </a:pPr>
            <a:endParaRPr lang="zh-TW" altLang="en-US" b="1" dirty="0"/>
          </a:p>
        </p:txBody>
      </p:sp>
      <p:pic>
        <p:nvPicPr>
          <p:cNvPr id="4" name="圖片 3">
            <a:extLst>
              <a:ext uri="{FF2B5EF4-FFF2-40B4-BE49-F238E27FC236}">
                <a16:creationId xmlns:a16="http://schemas.microsoft.com/office/drawing/2014/main" id="{65B6C133-A7D5-FE92-7B5A-5BF163C22CC1}"/>
              </a:ext>
            </a:extLst>
          </p:cNvPr>
          <p:cNvPicPr>
            <a:picLocks noChangeAspect="1"/>
          </p:cNvPicPr>
          <p:nvPr/>
        </p:nvPicPr>
        <p:blipFill>
          <a:blip r:embed="rId2"/>
          <a:stretch>
            <a:fillRect/>
          </a:stretch>
        </p:blipFill>
        <p:spPr>
          <a:xfrm>
            <a:off x="759017" y="1734532"/>
            <a:ext cx="7376799" cy="342930"/>
          </a:xfrm>
          <a:prstGeom prst="rect">
            <a:avLst/>
          </a:prstGeom>
        </p:spPr>
      </p:pic>
      <p:pic>
        <p:nvPicPr>
          <p:cNvPr id="6" name="圖片 5">
            <a:extLst>
              <a:ext uri="{FF2B5EF4-FFF2-40B4-BE49-F238E27FC236}">
                <a16:creationId xmlns:a16="http://schemas.microsoft.com/office/drawing/2014/main" id="{0703F69D-D162-7412-B4C8-B539D50180C7}"/>
              </a:ext>
            </a:extLst>
          </p:cNvPr>
          <p:cNvPicPr>
            <a:picLocks noChangeAspect="1"/>
          </p:cNvPicPr>
          <p:nvPr/>
        </p:nvPicPr>
        <p:blipFill>
          <a:blip r:embed="rId3"/>
          <a:stretch>
            <a:fillRect/>
          </a:stretch>
        </p:blipFill>
        <p:spPr>
          <a:xfrm>
            <a:off x="732854" y="2584428"/>
            <a:ext cx="7270110" cy="647756"/>
          </a:xfrm>
          <a:prstGeom prst="rect">
            <a:avLst/>
          </a:prstGeom>
        </p:spPr>
      </p:pic>
      <p:pic>
        <p:nvPicPr>
          <p:cNvPr id="8" name="圖片 7">
            <a:extLst>
              <a:ext uri="{FF2B5EF4-FFF2-40B4-BE49-F238E27FC236}">
                <a16:creationId xmlns:a16="http://schemas.microsoft.com/office/drawing/2014/main" id="{2B2E210E-D580-AC05-6793-21E0A87896F8}"/>
              </a:ext>
            </a:extLst>
          </p:cNvPr>
          <p:cNvPicPr>
            <a:picLocks noChangeAspect="1"/>
          </p:cNvPicPr>
          <p:nvPr/>
        </p:nvPicPr>
        <p:blipFill>
          <a:blip r:embed="rId4"/>
          <a:stretch>
            <a:fillRect/>
          </a:stretch>
        </p:blipFill>
        <p:spPr>
          <a:xfrm>
            <a:off x="683568" y="3621600"/>
            <a:ext cx="8323667" cy="829128"/>
          </a:xfrm>
          <a:prstGeom prst="rect">
            <a:avLst/>
          </a:prstGeom>
        </p:spPr>
      </p:pic>
      <p:pic>
        <p:nvPicPr>
          <p:cNvPr id="10" name="圖片 9">
            <a:extLst>
              <a:ext uri="{FF2B5EF4-FFF2-40B4-BE49-F238E27FC236}">
                <a16:creationId xmlns:a16="http://schemas.microsoft.com/office/drawing/2014/main" id="{1D0CEA97-FC73-CB81-6E08-562CA45BBA32}"/>
              </a:ext>
            </a:extLst>
          </p:cNvPr>
          <p:cNvPicPr>
            <a:picLocks noChangeAspect="1"/>
          </p:cNvPicPr>
          <p:nvPr/>
        </p:nvPicPr>
        <p:blipFill>
          <a:blip r:embed="rId5"/>
          <a:stretch>
            <a:fillRect/>
          </a:stretch>
        </p:blipFill>
        <p:spPr>
          <a:xfrm>
            <a:off x="683568" y="4489593"/>
            <a:ext cx="7689246" cy="701101"/>
          </a:xfrm>
          <a:prstGeom prst="rect">
            <a:avLst/>
          </a:prstGeom>
        </p:spPr>
      </p:pic>
      <p:pic>
        <p:nvPicPr>
          <p:cNvPr id="12" name="圖片 11">
            <a:extLst>
              <a:ext uri="{FF2B5EF4-FFF2-40B4-BE49-F238E27FC236}">
                <a16:creationId xmlns:a16="http://schemas.microsoft.com/office/drawing/2014/main" id="{2D1180D1-B7A0-0FA6-8699-A6B0A6341789}"/>
              </a:ext>
            </a:extLst>
          </p:cNvPr>
          <p:cNvPicPr>
            <a:picLocks noChangeAspect="1"/>
          </p:cNvPicPr>
          <p:nvPr/>
        </p:nvPicPr>
        <p:blipFill>
          <a:blip r:embed="rId6"/>
          <a:stretch>
            <a:fillRect/>
          </a:stretch>
        </p:blipFill>
        <p:spPr>
          <a:xfrm>
            <a:off x="705518" y="6046361"/>
            <a:ext cx="6774767" cy="472481"/>
          </a:xfrm>
          <a:prstGeom prst="rect">
            <a:avLst/>
          </a:prstGeom>
        </p:spPr>
      </p:pic>
    </p:spTree>
    <p:extLst>
      <p:ext uri="{BB962C8B-B14F-4D97-AF65-F5344CB8AC3E}">
        <p14:creationId xmlns:p14="http://schemas.microsoft.com/office/powerpoint/2010/main" val="30996424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quarter" idx="10"/>
          </p:nvPr>
        </p:nvSpPr>
        <p:spPr/>
        <p:txBody>
          <a:bodyPr/>
          <a:lstStyle/>
          <a:p>
            <a:pPr marL="285750" lvl="3" indent="-285750">
              <a:buFont typeface="Wingdings" panose="05000000000000000000" pitchFamily="2" charset="2"/>
              <a:buChar char="n"/>
            </a:pPr>
            <a:r>
              <a:rPr lang="en-US" altLang="zh-TW" b="1" dirty="0" err="1"/>
              <a:t>find_element</a:t>
            </a:r>
            <a:r>
              <a:rPr lang="en-US" altLang="zh-TW" b="1" dirty="0"/>
              <a:t>(</a:t>
            </a:r>
            <a:r>
              <a:rPr lang="en-US" altLang="zh-TW" b="1" dirty="0" err="1"/>
              <a:t>By.TAG_NAME</a:t>
            </a:r>
            <a:r>
              <a:rPr lang="en-US" altLang="zh-TW" b="1" dirty="0"/>
              <a:t>, "tag name")</a:t>
            </a:r>
          </a:p>
          <a:p>
            <a:pPr marL="285750" lvl="3" indent="-285750">
              <a:buFont typeface="Wingdings" panose="05000000000000000000" pitchFamily="2" charset="2"/>
              <a:buChar char="n"/>
            </a:pPr>
            <a:endParaRPr lang="en-US" altLang="zh-TW" b="1" dirty="0"/>
          </a:p>
          <a:p>
            <a:pPr marL="285750" lvl="3" indent="-285750">
              <a:buFont typeface="Wingdings" panose="05000000000000000000" pitchFamily="2" charset="2"/>
              <a:buChar char="n"/>
            </a:pPr>
            <a:r>
              <a:rPr lang="en-US" altLang="zh-TW" b="1" dirty="0" err="1"/>
              <a:t>find_element</a:t>
            </a:r>
            <a:r>
              <a:rPr lang="en-US" altLang="zh-TW" b="1" dirty="0"/>
              <a:t>(</a:t>
            </a:r>
            <a:r>
              <a:rPr lang="en-US" altLang="zh-TW" b="1" dirty="0" err="1"/>
              <a:t>By.CLASS_NAME</a:t>
            </a:r>
            <a:r>
              <a:rPr lang="en-US" altLang="zh-TW" b="1" dirty="0"/>
              <a:t>, "class name")</a:t>
            </a:r>
          </a:p>
          <a:p>
            <a:pPr marL="285750" lvl="3" indent="-285750">
              <a:buFont typeface="Wingdings" panose="05000000000000000000" pitchFamily="2" charset="2"/>
              <a:buChar char="n"/>
            </a:pPr>
            <a:endParaRPr lang="en-US" altLang="zh-TW" b="1" dirty="0"/>
          </a:p>
          <a:p>
            <a:pPr marL="285750" lvl="3" indent="-285750">
              <a:buFont typeface="Wingdings" panose="05000000000000000000" pitchFamily="2" charset="2"/>
              <a:buChar char="n"/>
            </a:pPr>
            <a:r>
              <a:rPr lang="en-US" altLang="zh-TW" b="1" dirty="0" err="1"/>
              <a:t>find_element</a:t>
            </a:r>
            <a:r>
              <a:rPr lang="en-US" altLang="zh-TW" b="1" dirty="0"/>
              <a:t>(</a:t>
            </a:r>
            <a:r>
              <a:rPr lang="en-US" altLang="zh-TW" b="1" dirty="0" err="1"/>
              <a:t>By.CSS_SELECTOR</a:t>
            </a:r>
            <a:r>
              <a:rPr lang="en-US" altLang="zh-TW" b="1" dirty="0"/>
              <a:t>, "</a:t>
            </a:r>
            <a:r>
              <a:rPr lang="en-US" altLang="zh-TW" b="1" dirty="0" err="1"/>
              <a:t>css</a:t>
            </a:r>
            <a:r>
              <a:rPr lang="en-US" altLang="zh-TW" b="1" dirty="0"/>
              <a:t> selector")</a:t>
            </a:r>
          </a:p>
          <a:p>
            <a:pPr marL="285750" lvl="3" indent="-285750">
              <a:buFont typeface="Wingdings" panose="05000000000000000000" pitchFamily="2" charset="2"/>
              <a:buChar char="n"/>
            </a:pPr>
            <a:endParaRPr lang="zh-TW" altLang="en-US" b="1" dirty="0"/>
          </a:p>
        </p:txBody>
      </p:sp>
      <p:pic>
        <p:nvPicPr>
          <p:cNvPr id="4" name="圖片 3">
            <a:extLst>
              <a:ext uri="{FF2B5EF4-FFF2-40B4-BE49-F238E27FC236}">
                <a16:creationId xmlns:a16="http://schemas.microsoft.com/office/drawing/2014/main" id="{F14076B9-A0AA-16A6-FD45-69CE3483CE8D}"/>
              </a:ext>
            </a:extLst>
          </p:cNvPr>
          <p:cNvPicPr>
            <a:picLocks noChangeAspect="1"/>
          </p:cNvPicPr>
          <p:nvPr/>
        </p:nvPicPr>
        <p:blipFill>
          <a:blip r:embed="rId2"/>
          <a:stretch>
            <a:fillRect/>
          </a:stretch>
        </p:blipFill>
        <p:spPr>
          <a:xfrm>
            <a:off x="710306" y="1123736"/>
            <a:ext cx="8001693" cy="518205"/>
          </a:xfrm>
          <a:prstGeom prst="rect">
            <a:avLst/>
          </a:prstGeom>
        </p:spPr>
      </p:pic>
      <p:pic>
        <p:nvPicPr>
          <p:cNvPr id="6" name="圖片 5">
            <a:extLst>
              <a:ext uri="{FF2B5EF4-FFF2-40B4-BE49-F238E27FC236}">
                <a16:creationId xmlns:a16="http://schemas.microsoft.com/office/drawing/2014/main" id="{7DEA14C9-846F-011D-2AFC-E334FCB6BECF}"/>
              </a:ext>
            </a:extLst>
          </p:cNvPr>
          <p:cNvPicPr>
            <a:picLocks noChangeAspect="1"/>
          </p:cNvPicPr>
          <p:nvPr/>
        </p:nvPicPr>
        <p:blipFill>
          <a:blip r:embed="rId3"/>
          <a:stretch>
            <a:fillRect/>
          </a:stretch>
        </p:blipFill>
        <p:spPr>
          <a:xfrm>
            <a:off x="768482" y="2144950"/>
            <a:ext cx="8051990" cy="507536"/>
          </a:xfrm>
          <a:prstGeom prst="rect">
            <a:avLst/>
          </a:prstGeom>
        </p:spPr>
      </p:pic>
      <p:pic>
        <p:nvPicPr>
          <p:cNvPr id="8" name="圖片 7">
            <a:extLst>
              <a:ext uri="{FF2B5EF4-FFF2-40B4-BE49-F238E27FC236}">
                <a16:creationId xmlns:a16="http://schemas.microsoft.com/office/drawing/2014/main" id="{091DC89F-9B8B-71B9-5E98-864D5CA08297}"/>
              </a:ext>
            </a:extLst>
          </p:cNvPr>
          <p:cNvPicPr>
            <a:picLocks noChangeAspect="1"/>
          </p:cNvPicPr>
          <p:nvPr/>
        </p:nvPicPr>
        <p:blipFill>
          <a:blip r:embed="rId4"/>
          <a:stretch>
            <a:fillRect/>
          </a:stretch>
        </p:blipFill>
        <p:spPr>
          <a:xfrm>
            <a:off x="399360" y="3189508"/>
            <a:ext cx="8538950" cy="432092"/>
          </a:xfrm>
          <a:prstGeom prst="rect">
            <a:avLst/>
          </a:prstGeom>
        </p:spPr>
      </p:pic>
      <p:sp>
        <p:nvSpPr>
          <p:cNvPr id="9" name="文字方塊 8">
            <a:extLst>
              <a:ext uri="{FF2B5EF4-FFF2-40B4-BE49-F238E27FC236}">
                <a16:creationId xmlns:a16="http://schemas.microsoft.com/office/drawing/2014/main" id="{2E832C0E-FFB6-EBA7-C725-93392BD536A7}"/>
              </a:ext>
            </a:extLst>
          </p:cNvPr>
          <p:cNvSpPr txBox="1"/>
          <p:nvPr/>
        </p:nvSpPr>
        <p:spPr>
          <a:xfrm>
            <a:off x="539552" y="3738006"/>
            <a:ext cx="7836441" cy="2862322"/>
          </a:xfrm>
          <a:prstGeom prst="rect">
            <a:avLst/>
          </a:prstGeom>
          <a:noFill/>
        </p:spPr>
        <p:txBody>
          <a:bodyPr wrap="none" rtlCol="0">
            <a:spAutoFit/>
          </a:bodyPr>
          <a:lstStyle/>
          <a:p>
            <a:r>
              <a:rPr lang="en-US" altLang="zh-TW" dirty="0"/>
              <a:t>If element’s class name contains multiple strings separated with space like:</a:t>
            </a:r>
            <a:br>
              <a:rPr lang="en-US" altLang="zh-TW" dirty="0"/>
            </a:br>
            <a:r>
              <a:rPr lang="en-US" altLang="zh-TW" dirty="0">
                <a:latin typeface="Consolas" panose="020B0609020204030204" pitchFamily="49" charset="0"/>
              </a:rPr>
              <a:t>&lt;div class=“</a:t>
            </a:r>
            <a:r>
              <a:rPr lang="en-US" altLang="zh-TW" dirty="0" err="1">
                <a:latin typeface="Consolas" panose="020B0609020204030204" pitchFamily="49" charset="0"/>
              </a:rPr>
              <a:t>compList</a:t>
            </a:r>
            <a:r>
              <a:rPr lang="en-US" altLang="zh-TW" dirty="0">
                <a:latin typeface="Consolas" panose="020B0609020204030204" pitchFamily="49" charset="0"/>
              </a:rPr>
              <a:t> d-</a:t>
            </a:r>
            <a:r>
              <a:rPr lang="en-US" altLang="zh-TW" dirty="0" err="1">
                <a:latin typeface="Consolas" panose="020B0609020204030204" pitchFamily="49" charset="0"/>
              </a:rPr>
              <a:t>ib</a:t>
            </a:r>
            <a:r>
              <a:rPr lang="en-US" altLang="zh-TW" dirty="0">
                <a:latin typeface="Consolas" panose="020B0609020204030204" pitchFamily="49" charset="0"/>
              </a:rPr>
              <a:t>”&gt;</a:t>
            </a:r>
            <a:br>
              <a:rPr lang="en-US" altLang="zh-TW" dirty="0">
                <a:latin typeface="Consolas" panose="020B0609020204030204" pitchFamily="49" charset="0"/>
              </a:rPr>
            </a:br>
            <a:r>
              <a:rPr lang="en-US" altLang="zh-TW" dirty="0">
                <a:latin typeface="Consolas" panose="020B0609020204030204" pitchFamily="49" charset="0"/>
              </a:rPr>
              <a:t>  &lt;span&gt;Some contents&lt;/span&gt;</a:t>
            </a:r>
            <a:br>
              <a:rPr lang="en-US" altLang="zh-TW" dirty="0">
                <a:latin typeface="Consolas" panose="020B0609020204030204" pitchFamily="49" charset="0"/>
              </a:rPr>
            </a:br>
            <a:r>
              <a:rPr lang="en-US" altLang="zh-TW" dirty="0">
                <a:latin typeface="Consolas" panose="020B0609020204030204" pitchFamily="49" charset="0"/>
              </a:rPr>
              <a:t>&lt;/div&gt;</a:t>
            </a:r>
          </a:p>
          <a:p>
            <a:endParaRPr lang="en-US" altLang="zh-TW" dirty="0"/>
          </a:p>
          <a:p>
            <a:r>
              <a:rPr lang="en-US" altLang="zh-TW" dirty="0"/>
              <a:t>You could use </a:t>
            </a:r>
            <a:r>
              <a:rPr lang="en-US" altLang="zh-TW" dirty="0" err="1"/>
              <a:t>css_selector</a:t>
            </a:r>
            <a:r>
              <a:rPr lang="en-US" altLang="zh-TW" dirty="0"/>
              <a:t> as</a:t>
            </a:r>
          </a:p>
          <a:p>
            <a:endParaRPr lang="en-US" altLang="zh-TW" dirty="0">
              <a:latin typeface="Consolas" panose="020B0609020204030204" pitchFamily="49" charset="0"/>
            </a:endParaRPr>
          </a:p>
          <a:p>
            <a:r>
              <a:rPr lang="en-US" altLang="zh-TW" dirty="0" err="1">
                <a:latin typeface="Consolas" panose="020B0609020204030204" pitchFamily="49" charset="0"/>
              </a:rPr>
              <a:t>driver.find_element</a:t>
            </a:r>
            <a:r>
              <a:rPr lang="en-US" altLang="zh-TW" dirty="0">
                <a:latin typeface="Consolas" panose="020B0609020204030204" pitchFamily="49" charset="0"/>
              </a:rPr>
              <a:t>(</a:t>
            </a:r>
            <a:r>
              <a:rPr lang="en-US" altLang="zh-TW" dirty="0" err="1">
                <a:latin typeface="Consolas" panose="020B0609020204030204" pitchFamily="49" charset="0"/>
              </a:rPr>
              <a:t>By.CSS_SELECTOR</a:t>
            </a:r>
            <a:r>
              <a:rPr lang="en-US" altLang="zh-TW" dirty="0">
                <a:latin typeface="Consolas" panose="020B0609020204030204" pitchFamily="49" charset="0"/>
              </a:rPr>
              <a:t>, ‘</a:t>
            </a:r>
            <a:r>
              <a:rPr lang="en-US" altLang="zh-TW" dirty="0" err="1">
                <a:latin typeface="Consolas" panose="020B0609020204030204" pitchFamily="49" charset="0"/>
              </a:rPr>
              <a:t>div.compList.d-ib</a:t>
            </a:r>
            <a:r>
              <a:rPr lang="en-US" altLang="zh-TW" dirty="0">
                <a:latin typeface="Consolas" panose="020B0609020204030204" pitchFamily="49" charset="0"/>
              </a:rPr>
              <a:t>’)</a:t>
            </a:r>
          </a:p>
          <a:p>
            <a:endParaRPr lang="en-US" altLang="zh-TW" dirty="0"/>
          </a:p>
          <a:p>
            <a:r>
              <a:rPr lang="en-US" altLang="zh-TW" dirty="0"/>
              <a:t>to locate it.</a:t>
            </a:r>
            <a:endParaRPr lang="zh-TW" altLang="en-US" dirty="0"/>
          </a:p>
        </p:txBody>
      </p:sp>
    </p:spTree>
    <p:extLst>
      <p:ext uri="{BB962C8B-B14F-4D97-AF65-F5344CB8AC3E}">
        <p14:creationId xmlns:p14="http://schemas.microsoft.com/office/powerpoint/2010/main" val="18710485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quarter" idx="10"/>
          </p:nvPr>
        </p:nvSpPr>
        <p:spPr/>
        <p:txBody>
          <a:bodyPr/>
          <a:lstStyle/>
          <a:p>
            <a:pPr lvl="2"/>
            <a:r>
              <a:rPr lang="zh-TW" altLang="en-US" dirty="0"/>
              <a:t>範例：自動登入 </a:t>
            </a:r>
            <a:r>
              <a:rPr lang="en-US" altLang="zh-TW" dirty="0" err="1"/>
              <a:t>facebook</a:t>
            </a:r>
            <a:endParaRPr lang="zh-TW" altLang="en-US" dirty="0"/>
          </a:p>
        </p:txBody>
      </p:sp>
      <p:grpSp>
        <p:nvGrpSpPr>
          <p:cNvPr id="3" name="群組 2"/>
          <p:cNvGrpSpPr/>
          <p:nvPr/>
        </p:nvGrpSpPr>
        <p:grpSpPr>
          <a:xfrm>
            <a:off x="971600" y="1340768"/>
            <a:ext cx="6681532" cy="5133230"/>
            <a:chOff x="533577" y="1268760"/>
            <a:chExt cx="8020050" cy="6429375"/>
          </a:xfrm>
        </p:grpSpPr>
        <p:pic>
          <p:nvPicPr>
            <p:cNvPr id="348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577" y="1268760"/>
              <a:ext cx="8020050" cy="399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48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577" y="5259735"/>
              <a:ext cx="8001000" cy="243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15492973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3"/>
          <p:cNvSpPr>
            <a:spLocks noGrp="1"/>
          </p:cNvSpPr>
          <p:nvPr>
            <p:ph sz="quarter" idx="10"/>
          </p:nvPr>
        </p:nvSpPr>
        <p:spPr/>
        <p:txBody>
          <a:bodyPr/>
          <a:lstStyle/>
          <a:p>
            <a:pPr lvl="1"/>
            <a:r>
              <a:rPr lang="en-US" altLang="zh-TW" dirty="0"/>
              <a:t>2.5.1 </a:t>
            </a:r>
            <a:r>
              <a:rPr lang="zh-TW" altLang="en-US" dirty="0"/>
              <a:t>使用</a:t>
            </a:r>
            <a:r>
              <a:rPr lang="en-US" altLang="zh-TW" dirty="0"/>
              <a:t>Pandas </a:t>
            </a:r>
            <a:r>
              <a:rPr lang="zh-TW" altLang="en-US" dirty="0"/>
              <a:t>儲存資料</a:t>
            </a:r>
            <a:endParaRPr lang="en-US" altLang="zh-TW" dirty="0"/>
          </a:p>
          <a:p>
            <a:pPr lvl="3"/>
            <a:r>
              <a:rPr lang="en-US" altLang="zh-TW" dirty="0"/>
              <a:t>Pandas </a:t>
            </a:r>
            <a:r>
              <a:rPr lang="zh-TW" altLang="en-US" dirty="0"/>
              <a:t>的 </a:t>
            </a:r>
            <a:r>
              <a:rPr lang="en-US" altLang="zh-TW" dirty="0" err="1"/>
              <a:t>DataFrame</a:t>
            </a:r>
            <a:r>
              <a:rPr lang="en-US" altLang="zh-TW" dirty="0"/>
              <a:t> </a:t>
            </a:r>
            <a:r>
              <a:rPr lang="zh-TW" altLang="en-US" dirty="0"/>
              <a:t>資料可以儲存在檔案中， 它的資料儲存方法如下：</a:t>
            </a:r>
          </a:p>
        </p:txBody>
      </p:sp>
      <p:sp>
        <p:nvSpPr>
          <p:cNvPr id="2" name="標題 1"/>
          <p:cNvSpPr>
            <a:spLocks noGrp="1"/>
          </p:cNvSpPr>
          <p:nvPr>
            <p:ph type="title"/>
          </p:nvPr>
        </p:nvSpPr>
        <p:spPr/>
        <p:txBody>
          <a:bodyPr/>
          <a:lstStyle/>
          <a:p>
            <a:r>
              <a:rPr lang="en-US" altLang="zh-TW" dirty="0"/>
              <a:t>2.5 Pandas </a:t>
            </a:r>
            <a:r>
              <a:rPr lang="zh-TW" altLang="en-US" dirty="0"/>
              <a:t>模組：資料存取</a:t>
            </a:r>
          </a:p>
        </p:txBody>
      </p:sp>
      <p:pic>
        <p:nvPicPr>
          <p:cNvPr id="358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125" y="2348880"/>
            <a:ext cx="7905750" cy="2400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512244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3"/>
          <p:cNvSpPr>
            <a:spLocks noGrp="1"/>
          </p:cNvSpPr>
          <p:nvPr>
            <p:ph sz="quarter" idx="10"/>
          </p:nvPr>
        </p:nvSpPr>
        <p:spPr/>
        <p:txBody>
          <a:bodyPr/>
          <a:lstStyle/>
          <a:p>
            <a:pPr lvl="3"/>
            <a:r>
              <a:rPr lang="zh-TW" altLang="en-US" dirty="0"/>
              <a:t>例如：利用 </a:t>
            </a:r>
            <a:r>
              <a:rPr lang="en-US" altLang="zh-TW" dirty="0"/>
              <a:t>pandas </a:t>
            </a:r>
            <a:r>
              <a:rPr lang="zh-TW" altLang="en-US" dirty="0"/>
              <a:t>建立 </a:t>
            </a:r>
            <a:r>
              <a:rPr lang="en-US" altLang="zh-TW" dirty="0" err="1"/>
              <a:t>DataFrame</a:t>
            </a:r>
            <a:r>
              <a:rPr lang="en-US" altLang="zh-TW" dirty="0"/>
              <a:t> </a:t>
            </a:r>
            <a:r>
              <a:rPr lang="zh-TW" altLang="en-US" dirty="0"/>
              <a:t>資料後，顯示資料並將資料儲存在</a:t>
            </a:r>
            <a:r>
              <a:rPr lang="en-US" altLang="zh-TW" dirty="0"/>
              <a:t>&lt;out.csv&gt; </a:t>
            </a:r>
            <a:r>
              <a:rPr lang="zh-TW" altLang="en-US" dirty="0"/>
              <a:t>檔，注意編碼是以 </a:t>
            </a:r>
            <a:r>
              <a:rPr lang="en-US" altLang="zh-TW" dirty="0"/>
              <a:t>encoding="utf-8-sig" </a:t>
            </a:r>
            <a:r>
              <a:rPr lang="zh-TW" altLang="en-US" dirty="0"/>
              <a:t>設定為將 </a:t>
            </a:r>
            <a:r>
              <a:rPr lang="en-US" altLang="zh-TW" dirty="0"/>
              <a:t>BOM </a:t>
            </a:r>
            <a:r>
              <a:rPr lang="zh-TW" altLang="en-US" dirty="0"/>
              <a:t>去除的 </a:t>
            </a:r>
            <a:r>
              <a:rPr lang="en-US" altLang="zh-TW" dirty="0"/>
              <a:t>utf-8 </a:t>
            </a:r>
            <a:r>
              <a:rPr lang="zh-TW" altLang="en-US" dirty="0"/>
              <a:t>編碼。</a:t>
            </a:r>
          </a:p>
        </p:txBody>
      </p:sp>
      <p:pic>
        <p:nvPicPr>
          <p:cNvPr id="368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8560" y="1916832"/>
            <a:ext cx="8048625" cy="4076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696322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quarter" idx="10"/>
          </p:nvPr>
        </p:nvSpPr>
        <p:spPr/>
        <p:txBody>
          <a:bodyPr/>
          <a:lstStyle/>
          <a:p>
            <a:pPr lvl="1"/>
            <a:r>
              <a:rPr lang="en-US" altLang="zh-TW" dirty="0"/>
              <a:t>2.5.2 </a:t>
            </a:r>
            <a:r>
              <a:rPr lang="zh-TW" altLang="en-US" dirty="0"/>
              <a:t>使用</a:t>
            </a:r>
            <a:r>
              <a:rPr lang="en-US" altLang="zh-TW" dirty="0"/>
              <a:t>Pandas </a:t>
            </a:r>
            <a:r>
              <a:rPr lang="zh-TW" altLang="en-US" dirty="0"/>
              <a:t>讀取資料</a:t>
            </a:r>
            <a:endParaRPr lang="en-US" altLang="zh-TW" dirty="0"/>
          </a:p>
          <a:p>
            <a:pPr lvl="3"/>
            <a:r>
              <a:rPr lang="zh-TW" altLang="en-US" dirty="0"/>
              <a:t>例如：利用 </a:t>
            </a:r>
            <a:r>
              <a:rPr lang="en-US" altLang="zh-TW" dirty="0"/>
              <a:t>pandas </a:t>
            </a:r>
            <a:r>
              <a:rPr lang="zh-TW" altLang="en-US" dirty="0"/>
              <a:t>的 </a:t>
            </a:r>
            <a:r>
              <a:rPr lang="en-US" altLang="zh-TW" dirty="0" err="1"/>
              <a:t>read_csv</a:t>
            </a:r>
            <a:r>
              <a:rPr lang="en-US" altLang="zh-TW" dirty="0"/>
              <a:t> </a:t>
            </a:r>
            <a:r>
              <a:rPr lang="zh-TW" altLang="en-US" dirty="0"/>
              <a:t>方法，讀取</a:t>
            </a:r>
            <a:r>
              <a:rPr lang="en-US" altLang="zh-TW" dirty="0"/>
              <a:t>&lt;out.csv&gt; </a:t>
            </a:r>
            <a:r>
              <a:rPr lang="zh-TW" altLang="en-US" dirty="0"/>
              <a:t>檔後顯示之，注意編碼是以 </a:t>
            </a:r>
            <a:r>
              <a:rPr lang="en-US" altLang="zh-TW" dirty="0"/>
              <a:t>encoding="utf-8-sig" </a:t>
            </a:r>
            <a:r>
              <a:rPr lang="zh-TW" altLang="en-US" dirty="0"/>
              <a:t>將 </a:t>
            </a:r>
            <a:r>
              <a:rPr lang="en-US" altLang="zh-TW" dirty="0"/>
              <a:t>BOM </a:t>
            </a:r>
            <a:r>
              <a:rPr lang="zh-TW" altLang="en-US" dirty="0"/>
              <a:t>去除的 </a:t>
            </a:r>
            <a:r>
              <a:rPr lang="en-US" altLang="zh-TW" dirty="0"/>
              <a:t>utf-8 </a:t>
            </a:r>
            <a:r>
              <a:rPr lang="zh-TW" altLang="en-US" dirty="0"/>
              <a:t>編碼， </a:t>
            </a:r>
            <a:r>
              <a:rPr lang="en-US" altLang="zh-TW" dirty="0" err="1"/>
              <a:t>index_col</a:t>
            </a:r>
            <a:r>
              <a:rPr lang="en-US" altLang="zh-TW" dirty="0"/>
              <a:t>=0 </a:t>
            </a:r>
            <a:r>
              <a:rPr lang="zh-TW" altLang="en-US" dirty="0"/>
              <a:t>去除索引欄位。</a:t>
            </a:r>
          </a:p>
        </p:txBody>
      </p:sp>
      <p:pic>
        <p:nvPicPr>
          <p:cNvPr id="378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691" y="2420888"/>
            <a:ext cx="8029575" cy="2733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85030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quarter" idx="10"/>
          </p:nvPr>
        </p:nvSpPr>
        <p:spPr/>
        <p:txBody>
          <a:bodyPr/>
          <a:lstStyle/>
          <a:p>
            <a:pPr lvl="2"/>
            <a:r>
              <a:rPr lang="zh-TW" altLang="en-US" dirty="0"/>
              <a:t>自訂</a:t>
            </a:r>
            <a:r>
              <a:rPr lang="en-US" altLang="zh-TW" dirty="0"/>
              <a:t>HTTP Headers</a:t>
            </a:r>
          </a:p>
          <a:p>
            <a:pPr lvl="3"/>
            <a:r>
              <a:rPr lang="zh-TW" altLang="en-US" dirty="0"/>
              <a:t>例如：於 </a:t>
            </a:r>
            <a:r>
              <a:rPr lang="en-US" altLang="zh-TW" dirty="0"/>
              <a:t>HTTP Headers </a:t>
            </a:r>
            <a:r>
              <a:rPr lang="zh-TW" altLang="en-US" dirty="0"/>
              <a:t>中加入 </a:t>
            </a:r>
            <a:r>
              <a:rPr lang="en-US" altLang="zh-TW" dirty="0"/>
              <a:t>user-agent </a:t>
            </a:r>
            <a:r>
              <a:rPr lang="zh-TW" altLang="en-US" dirty="0"/>
              <a:t>的項目。</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785" y="1700808"/>
            <a:ext cx="8010525" cy="2533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62032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quarter" idx="10"/>
          </p:nvPr>
        </p:nvSpPr>
        <p:spPr/>
        <p:txBody>
          <a:bodyPr/>
          <a:lstStyle/>
          <a:p>
            <a:pPr lvl="1"/>
            <a:r>
              <a:rPr lang="en-US" altLang="zh-TW" dirty="0"/>
              <a:t>2.1.2 </a:t>
            </a:r>
            <a:r>
              <a:rPr lang="zh-TW" altLang="en-US" dirty="0"/>
              <a:t>發送</a:t>
            </a:r>
            <a:r>
              <a:rPr lang="en-US" altLang="zh-TW" dirty="0"/>
              <a:t>POST </a:t>
            </a:r>
            <a:r>
              <a:rPr lang="zh-TW" altLang="en-US" dirty="0"/>
              <a:t>請求</a:t>
            </a:r>
            <a:endParaRPr lang="en-US" altLang="zh-TW" dirty="0"/>
          </a:p>
          <a:p>
            <a:pPr lvl="3"/>
            <a:r>
              <a:rPr lang="zh-TW" altLang="en-US" dirty="0"/>
              <a:t>例如：自訂</a:t>
            </a:r>
            <a:r>
              <a:rPr lang="en-US" altLang="zh-TW" dirty="0"/>
              <a:t>payload ( </a:t>
            </a:r>
            <a:r>
              <a:rPr lang="zh-TW" altLang="en-US" dirty="0"/>
              <a:t>字典資料型態</a:t>
            </a:r>
            <a:r>
              <a:rPr lang="en-US" altLang="zh-TW" dirty="0"/>
              <a:t>) </a:t>
            </a:r>
            <a:r>
              <a:rPr lang="zh-TW" altLang="en-US" dirty="0"/>
              <a:t>做為 </a:t>
            </a:r>
            <a:r>
              <a:rPr lang="en-US" altLang="zh-TW" dirty="0"/>
              <a:t>data </a:t>
            </a:r>
            <a:r>
              <a:rPr lang="zh-TW" altLang="en-US" dirty="0"/>
              <a:t>參數向網站提出請求。</a:t>
            </a:r>
            <a:endParaRPr lang="en-US" altLang="zh-TW" dirty="0"/>
          </a:p>
          <a:p>
            <a:pPr lvl="3"/>
            <a:endParaRPr lang="en-US" altLang="zh-TW" dirty="0"/>
          </a:p>
          <a:p>
            <a:pPr lvl="3"/>
            <a:endParaRPr lang="en-US" altLang="zh-TW" dirty="0"/>
          </a:p>
          <a:p>
            <a:pPr lvl="3"/>
            <a:endParaRPr lang="en-US" altLang="zh-TW" dirty="0"/>
          </a:p>
          <a:p>
            <a:pPr lvl="3"/>
            <a:endParaRPr lang="en-US" altLang="zh-TW" dirty="0"/>
          </a:p>
          <a:p>
            <a:pPr lvl="1"/>
            <a:r>
              <a:rPr lang="en-US" altLang="zh-TW" dirty="0"/>
              <a:t>2.1.3 session </a:t>
            </a:r>
            <a:r>
              <a:rPr lang="zh-TW" altLang="en-US" dirty="0"/>
              <a:t>與</a:t>
            </a:r>
            <a:r>
              <a:rPr lang="en-US" altLang="zh-TW" dirty="0"/>
              <a:t>cookie </a:t>
            </a:r>
            <a:r>
              <a:rPr lang="zh-TW" altLang="en-US" dirty="0"/>
              <a:t>的使用</a:t>
            </a:r>
            <a:endParaRPr lang="en-US" altLang="zh-TW" dirty="0"/>
          </a:p>
          <a:p>
            <a:pPr lvl="2"/>
            <a:r>
              <a:rPr lang="zh-TW" altLang="en-US" dirty="0"/>
              <a:t>建立 </a:t>
            </a:r>
            <a:r>
              <a:rPr lang="en-US" altLang="zh-TW" dirty="0"/>
              <a:t>session</a:t>
            </a:r>
          </a:p>
          <a:p>
            <a:pPr lvl="3"/>
            <a:r>
              <a:rPr lang="zh-TW" altLang="en-US" dirty="0"/>
              <a:t>建立 </a:t>
            </a:r>
            <a:r>
              <a:rPr lang="en-US" altLang="zh-TW" dirty="0"/>
              <a:t>session </a:t>
            </a:r>
            <a:r>
              <a:rPr lang="zh-TW" altLang="en-US" dirty="0"/>
              <a:t>的語法範例如下：</a:t>
            </a:r>
            <a:endParaRPr lang="en-US" altLang="zh-TW" dirty="0"/>
          </a:p>
          <a:p>
            <a:pPr lvl="3"/>
            <a:endParaRPr lang="zh-TW" alt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644" y="1772816"/>
            <a:ext cx="8010525" cy="175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488" y="5373216"/>
            <a:ext cx="4333875" cy="33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27494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quarter" idx="10"/>
          </p:nvPr>
        </p:nvSpPr>
        <p:spPr/>
        <p:txBody>
          <a:bodyPr/>
          <a:lstStyle/>
          <a:p>
            <a:pPr lvl="2">
              <a:lnSpc>
                <a:spcPct val="150000"/>
              </a:lnSpc>
              <a:spcBef>
                <a:spcPts val="0"/>
              </a:spcBef>
              <a:spcAft>
                <a:spcPts val="0"/>
              </a:spcAft>
              <a:buClr>
                <a:schemeClr val="accent3">
                  <a:lumMod val="75000"/>
                </a:schemeClr>
              </a:buClr>
              <a:buSzPct val="100000"/>
            </a:pPr>
            <a:r>
              <a:rPr lang="zh-TW" altLang="en-US" dirty="0"/>
              <a:t>使用 </a:t>
            </a:r>
            <a:r>
              <a:rPr lang="en-US" altLang="zh-TW" dirty="0"/>
              <a:t>session </a:t>
            </a:r>
            <a:r>
              <a:rPr lang="zh-TW" altLang="en-US" dirty="0"/>
              <a:t>請求</a:t>
            </a:r>
          </a:p>
          <a:p>
            <a:endParaRPr lang="zh-TW" alt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340768"/>
            <a:ext cx="6071019" cy="51143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93836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3"/>
          <p:cNvSpPr>
            <a:spLocks noGrp="1"/>
          </p:cNvSpPr>
          <p:nvPr>
            <p:ph sz="quarter" idx="10"/>
          </p:nvPr>
        </p:nvSpPr>
        <p:spPr/>
        <p:txBody>
          <a:bodyPr/>
          <a:lstStyle/>
          <a:p>
            <a:pPr lvl="1"/>
            <a:r>
              <a:rPr lang="en-US" altLang="zh-TW" dirty="0"/>
              <a:t>2.2.1 </a:t>
            </a:r>
            <a:r>
              <a:rPr lang="en-US" altLang="zh-TW" dirty="0" err="1"/>
              <a:t>BeautifulSoup</a:t>
            </a:r>
            <a:r>
              <a:rPr lang="en-US" altLang="zh-TW" dirty="0"/>
              <a:t> </a:t>
            </a:r>
            <a:r>
              <a:rPr lang="zh-TW" altLang="en-US" dirty="0"/>
              <a:t>的使用</a:t>
            </a:r>
            <a:endParaRPr lang="en-US" altLang="zh-TW" dirty="0"/>
          </a:p>
          <a:p>
            <a:pPr lvl="3"/>
            <a:r>
              <a:rPr lang="zh-TW" altLang="en-US" dirty="0"/>
              <a:t>語法範例如下：</a:t>
            </a:r>
            <a:endParaRPr lang="en-US" altLang="zh-TW" dirty="0"/>
          </a:p>
          <a:p>
            <a:pPr lvl="3"/>
            <a:endParaRPr lang="en-US" altLang="zh-TW" dirty="0"/>
          </a:p>
          <a:p>
            <a:pPr lvl="3"/>
            <a:r>
              <a:rPr lang="zh-TW" altLang="en-US" dirty="0"/>
              <a:t>例如：建立 </a:t>
            </a:r>
            <a:r>
              <a:rPr lang="en-US" altLang="zh-TW" dirty="0" err="1"/>
              <a:t>BeautifulSoup</a:t>
            </a:r>
            <a:r>
              <a:rPr lang="en-US" altLang="zh-TW" dirty="0"/>
              <a:t> </a:t>
            </a:r>
            <a:r>
              <a:rPr lang="zh-TW" altLang="en-US" dirty="0"/>
              <a:t>型別物件 </a:t>
            </a:r>
            <a:r>
              <a:rPr lang="en-US" altLang="zh-TW" dirty="0" err="1"/>
              <a:t>sp</a:t>
            </a:r>
            <a:r>
              <a:rPr lang="zh-TW" altLang="en-US" dirty="0"/>
              <a:t>，解析「 </a:t>
            </a:r>
            <a:r>
              <a:rPr lang="en-US" altLang="zh-TW" dirty="0"/>
              <a:t>http://www.e-happy.com.tw </a:t>
            </a:r>
            <a:r>
              <a:rPr lang="zh-TW" altLang="en-US" dirty="0"/>
              <a:t>」網頁原始碼。</a:t>
            </a:r>
            <a:endParaRPr lang="en-US" altLang="zh-TW" dirty="0"/>
          </a:p>
          <a:p>
            <a:pPr lvl="3"/>
            <a:endParaRPr lang="zh-TW" altLang="en-US" dirty="0"/>
          </a:p>
        </p:txBody>
      </p:sp>
      <p:sp>
        <p:nvSpPr>
          <p:cNvPr id="2" name="標題 1"/>
          <p:cNvSpPr>
            <a:spLocks noGrp="1"/>
          </p:cNvSpPr>
          <p:nvPr>
            <p:ph type="title"/>
          </p:nvPr>
        </p:nvSpPr>
        <p:spPr/>
        <p:txBody>
          <a:bodyPr/>
          <a:lstStyle/>
          <a:p>
            <a:r>
              <a:rPr lang="en-US" altLang="zh-TW" dirty="0"/>
              <a:t>2.2 </a:t>
            </a:r>
            <a:r>
              <a:rPr lang="en-US" altLang="zh-TW" dirty="0" err="1"/>
              <a:t>BeautifulSoup</a:t>
            </a:r>
            <a:r>
              <a:rPr lang="en-US" altLang="zh-TW" dirty="0"/>
              <a:t> </a:t>
            </a:r>
            <a:r>
              <a:rPr lang="zh-TW" altLang="en-US" dirty="0"/>
              <a:t>模組：網頁解析</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348880"/>
            <a:ext cx="7200900" cy="295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3789040"/>
            <a:ext cx="7105650" cy="1809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17575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3"/>
          <p:cNvSpPr>
            <a:spLocks noGrp="1"/>
          </p:cNvSpPr>
          <p:nvPr>
            <p:ph sz="quarter" idx="10"/>
          </p:nvPr>
        </p:nvSpPr>
        <p:spPr/>
        <p:txBody>
          <a:bodyPr/>
          <a:lstStyle/>
          <a:p>
            <a:pPr lvl="1"/>
            <a:r>
              <a:rPr lang="en-US" altLang="zh-TW" dirty="0"/>
              <a:t>2.2.2 </a:t>
            </a:r>
            <a:r>
              <a:rPr lang="en-US" altLang="zh-TW" dirty="0" err="1"/>
              <a:t>BeautifulSoup</a:t>
            </a:r>
            <a:r>
              <a:rPr lang="en-US" altLang="zh-TW" dirty="0"/>
              <a:t> </a:t>
            </a:r>
            <a:r>
              <a:rPr lang="zh-TW" altLang="en-US" dirty="0"/>
              <a:t>的屬性和方法</a:t>
            </a:r>
          </a:p>
          <a:p>
            <a:pPr lvl="3"/>
            <a:r>
              <a:rPr lang="en-US" altLang="zh-TW" dirty="0" err="1"/>
              <a:t>BeautifulSoup</a:t>
            </a:r>
            <a:r>
              <a:rPr lang="en-US" altLang="zh-TW" dirty="0"/>
              <a:t> </a:t>
            </a:r>
            <a:r>
              <a:rPr lang="zh-TW" altLang="en-US" dirty="0"/>
              <a:t>常用的屬性和方法如下：</a:t>
            </a:r>
            <a:r>
              <a:rPr lang="en-US" altLang="zh-TW" dirty="0"/>
              <a:t>( </a:t>
            </a:r>
            <a:r>
              <a:rPr lang="zh-TW" altLang="en-US" dirty="0"/>
              <a:t>表中假設已建立 </a:t>
            </a:r>
            <a:r>
              <a:rPr lang="en-US" altLang="zh-TW" dirty="0" err="1"/>
              <a:t>BeautifulSoup</a:t>
            </a:r>
            <a:r>
              <a:rPr lang="en-US" altLang="zh-TW" dirty="0"/>
              <a:t> </a:t>
            </a:r>
            <a:r>
              <a:rPr lang="zh-TW" altLang="en-US" dirty="0"/>
              <a:t>型別物件 </a:t>
            </a:r>
            <a:r>
              <a:rPr lang="en-US" altLang="zh-TW" dirty="0" err="1"/>
              <a:t>sp</a:t>
            </a:r>
            <a:r>
              <a:rPr lang="en-US" altLang="zh-TW" dirty="0"/>
              <a:t>)</a:t>
            </a:r>
            <a:endParaRPr lang="zh-TW" alt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262" y="2060848"/>
            <a:ext cx="7991475" cy="3076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48172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sz="quarter" idx="10"/>
          </p:nvPr>
        </p:nvSpPr>
        <p:spPr/>
        <p:txBody>
          <a:bodyPr/>
          <a:lstStyle/>
          <a:p>
            <a:pPr lvl="2"/>
            <a:r>
              <a:rPr lang="en-US" altLang="zh-TW" dirty="0"/>
              <a:t>find()</a:t>
            </a:r>
            <a:r>
              <a:rPr lang="zh-TW" altLang="en-US" dirty="0"/>
              <a:t>、</a:t>
            </a:r>
            <a:r>
              <a:rPr lang="en-US" altLang="zh-TW" dirty="0" err="1"/>
              <a:t>find_all</a:t>
            </a:r>
            <a:r>
              <a:rPr lang="en-US" altLang="zh-TW" dirty="0"/>
              <a:t>() </a:t>
            </a:r>
            <a:r>
              <a:rPr lang="zh-TW" altLang="en-US" dirty="0"/>
              <a:t>方法</a:t>
            </a:r>
          </a:p>
          <a:p>
            <a:pPr lvl="3"/>
            <a:r>
              <a:rPr lang="en-US" altLang="zh-TW" dirty="0"/>
              <a:t>find() </a:t>
            </a:r>
            <a:r>
              <a:rPr lang="zh-TW" altLang="en-US" dirty="0"/>
              <a:t>和 </a:t>
            </a:r>
            <a:r>
              <a:rPr lang="en-US" altLang="zh-TW" dirty="0" err="1"/>
              <a:t>find_all</a:t>
            </a:r>
            <a:r>
              <a:rPr lang="en-US" altLang="zh-TW" dirty="0"/>
              <a:t>() </a:t>
            </a:r>
            <a:r>
              <a:rPr lang="zh-TW" altLang="en-US" dirty="0"/>
              <a:t>方法用以尋找指定標籤的內容。語法：</a:t>
            </a:r>
            <a:endParaRPr lang="en-US" altLang="zh-TW" dirty="0"/>
          </a:p>
          <a:p>
            <a:pPr lvl="3"/>
            <a:endParaRPr lang="en-US" altLang="zh-TW" dirty="0"/>
          </a:p>
          <a:p>
            <a:pPr lvl="3"/>
            <a:r>
              <a:rPr lang="zh-TW" altLang="en-US" dirty="0"/>
              <a:t>例如：讀取第一個 </a:t>
            </a:r>
            <a:r>
              <a:rPr lang="en-US" altLang="zh-TW" dirty="0"/>
              <a:t>&lt;a&gt; </a:t>
            </a:r>
            <a:r>
              <a:rPr lang="zh-TW" altLang="en-US" dirty="0"/>
              <a:t>標籤內容。</a:t>
            </a:r>
            <a:endParaRPr lang="en-US" altLang="zh-TW" dirty="0"/>
          </a:p>
          <a:p>
            <a:pPr lvl="3"/>
            <a:endParaRPr lang="en-US" altLang="zh-TW" dirty="0"/>
          </a:p>
          <a:p>
            <a:pPr lvl="3"/>
            <a:r>
              <a:rPr lang="zh-TW" altLang="en-US" dirty="0"/>
              <a:t>例如：讀取所有的 </a:t>
            </a:r>
            <a:r>
              <a:rPr lang="en-US" altLang="zh-TW" dirty="0"/>
              <a:t>&lt;a&gt; </a:t>
            </a:r>
            <a:r>
              <a:rPr lang="zh-TW" altLang="en-US" dirty="0"/>
              <a:t>的標籤內容。</a:t>
            </a:r>
            <a:endParaRPr lang="en-US" altLang="zh-TW" dirty="0"/>
          </a:p>
          <a:p>
            <a:pPr lvl="3"/>
            <a:endParaRPr lang="en-US" altLang="zh-TW" dirty="0"/>
          </a:p>
          <a:p>
            <a:pPr lvl="3"/>
            <a:r>
              <a:rPr lang="zh-TW" altLang="en-US" dirty="0"/>
              <a:t>也可以尋找指定標籤中符合屬性條件的內容。語法：</a:t>
            </a:r>
            <a:endParaRPr lang="en-US" altLang="zh-TW" dirty="0"/>
          </a:p>
          <a:p>
            <a:pPr lvl="3"/>
            <a:endParaRPr lang="en-US" altLang="zh-TW" dirty="0"/>
          </a:p>
          <a:p>
            <a:pPr lvl="3"/>
            <a:r>
              <a:rPr lang="zh-TW" altLang="en-US" dirty="0"/>
              <a:t>例如：讀取所有的 </a:t>
            </a:r>
            <a:r>
              <a:rPr lang="en-US" altLang="zh-TW" dirty="0"/>
              <a:t>&lt;a&gt; </a:t>
            </a:r>
            <a:r>
              <a:rPr lang="zh-TW" altLang="en-US" dirty="0"/>
              <a:t>標籤中 </a:t>
            </a:r>
            <a:r>
              <a:rPr lang="en-US" altLang="zh-TW" dirty="0"/>
              <a:t>id=link2 </a:t>
            </a:r>
            <a:r>
              <a:rPr lang="zh-TW" altLang="en-US" dirty="0"/>
              <a:t>的內容。</a:t>
            </a:r>
            <a:endParaRPr lang="en-US" altLang="zh-TW" dirty="0"/>
          </a:p>
          <a:p>
            <a:pPr lvl="3"/>
            <a:endParaRPr lang="zh-TW" alt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772816"/>
            <a:ext cx="4667250" cy="285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081" y="3567114"/>
            <a:ext cx="4124325" cy="295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2465" y="2724347"/>
            <a:ext cx="4191000" cy="257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4771" y="4636368"/>
            <a:ext cx="5610225"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3"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4081" y="5623384"/>
            <a:ext cx="5686425" cy="295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0115600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古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20090</TotalTime>
  <Words>1582</Words>
  <Application>Microsoft Office PowerPoint</Application>
  <PresentationFormat>如螢幕大小 (4:3)</PresentationFormat>
  <Paragraphs>176</Paragraphs>
  <Slides>37</Slides>
  <Notes>0</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37</vt:i4>
      </vt:variant>
    </vt:vector>
  </HeadingPairs>
  <TitlesOfParts>
    <vt:vector size="46" baseType="lpstr">
      <vt:lpstr>微軟正黑體</vt:lpstr>
      <vt:lpstr>新細明體</vt:lpstr>
      <vt:lpstr>Arial</vt:lpstr>
      <vt:lpstr>Arial Black</vt:lpstr>
      <vt:lpstr>Calibri</vt:lpstr>
      <vt:lpstr>Consolas</vt:lpstr>
      <vt:lpstr>Times New Roman</vt:lpstr>
      <vt:lpstr>Wingdings</vt:lpstr>
      <vt:lpstr>Median</vt:lpstr>
      <vt:lpstr>PowerPoint 簡報</vt:lpstr>
      <vt:lpstr>2.1 requests 模組</vt:lpstr>
      <vt:lpstr>PowerPoint 簡報</vt:lpstr>
      <vt:lpstr>PowerPoint 簡報</vt:lpstr>
      <vt:lpstr>PowerPoint 簡報</vt:lpstr>
      <vt:lpstr>PowerPoint 簡報</vt:lpstr>
      <vt:lpstr>2.2 BeautifulSoup 模組：網頁解析</vt:lpstr>
      <vt:lpstr>PowerPoint 簡報</vt:lpstr>
      <vt:lpstr>PowerPoint 簡報</vt:lpstr>
      <vt:lpstr>PowerPoint 簡報</vt:lpstr>
      <vt:lpstr>PowerPoint 簡報</vt:lpstr>
      <vt:lpstr>PowerPoint 簡報</vt:lpstr>
      <vt:lpstr>PowerPoint 簡報</vt:lpstr>
      <vt:lpstr>PowerPoint 簡報</vt:lpstr>
      <vt:lpstr>PowerPoint 簡報</vt:lpstr>
      <vt:lpstr>2.3 正規表示式的使用</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2.4 Selenium package: browser automation</vt:lpstr>
      <vt:lpstr>PowerPoint 簡報</vt:lpstr>
      <vt:lpstr>PowerPoint 簡報</vt:lpstr>
      <vt:lpstr>PowerPoint 簡報</vt:lpstr>
      <vt:lpstr>PowerPoint 簡報</vt:lpstr>
      <vt:lpstr>PowerPoint 簡報</vt:lpstr>
      <vt:lpstr>PowerPoint 簡報</vt:lpstr>
      <vt:lpstr>PowerPoint 簡報</vt:lpstr>
      <vt:lpstr>PowerPoint 簡報</vt:lpstr>
      <vt:lpstr>2.5 Pandas 模組：資料存取</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敲開 Android 的開發大門</dc:title>
  <dc:creator>memi</dc:creator>
  <cp:keywords>ACL040700</cp:keywords>
  <cp:lastModifiedBy>蕭文峰</cp:lastModifiedBy>
  <cp:revision>2069</cp:revision>
  <dcterms:created xsi:type="dcterms:W3CDTF">2011-06-06T16:54:13Z</dcterms:created>
  <dcterms:modified xsi:type="dcterms:W3CDTF">2023-05-19T04:14:40Z</dcterms:modified>
</cp:coreProperties>
</file>