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E799-47F0-492C-964D-EA285430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67FE-9A30-403E-9266-39908B9AF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A5EA1-78DC-4263-A486-3F954EC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1025-1813-4C19-AC12-313AAD7C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A34F-66C2-4289-9EC2-0D3FE46E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8C8C-B366-408A-B04F-F6F5B2E3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33B4-6BF5-4B4D-90C1-752EF5FF3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975B-0917-4BE8-8ABF-FB851773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748B-DABE-4FAE-ABF7-35C961C3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CD33-411C-46CA-9E01-84E1F867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875-018C-4DF3-8236-FCFF6EAC9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856E3-C697-4A58-AACF-3DFFD444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BC64-0531-4B21-B17A-740F8598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4FC1-6691-441A-85D8-1C943568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0FE6-8DD5-46F2-8294-C2E7746C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B063-8C95-429D-8209-73D142F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8E34-8427-406C-B9D2-2B730C02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4100-85E8-45A2-8183-5985D60B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3D53-B2A4-43D4-B2B8-0A1C1675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E8AA-A7FB-4F0D-952F-7646E0B5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0F2F-AC44-42BC-A439-7E712861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B97C-42BC-484F-BC2F-DCE980D7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A317-A761-44C3-A584-AB7B40FF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6C99-0F0B-4A5A-9FB1-6A8DF29B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6262-47EB-49EC-8E2B-633691D0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30D4-FE48-4F77-BE4C-25C331F8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3E10-FAE7-42F4-83AB-5596B8D56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DA4AE-FDF9-4FFC-AAB7-C502959F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0D82-77D8-41EB-8FEE-968BA865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4E1C-282B-460E-8A93-05B393D0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CEAA-1232-4ADE-8106-279D2CA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8A2C-55E0-44C5-B76D-29BFA7D2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99BF-E81D-4C5C-9A9E-B775A4AB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4C99-9E94-4169-9214-D8F965E6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B61E6-24FB-4CD1-9132-E6A606FC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E14CA-1663-4281-8AB6-5C2F7F5F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643A8-7B00-4AB3-92B9-F337C943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2193C-DB8A-45C6-8D74-B84943D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7402F-9746-4CF5-87B3-4E6D7F24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811-2F70-4671-BE4D-CB347195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87FB-33BE-4968-AE69-E17B1B71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85C80-0E4B-4CD9-8BA3-41700A22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B785-5701-4F7C-A14C-AE7EFCAD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63CD8-ABB4-4005-9898-EF72F08E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2D525-9DE3-4233-9D26-85477317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B9C33-5023-4897-BFB4-8FC7762F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3C-1676-478A-86BA-43F6AAAF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17F1-E528-4F98-BBE5-31AC389C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959A-9ECF-44D3-B49C-30B8E253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599B-F32F-4A09-8A01-D83C0D20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0924-2EBC-4BD1-AD1B-E680429E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1088-9999-4CB9-A281-CF7964C1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B843-BAE7-45C1-8E92-B1F82C7B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E21A5-6357-4360-B8AE-48778084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54E5-87BE-4DD2-9175-B069B732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7DA3-2AA8-4437-B72A-4B0C4594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59CD2-3EE9-4837-941A-BAD9D2D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18A-6ECF-4900-8675-01469BC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229E8-19E7-4F52-826D-2F294C0B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9783-27F4-437D-AEAC-18E35F33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A330-8D98-4F99-9821-5293E86E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42B-B70B-4D64-8293-374EDD358004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F734-F6A2-4535-8E1F-803B23F0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46F4-CDAB-45AD-B882-00D12C7B2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5FFF-4620-49F0-97FA-18F80DD5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B458DE45-4241-4C73-9603-5530DD452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1"/>
          <a:stretch/>
        </p:blipFill>
        <p:spPr bwMode="auto">
          <a:xfrm>
            <a:off x="2805091" y="23118"/>
            <a:ext cx="2630903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65EC1C3-D9F5-4BAE-83F1-0E1B09311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0" r="40811"/>
          <a:stretch/>
        </p:blipFill>
        <p:spPr bwMode="auto">
          <a:xfrm>
            <a:off x="5435993" y="0"/>
            <a:ext cx="1320014" cy="66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C26EED5-5749-4D42-B1A8-B200F2A1A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2" r="1930"/>
          <a:stretch/>
        </p:blipFill>
        <p:spPr bwMode="auto">
          <a:xfrm>
            <a:off x="6756005" y="23118"/>
            <a:ext cx="2630904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DB5E12-3DB6-8642-8966-E630CE8DE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6" y="1835286"/>
            <a:ext cx="3798573" cy="30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Arjun</dc:creator>
  <cp:lastModifiedBy>Zou, Elizabeth</cp:lastModifiedBy>
  <cp:revision>3</cp:revision>
  <cp:lastPrinted>2019-08-05T22:09:49Z</cp:lastPrinted>
  <dcterms:created xsi:type="dcterms:W3CDTF">2019-08-04T02:24:16Z</dcterms:created>
  <dcterms:modified xsi:type="dcterms:W3CDTF">2019-08-05T22:09:54Z</dcterms:modified>
</cp:coreProperties>
</file>