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86" d="100"/>
          <a:sy n="86" d="100"/>
        </p:scale>
        <p:origin x="2824" y="136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A8747-B13A-AD43-AB00-3E84A6A32AC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3C82B-AFB5-C548-B5A9-BE3B749E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3C82B-AFB5-C548-B5A9-BE3B749EA8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7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9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5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FDB4-D55A-D14C-BF93-054E6ACD51A0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3A33-5CF3-D649-B468-B361101C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3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71DF0-62DD-1144-8F1A-1E203FD72784}"/>
              </a:ext>
            </a:extLst>
          </p:cNvPr>
          <p:cNvSpPr/>
          <p:nvPr/>
        </p:nvSpPr>
        <p:spPr>
          <a:xfrm>
            <a:off x="-1" y="0"/>
            <a:ext cx="7581208" cy="8273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2EE82-E403-5E47-BAAD-4C083D32E473}"/>
              </a:ext>
            </a:extLst>
          </p:cNvPr>
          <p:cNvSpPr/>
          <p:nvPr/>
        </p:nvSpPr>
        <p:spPr>
          <a:xfrm>
            <a:off x="-10768" y="832229"/>
            <a:ext cx="7581208" cy="4653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6051B4-1FCC-6A40-8480-B42F41FBBFBD}"/>
              </a:ext>
            </a:extLst>
          </p:cNvPr>
          <p:cNvSpPr/>
          <p:nvPr/>
        </p:nvSpPr>
        <p:spPr>
          <a:xfrm>
            <a:off x="15604" y="6679706"/>
            <a:ext cx="7581208" cy="401210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D364D-8CA5-B542-BA58-76E92CDF0503}"/>
              </a:ext>
            </a:extLst>
          </p:cNvPr>
          <p:cNvSpPr txBox="1"/>
          <p:nvPr/>
        </p:nvSpPr>
        <p:spPr>
          <a:xfrm>
            <a:off x="-1" y="-35515"/>
            <a:ext cx="7165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Learn how to analyse and visualise </a:t>
            </a:r>
            <a:b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using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50C9-03EB-4F46-8DB6-969F25AC1B5F}"/>
              </a:ext>
            </a:extLst>
          </p:cNvPr>
          <p:cNvSpPr txBox="1"/>
          <p:nvPr/>
        </p:nvSpPr>
        <p:spPr>
          <a:xfrm>
            <a:off x="-1" y="933133"/>
            <a:ext cx="75596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free workshop for anyone who wants to learn practical data science skills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3B04F2-6F66-374D-8001-D8F7B8A19D20}"/>
              </a:ext>
            </a:extLst>
          </p:cNvPr>
          <p:cNvCxnSpPr>
            <a:cxnSpLocks/>
          </p:cNvCxnSpPr>
          <p:nvPr/>
        </p:nvCxnSpPr>
        <p:spPr>
          <a:xfrm>
            <a:off x="0" y="782295"/>
            <a:ext cx="75596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748FDB-D9EB-5C41-9B5C-3A786749552E}"/>
              </a:ext>
            </a:extLst>
          </p:cNvPr>
          <p:cNvSpPr txBox="1"/>
          <p:nvPr/>
        </p:nvSpPr>
        <p:spPr>
          <a:xfrm>
            <a:off x="267629" y="6262422"/>
            <a:ext cx="7326540" cy="5079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The workshop will cover: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Why we should use R for consistency and reproducibility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Installing and running 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 workflow practices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Reading and manipulating real-world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Performing exploratory visual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Presenting you data in: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 apps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2843B3-B2DE-A747-8DBD-64B8E01F59F6}"/>
              </a:ext>
            </a:extLst>
          </p:cNvPr>
          <p:cNvGrpSpPr/>
          <p:nvPr/>
        </p:nvGrpSpPr>
        <p:grpSpPr>
          <a:xfrm>
            <a:off x="307238" y="1440920"/>
            <a:ext cx="6857335" cy="4495874"/>
            <a:chOff x="307238" y="1205787"/>
            <a:chExt cx="6857335" cy="44958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657A9E-9CDF-4546-A934-8C6DB2DA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4459" y="1551918"/>
              <a:ext cx="3468115" cy="23177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F3D5E988-4E32-EB44-87A7-3BAEB3D1F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71" t="6428" r="51730" b="50976"/>
            <a:stretch/>
          </p:blipFill>
          <p:spPr>
            <a:xfrm>
              <a:off x="2353140" y="2192241"/>
              <a:ext cx="4811433" cy="350942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solidFill>
                <a:schemeClr val="tx1"/>
              </a:solidFill>
            </a:ln>
          </p:spPr>
        </p:pic>
        <p:sp>
          <p:nvSpPr>
            <p:cNvPr id="11" name="Bent-Up Arrow 10">
              <a:extLst>
                <a:ext uri="{FF2B5EF4-FFF2-40B4-BE49-F238E27FC236}">
                  <a16:creationId xmlns:a16="http://schemas.microsoft.com/office/drawing/2014/main" id="{ED300CE0-85F3-5844-8871-592147AE5611}"/>
                </a:ext>
              </a:extLst>
            </p:cNvPr>
            <p:cNvSpPr/>
            <p:nvPr/>
          </p:nvSpPr>
          <p:spPr>
            <a:xfrm rot="10800000" flipH="1">
              <a:off x="3753874" y="1544889"/>
              <a:ext cx="1695581" cy="769736"/>
            </a:xfrm>
            <a:prstGeom prst="bentUpArrow">
              <a:avLst>
                <a:gd name="adj1" fmla="val 25743"/>
                <a:gd name="adj2" fmla="val 25000"/>
                <a:gd name="adj3" fmla="val 42864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4829DC-930E-D541-9A0E-F7CEC29248DE}"/>
                </a:ext>
              </a:extLst>
            </p:cNvPr>
            <p:cNvSpPr txBox="1"/>
            <p:nvPr/>
          </p:nvSpPr>
          <p:spPr>
            <a:xfrm>
              <a:off x="307238" y="1207008"/>
              <a:ext cx="1389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Raw data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4EAC1F-0D6C-B340-9705-4095A530F9A2}"/>
                </a:ext>
              </a:extLst>
            </p:cNvPr>
            <p:cNvSpPr txBox="1"/>
            <p:nvPr/>
          </p:nvSpPr>
          <p:spPr>
            <a:xfrm>
              <a:off x="3974556" y="1205787"/>
              <a:ext cx="1389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Analysis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2AB6CC-7CD4-9248-A60A-97722FB7D589}"/>
                </a:ext>
              </a:extLst>
            </p:cNvPr>
            <p:cNvSpPr txBox="1"/>
            <p:nvPr/>
          </p:nvSpPr>
          <p:spPr>
            <a:xfrm>
              <a:off x="4328579" y="2356114"/>
              <a:ext cx="18607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Visualisation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8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63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10</cp:revision>
  <dcterms:created xsi:type="dcterms:W3CDTF">2019-01-26T14:01:04Z</dcterms:created>
  <dcterms:modified xsi:type="dcterms:W3CDTF">2019-01-26T16:08:58Z</dcterms:modified>
</cp:coreProperties>
</file>