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sldIdLst>
    <p:sldId id="270" r:id="rId2"/>
    <p:sldId id="271" r:id="rId3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>
          <p15:clr>
            <a:srgbClr val="A4A3A4"/>
          </p15:clr>
        </p15:guide>
        <p15:guide id="4" orient="horz" pos="793">
          <p15:clr>
            <a:srgbClr val="A4A3A4"/>
          </p15:clr>
        </p15:guide>
        <p15:guide id="6" pos="5432">
          <p15:clr>
            <a:srgbClr val="A4A3A4"/>
          </p15:clr>
        </p15:guide>
        <p15:guide id="7" pos="407">
          <p15:clr>
            <a:srgbClr val="A4A3A4"/>
          </p15:clr>
        </p15:guide>
        <p15:guide id="8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7004"/>
    <p:restoredTop sz="94680"/>
  </p:normalViewPr>
  <p:slideViewPr>
    <p:cSldViewPr snapToGrid="0" snapToObjects="1" showGuides="1">
      <p:cViewPr varScale="1">
        <p:scale>
          <a:sx n="63" d="100"/>
          <a:sy n="63" d="100"/>
        </p:scale>
        <p:origin x="176" y="360"/>
      </p:cViewPr>
      <p:guideLst>
        <p:guide orient="horz" pos="4080"/>
        <p:guide orient="horz" pos="793"/>
        <p:guide pos="5432"/>
        <p:guide pos="407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drive_time.time_mins</c:v>
                </c:pt>
              </c:strCache>
            </c:strRef>
          </c:tx>
          <c:spPr>
            <a:ln w="25400">
              <a:noFill/>
            </a:ln>
          </c:spPr>
          <c:marker>
            <c:symbol val="circle"/>
            <c:size val="7"/>
            <c:spPr>
              <a:solidFill>
                <a:srgbClr val="F68B33"/>
              </a:solidFill>
              <a:ln w="3175">
                <a:solidFill>
                  <a:schemeClr val="accent2"/>
                </a:solidFill>
              </a:ln>
            </c:spPr>
          </c:marker>
          <c:xVal>
            <c:numRef>
              <c:f>Sheet1!$C$2:$C$338</c:f>
              <c:numCache>
                <c:formatCode>General</c:formatCode>
                <c:ptCount val="337"/>
                <c:pt idx="0">
                  <c:v>66436.2224</c:v>
                </c:pt>
                <c:pt idx="1">
                  <c:v>48153.3168</c:v>
                </c:pt>
                <c:pt idx="2">
                  <c:v>42638.539</c:v>
                </c:pt>
                <c:pt idx="3">
                  <c:v>50038.0719</c:v>
                </c:pt>
                <c:pt idx="4">
                  <c:v>54680.2159</c:v>
                </c:pt>
                <c:pt idx="5">
                  <c:v>53948.1855</c:v>
                </c:pt>
                <c:pt idx="6">
                  <c:v>48515.9843</c:v>
                </c:pt>
                <c:pt idx="7">
                  <c:v>53620.1109</c:v>
                </c:pt>
                <c:pt idx="8">
                  <c:v>48386.5399</c:v>
                </c:pt>
                <c:pt idx="9">
                  <c:v>53934.7947</c:v>
                </c:pt>
                <c:pt idx="10">
                  <c:v>55316.2789</c:v>
                </c:pt>
                <c:pt idx="11">
                  <c:v>39620.0295</c:v>
                </c:pt>
                <c:pt idx="12">
                  <c:v>43925.1717</c:v>
                </c:pt>
                <c:pt idx="13">
                  <c:v>54182.5245</c:v>
                </c:pt>
                <c:pt idx="14">
                  <c:v>51906.0885</c:v>
                </c:pt>
                <c:pt idx="15">
                  <c:v>49281.4917</c:v>
                </c:pt>
                <c:pt idx="16">
                  <c:v>59348.0256</c:v>
                </c:pt>
                <c:pt idx="17">
                  <c:v>59921.5982</c:v>
                </c:pt>
                <c:pt idx="18">
                  <c:v>50621.6876</c:v>
                </c:pt>
                <c:pt idx="19">
                  <c:v>60899.1266</c:v>
                </c:pt>
                <c:pt idx="20">
                  <c:v>53904.6654</c:v>
                </c:pt>
                <c:pt idx="21">
                  <c:v>54494.9765</c:v>
                </c:pt>
                <c:pt idx="22">
                  <c:v>59477.47</c:v>
                </c:pt>
                <c:pt idx="23">
                  <c:v>40714.7274</c:v>
                </c:pt>
                <c:pt idx="24">
                  <c:v>38968.3439</c:v>
                </c:pt>
                <c:pt idx="25">
                  <c:v>46438.1785</c:v>
                </c:pt>
                <c:pt idx="26">
                  <c:v>44564.5824</c:v>
                </c:pt>
                <c:pt idx="27">
                  <c:v>42234.5832</c:v>
                </c:pt>
                <c:pt idx="28">
                  <c:v>52121.4572</c:v>
                </c:pt>
                <c:pt idx="29">
                  <c:v>43795.7273</c:v>
                </c:pt>
                <c:pt idx="30">
                  <c:v>44764.3285</c:v>
                </c:pt>
                <c:pt idx="31">
                  <c:v>46399.122</c:v>
                </c:pt>
                <c:pt idx="32">
                  <c:v>37729.6949</c:v>
                </c:pt>
                <c:pt idx="33">
                  <c:v>51594.7524</c:v>
                </c:pt>
                <c:pt idx="34">
                  <c:v>48393.2353</c:v>
                </c:pt>
                <c:pt idx="35">
                  <c:v>57660.7848</c:v>
                </c:pt>
                <c:pt idx="36">
                  <c:v>53328.861</c:v>
                </c:pt>
                <c:pt idx="37">
                  <c:v>59382.6185</c:v>
                </c:pt>
                <c:pt idx="38">
                  <c:v>44669.477</c:v>
                </c:pt>
                <c:pt idx="39">
                  <c:v>41944.4492</c:v>
                </c:pt>
                <c:pt idx="40">
                  <c:v>44928.3658</c:v>
                </c:pt>
                <c:pt idx="41">
                  <c:v>47106.6026</c:v>
                </c:pt>
                <c:pt idx="42">
                  <c:v>50337.1331</c:v>
                </c:pt>
                <c:pt idx="43">
                  <c:v>52513.1381</c:v>
                </c:pt>
                <c:pt idx="44">
                  <c:v>45455.0706</c:v>
                </c:pt>
                <c:pt idx="45">
                  <c:v>55848.5632</c:v>
                </c:pt>
                <c:pt idx="46">
                  <c:v>71204.46309999999</c:v>
                </c:pt>
                <c:pt idx="47">
                  <c:v>78670.95</c:v>
                </c:pt>
                <c:pt idx="48">
                  <c:v>55505.9819</c:v>
                </c:pt>
                <c:pt idx="49">
                  <c:v>64881.7737</c:v>
                </c:pt>
                <c:pt idx="50">
                  <c:v>51669.5177</c:v>
                </c:pt>
                <c:pt idx="51">
                  <c:v>60727.278</c:v>
                </c:pt>
                <c:pt idx="52">
                  <c:v>48839.5953</c:v>
                </c:pt>
                <c:pt idx="53">
                  <c:v>56490.2057</c:v>
                </c:pt>
                <c:pt idx="54">
                  <c:v>64169.8295</c:v>
                </c:pt>
                <c:pt idx="55">
                  <c:v>71897.43700000001</c:v>
                </c:pt>
                <c:pt idx="56">
                  <c:v>115291.4403</c:v>
                </c:pt>
                <c:pt idx="57">
                  <c:v>74351.3011</c:v>
                </c:pt>
                <c:pt idx="58">
                  <c:v>49934.2932</c:v>
                </c:pt>
                <c:pt idx="59">
                  <c:v>46886.7703</c:v>
                </c:pt>
                <c:pt idx="60">
                  <c:v>58035.7272</c:v>
                </c:pt>
                <c:pt idx="61">
                  <c:v>54559.6987</c:v>
                </c:pt>
                <c:pt idx="62">
                  <c:v>76939.0732</c:v>
                </c:pt>
                <c:pt idx="63">
                  <c:v>96274.27250000001</c:v>
                </c:pt>
                <c:pt idx="64">
                  <c:v>60213.964</c:v>
                </c:pt>
                <c:pt idx="65">
                  <c:v>97674.727</c:v>
                </c:pt>
                <c:pt idx="66">
                  <c:v>63781.4963</c:v>
                </c:pt>
                <c:pt idx="67">
                  <c:v>105565.2559</c:v>
                </c:pt>
                <c:pt idx="68">
                  <c:v>119992.727</c:v>
                </c:pt>
                <c:pt idx="69">
                  <c:v>98626.5897</c:v>
                </c:pt>
                <c:pt idx="70">
                  <c:v>79000.1405</c:v>
                </c:pt>
                <c:pt idx="71">
                  <c:v>71128.5819</c:v>
                </c:pt>
                <c:pt idx="72">
                  <c:v>61183.6811</c:v>
                </c:pt>
                <c:pt idx="73">
                  <c:v>51981.9697</c:v>
                </c:pt>
                <c:pt idx="74">
                  <c:v>57381.8098</c:v>
                </c:pt>
                <c:pt idx="75">
                  <c:v>56781.4556</c:v>
                </c:pt>
                <c:pt idx="76">
                  <c:v>56527.0304</c:v>
                </c:pt>
                <c:pt idx="77">
                  <c:v>53412.5535</c:v>
                </c:pt>
                <c:pt idx="78">
                  <c:v>51773.2964</c:v>
                </c:pt>
                <c:pt idx="79">
                  <c:v>46223.9257</c:v>
                </c:pt>
                <c:pt idx="80">
                  <c:v>57530.2245</c:v>
                </c:pt>
                <c:pt idx="81">
                  <c:v>47864.2987</c:v>
                </c:pt>
                <c:pt idx="82">
                  <c:v>54117.8023</c:v>
                </c:pt>
                <c:pt idx="83">
                  <c:v>72580.36780000001</c:v>
                </c:pt>
                <c:pt idx="84">
                  <c:v>70791.5801</c:v>
                </c:pt>
                <c:pt idx="85">
                  <c:v>51310.1979</c:v>
                </c:pt>
                <c:pt idx="86">
                  <c:v>46606.6794</c:v>
                </c:pt>
                <c:pt idx="87">
                  <c:v>53858.9135</c:v>
                </c:pt>
                <c:pt idx="88">
                  <c:v>69714.7366</c:v>
                </c:pt>
                <c:pt idx="89">
                  <c:v>64067.1667</c:v>
                </c:pt>
                <c:pt idx="90">
                  <c:v>51185.2171</c:v>
                </c:pt>
                <c:pt idx="91">
                  <c:v>47982.5841</c:v>
                </c:pt>
                <c:pt idx="92">
                  <c:v>39875.5706</c:v>
                </c:pt>
                <c:pt idx="93">
                  <c:v>49085.0933</c:v>
                </c:pt>
                <c:pt idx="94">
                  <c:v>49855.0643</c:v>
                </c:pt>
                <c:pt idx="95">
                  <c:v>40479.2725</c:v>
                </c:pt>
                <c:pt idx="96">
                  <c:v>51621.534</c:v>
                </c:pt>
                <c:pt idx="97">
                  <c:v>54575.3213</c:v>
                </c:pt>
                <c:pt idx="98">
                  <c:v>54252.8262</c:v>
                </c:pt>
                <c:pt idx="99">
                  <c:v>45921.5168</c:v>
                </c:pt>
                <c:pt idx="100">
                  <c:v>44916.0909</c:v>
                </c:pt>
                <c:pt idx="101">
                  <c:v>47913.3983</c:v>
                </c:pt>
                <c:pt idx="102">
                  <c:v>50078.2443</c:v>
                </c:pt>
                <c:pt idx="103">
                  <c:v>43339.3242</c:v>
                </c:pt>
                <c:pt idx="104">
                  <c:v>45862.3741</c:v>
                </c:pt>
                <c:pt idx="105">
                  <c:v>56163.247</c:v>
                </c:pt>
                <c:pt idx="106">
                  <c:v>51397.2381</c:v>
                </c:pt>
                <c:pt idx="107">
                  <c:v>57910.7464</c:v>
                </c:pt>
                <c:pt idx="108">
                  <c:v>65436.376</c:v>
                </c:pt>
                <c:pt idx="109">
                  <c:v>70442.3034</c:v>
                </c:pt>
                <c:pt idx="110">
                  <c:v>75126.8516</c:v>
                </c:pt>
                <c:pt idx="111">
                  <c:v>84041.7767</c:v>
                </c:pt>
                <c:pt idx="112">
                  <c:v>109051.3275</c:v>
                </c:pt>
                <c:pt idx="113">
                  <c:v>74503.0635</c:v>
                </c:pt>
                <c:pt idx="114">
                  <c:v>92452.315</c:v>
                </c:pt>
                <c:pt idx="115">
                  <c:v>60357.9151</c:v>
                </c:pt>
                <c:pt idx="116">
                  <c:v>60612.3403</c:v>
                </c:pt>
                <c:pt idx="117">
                  <c:v>94725.40330000001</c:v>
                </c:pt>
                <c:pt idx="118">
                  <c:v>67725.08689999999</c:v>
                </c:pt>
                <c:pt idx="119">
                  <c:v>59345.7938</c:v>
                </c:pt>
                <c:pt idx="120">
                  <c:v>97477.2127</c:v>
                </c:pt>
                <c:pt idx="121">
                  <c:v>62426.7937</c:v>
                </c:pt>
                <c:pt idx="122">
                  <c:v>50435.3323</c:v>
                </c:pt>
                <c:pt idx="123">
                  <c:v>65246.673</c:v>
                </c:pt>
                <c:pt idx="124">
                  <c:v>50713.1914</c:v>
                </c:pt>
                <c:pt idx="125">
                  <c:v>58540.114</c:v>
                </c:pt>
                <c:pt idx="126">
                  <c:v>60834.4044</c:v>
                </c:pt>
                <c:pt idx="127">
                  <c:v>50521.2566</c:v>
                </c:pt>
                <c:pt idx="128">
                  <c:v>55956.8055</c:v>
                </c:pt>
                <c:pt idx="129">
                  <c:v>48463.537</c:v>
                </c:pt>
                <c:pt idx="130">
                  <c:v>54060.8914</c:v>
                </c:pt>
                <c:pt idx="131">
                  <c:v>75047.6227</c:v>
                </c:pt>
                <c:pt idx="132">
                  <c:v>54908.9754</c:v>
                </c:pt>
                <c:pt idx="133">
                  <c:v>56383.0793</c:v>
                </c:pt>
                <c:pt idx="134">
                  <c:v>52477.4293</c:v>
                </c:pt>
                <c:pt idx="135">
                  <c:v>52575.6285</c:v>
                </c:pt>
                <c:pt idx="136">
                  <c:v>53702.6875</c:v>
                </c:pt>
                <c:pt idx="137">
                  <c:v>50416.362</c:v>
                </c:pt>
                <c:pt idx="138">
                  <c:v>44423.979</c:v>
                </c:pt>
                <c:pt idx="139">
                  <c:v>55416.7099</c:v>
                </c:pt>
                <c:pt idx="140">
                  <c:v>46859.9887</c:v>
                </c:pt>
                <c:pt idx="141">
                  <c:v>61498.3649</c:v>
                </c:pt>
                <c:pt idx="142">
                  <c:v>55974.6599</c:v>
                </c:pt>
                <c:pt idx="143">
                  <c:v>53347.8313</c:v>
                </c:pt>
                <c:pt idx="144">
                  <c:v>54855.4122</c:v>
                </c:pt>
                <c:pt idx="145">
                  <c:v>51123.8426</c:v>
                </c:pt>
                <c:pt idx="146">
                  <c:v>54799.6172</c:v>
                </c:pt>
                <c:pt idx="147">
                  <c:v>47660.089</c:v>
                </c:pt>
                <c:pt idx="148">
                  <c:v>44226.4647</c:v>
                </c:pt>
                <c:pt idx="149">
                  <c:v>43233.3137</c:v>
                </c:pt>
                <c:pt idx="150">
                  <c:v>42981.1203</c:v>
                </c:pt>
                <c:pt idx="151">
                  <c:v>41581.7817</c:v>
                </c:pt>
                <c:pt idx="152">
                  <c:v>45977.3118</c:v>
                </c:pt>
                <c:pt idx="153">
                  <c:v>49685.4475</c:v>
                </c:pt>
                <c:pt idx="154">
                  <c:v>44820.1235</c:v>
                </c:pt>
                <c:pt idx="155">
                  <c:v>49946.5681</c:v>
                </c:pt>
                <c:pt idx="156">
                  <c:v>58168.5193</c:v>
                </c:pt>
                <c:pt idx="157">
                  <c:v>57941.9916</c:v>
                </c:pt>
                <c:pt idx="158">
                  <c:v>60566.5884</c:v>
                </c:pt>
                <c:pt idx="159">
                  <c:v>62734.7821</c:v>
                </c:pt>
                <c:pt idx="160">
                  <c:v>59777.6471</c:v>
                </c:pt>
                <c:pt idx="161">
                  <c:v>56762.4853</c:v>
                </c:pt>
                <c:pt idx="162">
                  <c:v>54482.7016</c:v>
                </c:pt>
                <c:pt idx="163">
                  <c:v>66271.0692</c:v>
                </c:pt>
                <c:pt idx="164">
                  <c:v>65420.7534</c:v>
                </c:pt>
                <c:pt idx="165">
                  <c:v>54556.351</c:v>
                </c:pt>
                <c:pt idx="166">
                  <c:v>56714.5016</c:v>
                </c:pt>
                <c:pt idx="167">
                  <c:v>52936.0642</c:v>
                </c:pt>
                <c:pt idx="168">
                  <c:v>48918.8242</c:v>
                </c:pt>
                <c:pt idx="169">
                  <c:v>66351.414</c:v>
                </c:pt>
                <c:pt idx="170">
                  <c:v>82011.9546</c:v>
                </c:pt>
                <c:pt idx="171">
                  <c:v>78189.99709999999</c:v>
                </c:pt>
                <c:pt idx="172">
                  <c:v>63920.9838</c:v>
                </c:pt>
                <c:pt idx="173">
                  <c:v>68892.3183</c:v>
                </c:pt>
                <c:pt idx="174">
                  <c:v>77052.895</c:v>
                </c:pt>
                <c:pt idx="175">
                  <c:v>83740.4837</c:v>
                </c:pt>
                <c:pt idx="176">
                  <c:v>78938.766</c:v>
                </c:pt>
                <c:pt idx="177">
                  <c:v>56910.9</c:v>
                </c:pt>
                <c:pt idx="178">
                  <c:v>51199.7238</c:v>
                </c:pt>
                <c:pt idx="179">
                  <c:v>43305.8472</c:v>
                </c:pt>
                <c:pt idx="180">
                  <c:v>42693.2181</c:v>
                </c:pt>
                <c:pt idx="181">
                  <c:v>44617.0297</c:v>
                </c:pt>
                <c:pt idx="182">
                  <c:v>46867.8</c:v>
                </c:pt>
                <c:pt idx="183">
                  <c:v>43940.7943</c:v>
                </c:pt>
                <c:pt idx="184">
                  <c:v>38362.4102</c:v>
                </c:pt>
                <c:pt idx="185">
                  <c:v>69732.591</c:v>
                </c:pt>
                <c:pt idx="186">
                  <c:v>57389.6211</c:v>
                </c:pt>
                <c:pt idx="187">
                  <c:v>56817.1644</c:v>
                </c:pt>
                <c:pt idx="188">
                  <c:v>66744.2108</c:v>
                </c:pt>
                <c:pt idx="189">
                  <c:v>52688.3344</c:v>
                </c:pt>
                <c:pt idx="190">
                  <c:v>48871.9564</c:v>
                </c:pt>
                <c:pt idx="191">
                  <c:v>50858.2584</c:v>
                </c:pt>
                <c:pt idx="192">
                  <c:v>48883.1154</c:v>
                </c:pt>
                <c:pt idx="193">
                  <c:v>51821.2801</c:v>
                </c:pt>
                <c:pt idx="194">
                  <c:v>48724.6576</c:v>
                </c:pt>
                <c:pt idx="195">
                  <c:v>54908.9754</c:v>
                </c:pt>
                <c:pt idx="196">
                  <c:v>48764.83</c:v>
                </c:pt>
                <c:pt idx="197">
                  <c:v>47049.6917</c:v>
                </c:pt>
                <c:pt idx="198">
                  <c:v>60128.0397</c:v>
                </c:pt>
                <c:pt idx="199">
                  <c:v>49743.4743</c:v>
                </c:pt>
                <c:pt idx="200">
                  <c:v>45218.4998</c:v>
                </c:pt>
                <c:pt idx="201">
                  <c:v>52056.735</c:v>
                </c:pt>
                <c:pt idx="202">
                  <c:v>52347.9849</c:v>
                </c:pt>
                <c:pt idx="203">
                  <c:v>44495.3966</c:v>
                </c:pt>
                <c:pt idx="204">
                  <c:v>46983.8536</c:v>
                </c:pt>
                <c:pt idx="205">
                  <c:v>48643.1969</c:v>
                </c:pt>
                <c:pt idx="206">
                  <c:v>52934.9483</c:v>
                </c:pt>
                <c:pt idx="207">
                  <c:v>51557.9277</c:v>
                </c:pt>
                <c:pt idx="208">
                  <c:v>49029.2983</c:v>
                </c:pt>
                <c:pt idx="209">
                  <c:v>72667.408</c:v>
                </c:pt>
                <c:pt idx="210">
                  <c:v>66830.1351</c:v>
                </c:pt>
                <c:pt idx="211">
                  <c:v>49283.7235</c:v>
                </c:pt>
                <c:pt idx="212">
                  <c:v>44332.4752</c:v>
                </c:pt>
                <c:pt idx="213">
                  <c:v>44904.9319</c:v>
                </c:pt>
                <c:pt idx="214">
                  <c:v>43559.1565</c:v>
                </c:pt>
                <c:pt idx="215">
                  <c:v>50280.2222</c:v>
                </c:pt>
                <c:pt idx="216">
                  <c:v>50886.1559</c:v>
                </c:pt>
                <c:pt idx="217">
                  <c:v>62872.0378</c:v>
                </c:pt>
                <c:pt idx="218">
                  <c:v>55290.6132</c:v>
                </c:pt>
                <c:pt idx="219">
                  <c:v>50425.2892</c:v>
                </c:pt>
                <c:pt idx="220">
                  <c:v>48893.1585</c:v>
                </c:pt>
                <c:pt idx="221">
                  <c:v>65411.8262</c:v>
                </c:pt>
                <c:pt idx="222">
                  <c:v>49277.0281</c:v>
                </c:pt>
                <c:pt idx="223">
                  <c:v>52079.053</c:v>
                </c:pt>
                <c:pt idx="224">
                  <c:v>48482.5073</c:v>
                </c:pt>
                <c:pt idx="225">
                  <c:v>47459.227</c:v>
                </c:pt>
                <c:pt idx="226">
                  <c:v>47410.1274</c:v>
                </c:pt>
                <c:pt idx="227">
                  <c:v>45174.9797</c:v>
                </c:pt>
                <c:pt idx="228">
                  <c:v>45940.4871</c:v>
                </c:pt>
                <c:pt idx="229">
                  <c:v>45702.8004</c:v>
                </c:pt>
                <c:pt idx="230">
                  <c:v>50837.0563</c:v>
                </c:pt>
                <c:pt idx="231">
                  <c:v>50187.6025</c:v>
                </c:pt>
                <c:pt idx="232">
                  <c:v>59372.5754</c:v>
                </c:pt>
                <c:pt idx="233">
                  <c:v>45303.3082</c:v>
                </c:pt>
                <c:pt idx="234">
                  <c:v>39551.9596</c:v>
                </c:pt>
                <c:pt idx="235">
                  <c:v>41022.7158</c:v>
                </c:pt>
                <c:pt idx="236">
                  <c:v>43534.6067</c:v>
                </c:pt>
                <c:pt idx="237">
                  <c:v>43861.5654</c:v>
                </c:pt>
                <c:pt idx="238">
                  <c:v>72072.6333</c:v>
                </c:pt>
                <c:pt idx="239">
                  <c:v>59533.265</c:v>
                </c:pt>
                <c:pt idx="240">
                  <c:v>83758.3381</c:v>
                </c:pt>
                <c:pt idx="241">
                  <c:v>52003.1718</c:v>
                </c:pt>
                <c:pt idx="242">
                  <c:v>67087.908</c:v>
                </c:pt>
                <c:pt idx="243">
                  <c:v>70999.1375</c:v>
                </c:pt>
                <c:pt idx="244">
                  <c:v>77848.5317</c:v>
                </c:pt>
                <c:pt idx="245">
                  <c:v>50715.4232</c:v>
                </c:pt>
                <c:pt idx="246">
                  <c:v>45048.883</c:v>
                </c:pt>
                <c:pt idx="247">
                  <c:v>48180.0984</c:v>
                </c:pt>
                <c:pt idx="248">
                  <c:v>47174.6725</c:v>
                </c:pt>
                <c:pt idx="249">
                  <c:v>52518.7176</c:v>
                </c:pt>
                <c:pt idx="250">
                  <c:v>65648.397</c:v>
                </c:pt>
                <c:pt idx="251">
                  <c:v>50937.4873</c:v>
                </c:pt>
                <c:pt idx="252">
                  <c:v>63927.6792</c:v>
                </c:pt>
                <c:pt idx="253">
                  <c:v>48744.7438</c:v>
                </c:pt>
                <c:pt idx="254">
                  <c:v>53620.1109</c:v>
                </c:pt>
                <c:pt idx="255">
                  <c:v>50915.1693</c:v>
                </c:pt>
                <c:pt idx="256">
                  <c:v>52374.7665</c:v>
                </c:pt>
                <c:pt idx="257">
                  <c:v>50783.4931</c:v>
                </c:pt>
                <c:pt idx="258">
                  <c:v>49332.8231</c:v>
                </c:pt>
                <c:pt idx="259">
                  <c:v>51511.0599</c:v>
                </c:pt>
                <c:pt idx="260">
                  <c:v>48722.4258</c:v>
                </c:pt>
                <c:pt idx="261">
                  <c:v>57603.8739</c:v>
                </c:pt>
                <c:pt idx="262">
                  <c:v>59879.194</c:v>
                </c:pt>
                <c:pt idx="263">
                  <c:v>42137.4999</c:v>
                </c:pt>
                <c:pt idx="264">
                  <c:v>47998.2067</c:v>
                </c:pt>
                <c:pt idx="265">
                  <c:v>42665.3206</c:v>
                </c:pt>
                <c:pt idx="266">
                  <c:v>50949.7622</c:v>
                </c:pt>
                <c:pt idx="267">
                  <c:v>62106.5304</c:v>
                </c:pt>
                <c:pt idx="268">
                  <c:v>47922.3255</c:v>
                </c:pt>
                <c:pt idx="269">
                  <c:v>59953.9593</c:v>
                </c:pt>
                <c:pt idx="270">
                  <c:v>122925.3122</c:v>
                </c:pt>
                <c:pt idx="271">
                  <c:v>81149.3639</c:v>
                </c:pt>
                <c:pt idx="272">
                  <c:v>60158.169</c:v>
                </c:pt>
                <c:pt idx="273">
                  <c:v>62291.7698</c:v>
                </c:pt>
                <c:pt idx="274">
                  <c:v>59211.8858</c:v>
                </c:pt>
                <c:pt idx="275">
                  <c:v>66362.573</c:v>
                </c:pt>
                <c:pt idx="276">
                  <c:v>66691.7635</c:v>
                </c:pt>
                <c:pt idx="277">
                  <c:v>58447.4943</c:v>
                </c:pt>
                <c:pt idx="278">
                  <c:v>58299.0796</c:v>
                </c:pt>
                <c:pt idx="279">
                  <c:v>61901.2048</c:v>
                </c:pt>
                <c:pt idx="280">
                  <c:v>59306.7373</c:v>
                </c:pt>
                <c:pt idx="281">
                  <c:v>55882.0402</c:v>
                </c:pt>
                <c:pt idx="282">
                  <c:v>63772.5691</c:v>
                </c:pt>
                <c:pt idx="283">
                  <c:v>62993.6709</c:v>
                </c:pt>
                <c:pt idx="284">
                  <c:v>79429.762</c:v>
                </c:pt>
                <c:pt idx="285">
                  <c:v>62941.2236</c:v>
                </c:pt>
                <c:pt idx="286">
                  <c:v>74308.89690000001</c:v>
                </c:pt>
                <c:pt idx="287">
                  <c:v>58061.3929</c:v>
                </c:pt>
                <c:pt idx="288">
                  <c:v>74841.1812</c:v>
                </c:pt>
                <c:pt idx="289">
                  <c:v>62552.8904</c:v>
                </c:pt>
                <c:pt idx="290">
                  <c:v>47131.1524</c:v>
                </c:pt>
                <c:pt idx="291">
                  <c:v>52204.0338</c:v>
                </c:pt>
                <c:pt idx="292">
                  <c:v>47464.8065</c:v>
                </c:pt>
                <c:pt idx="293">
                  <c:v>60148.1259</c:v>
                </c:pt>
                <c:pt idx="294">
                  <c:v>88516.5357</c:v>
                </c:pt>
                <c:pt idx="295">
                  <c:v>92812.7507</c:v>
                </c:pt>
                <c:pt idx="296">
                  <c:v>55809.5067</c:v>
                </c:pt>
                <c:pt idx="297">
                  <c:v>55338.5969</c:v>
                </c:pt>
                <c:pt idx="298">
                  <c:v>72876.0813</c:v>
                </c:pt>
                <c:pt idx="299">
                  <c:v>59795.5015</c:v>
                </c:pt>
                <c:pt idx="300">
                  <c:v>47420.1705</c:v>
                </c:pt>
                <c:pt idx="301">
                  <c:v>53325.5133</c:v>
                </c:pt>
                <c:pt idx="302">
                  <c:v>46054.3089</c:v>
                </c:pt>
                <c:pt idx="303">
                  <c:v>53430.4079</c:v>
                </c:pt>
                <c:pt idx="304">
                  <c:v>62954.6144</c:v>
                </c:pt>
                <c:pt idx="305">
                  <c:v>46708.2263</c:v>
                </c:pt>
                <c:pt idx="306">
                  <c:v>50537.9951</c:v>
                </c:pt>
                <c:pt idx="307">
                  <c:v>44856.9482</c:v>
                </c:pt>
                <c:pt idx="308">
                  <c:v>45401.5074</c:v>
                </c:pt>
                <c:pt idx="309">
                  <c:v>43992.1257</c:v>
                </c:pt>
                <c:pt idx="310">
                  <c:v>42612.8733</c:v>
                </c:pt>
                <c:pt idx="311">
                  <c:v>39782.9509</c:v>
                </c:pt>
                <c:pt idx="312">
                  <c:v>48047.3063</c:v>
                </c:pt>
                <c:pt idx="313">
                  <c:v>46439.2944</c:v>
                </c:pt>
                <c:pt idx="314">
                  <c:v>49051.6163</c:v>
                </c:pt>
                <c:pt idx="315">
                  <c:v>66652.70699999999</c:v>
                </c:pt>
                <c:pt idx="316">
                  <c:v>62913.3261</c:v>
                </c:pt>
                <c:pt idx="317">
                  <c:v>63007.0617</c:v>
                </c:pt>
                <c:pt idx="318">
                  <c:v>62221.4681</c:v>
                </c:pt>
                <c:pt idx="319">
                  <c:v>57799.1564</c:v>
                </c:pt>
                <c:pt idx="320">
                  <c:v>51569.0867</c:v>
                </c:pt>
                <c:pt idx="321">
                  <c:v>49919.7865</c:v>
                </c:pt>
                <c:pt idx="322">
                  <c:v>71089.5254</c:v>
                </c:pt>
                <c:pt idx="323">
                  <c:v>56443.3379</c:v>
                </c:pt>
                <c:pt idx="324">
                  <c:v>64247.9425</c:v>
                </c:pt>
                <c:pt idx="325">
                  <c:v>59305.6214</c:v>
                </c:pt>
                <c:pt idx="326">
                  <c:v>68146.8971</c:v>
                </c:pt>
                <c:pt idx="327">
                  <c:v>70536.039</c:v>
                </c:pt>
                <c:pt idx="328">
                  <c:v>99187.8874</c:v>
                </c:pt>
                <c:pt idx="329">
                  <c:v>66006.6009</c:v>
                </c:pt>
                <c:pt idx="330">
                  <c:v>70712.3512</c:v>
                </c:pt>
                <c:pt idx="331">
                  <c:v>76894.4372</c:v>
                </c:pt>
                <c:pt idx="332">
                  <c:v>63234.7053</c:v>
                </c:pt>
              </c:numCache>
            </c:numRef>
          </c:xVal>
          <c:yVal>
            <c:numRef>
              <c:f>Sheet1!$B$2:$B$338</c:f>
              <c:numCache>
                <c:formatCode>General</c:formatCode>
                <c:ptCount val="337"/>
                <c:pt idx="0">
                  <c:v>183.78</c:v>
                </c:pt>
                <c:pt idx="1">
                  <c:v>321.28</c:v>
                </c:pt>
                <c:pt idx="2">
                  <c:v>314.95</c:v>
                </c:pt>
                <c:pt idx="3">
                  <c:v>125.3</c:v>
                </c:pt>
                <c:pt idx="4">
                  <c:v>233.88</c:v>
                </c:pt>
                <c:pt idx="5">
                  <c:v>66.67</c:v>
                </c:pt>
                <c:pt idx="6">
                  <c:v>75.18000000000001</c:v>
                </c:pt>
                <c:pt idx="7">
                  <c:v>172.27</c:v>
                </c:pt>
                <c:pt idx="8">
                  <c:v>187.53</c:v>
                </c:pt>
                <c:pt idx="9">
                  <c:v>126.17</c:v>
                </c:pt>
                <c:pt idx="10">
                  <c:v>213.68</c:v>
                </c:pt>
                <c:pt idx="11">
                  <c:v>456.53</c:v>
                </c:pt>
                <c:pt idx="12">
                  <c:v>340.8</c:v>
                </c:pt>
                <c:pt idx="13">
                  <c:v>0.0</c:v>
                </c:pt>
                <c:pt idx="14">
                  <c:v>773.3</c:v>
                </c:pt>
                <c:pt idx="15">
                  <c:v>301.32</c:v>
                </c:pt>
                <c:pt idx="16">
                  <c:v>196.62</c:v>
                </c:pt>
                <c:pt idx="17">
                  <c:v>118.43</c:v>
                </c:pt>
                <c:pt idx="18">
                  <c:v>126.43</c:v>
                </c:pt>
                <c:pt idx="19">
                  <c:v>215.33</c:v>
                </c:pt>
                <c:pt idx="20">
                  <c:v>82.78</c:v>
                </c:pt>
                <c:pt idx="21">
                  <c:v>108.23</c:v>
                </c:pt>
                <c:pt idx="22">
                  <c:v>85.2</c:v>
                </c:pt>
                <c:pt idx="23">
                  <c:v>169.88</c:v>
                </c:pt>
                <c:pt idx="24">
                  <c:v>312.43</c:v>
                </c:pt>
                <c:pt idx="25">
                  <c:v>0.0</c:v>
                </c:pt>
                <c:pt idx="26">
                  <c:v>249.92</c:v>
                </c:pt>
                <c:pt idx="27">
                  <c:v>218.67</c:v>
                </c:pt>
                <c:pt idx="28">
                  <c:v>331.03</c:v>
                </c:pt>
                <c:pt idx="29">
                  <c:v>493.02</c:v>
                </c:pt>
                <c:pt idx="30">
                  <c:v>328.63</c:v>
                </c:pt>
                <c:pt idx="31">
                  <c:v>342.7</c:v>
                </c:pt>
                <c:pt idx="32">
                  <c:v>493.33</c:v>
                </c:pt>
                <c:pt idx="33">
                  <c:v>362.08</c:v>
                </c:pt>
                <c:pt idx="34">
                  <c:v>285.93</c:v>
                </c:pt>
                <c:pt idx="35">
                  <c:v>105.15</c:v>
                </c:pt>
                <c:pt idx="36">
                  <c:v>105.15</c:v>
                </c:pt>
                <c:pt idx="37">
                  <c:v>128.25</c:v>
                </c:pt>
                <c:pt idx="38">
                  <c:v>471.0</c:v>
                </c:pt>
                <c:pt idx="39">
                  <c:v>473.23</c:v>
                </c:pt>
                <c:pt idx="40">
                  <c:v>527.38</c:v>
                </c:pt>
                <c:pt idx="41">
                  <c:v>368.32</c:v>
                </c:pt>
                <c:pt idx="42">
                  <c:v>270.12</c:v>
                </c:pt>
                <c:pt idx="43">
                  <c:v>285.2</c:v>
                </c:pt>
                <c:pt idx="44">
                  <c:v>162.02</c:v>
                </c:pt>
                <c:pt idx="45">
                  <c:v>89.75</c:v>
                </c:pt>
                <c:pt idx="46">
                  <c:v>28.05</c:v>
                </c:pt>
                <c:pt idx="47">
                  <c:v>56.17</c:v>
                </c:pt>
                <c:pt idx="48">
                  <c:v>157.72</c:v>
                </c:pt>
                <c:pt idx="49">
                  <c:v>38.68</c:v>
                </c:pt>
                <c:pt idx="50">
                  <c:v>39.85</c:v>
                </c:pt>
                <c:pt idx="51">
                  <c:v>35.82</c:v>
                </c:pt>
                <c:pt idx="52">
                  <c:v>45.73</c:v>
                </c:pt>
                <c:pt idx="53">
                  <c:v>19.68</c:v>
                </c:pt>
                <c:pt idx="54">
                  <c:v>20.65</c:v>
                </c:pt>
                <c:pt idx="55">
                  <c:v>9.37</c:v>
                </c:pt>
                <c:pt idx="56">
                  <c:v>23.55</c:v>
                </c:pt>
                <c:pt idx="57">
                  <c:v>8.720000000000001</c:v>
                </c:pt>
                <c:pt idx="58">
                  <c:v>33.82</c:v>
                </c:pt>
                <c:pt idx="59">
                  <c:v>23.0</c:v>
                </c:pt>
                <c:pt idx="60">
                  <c:v>32.4</c:v>
                </c:pt>
                <c:pt idx="61">
                  <c:v>24.2</c:v>
                </c:pt>
                <c:pt idx="62">
                  <c:v>19.47</c:v>
                </c:pt>
                <c:pt idx="63">
                  <c:v>12.73</c:v>
                </c:pt>
                <c:pt idx="64">
                  <c:v>27.52</c:v>
                </c:pt>
                <c:pt idx="65">
                  <c:v>14.87</c:v>
                </c:pt>
                <c:pt idx="66">
                  <c:v>34.35</c:v>
                </c:pt>
                <c:pt idx="67">
                  <c:v>21.75</c:v>
                </c:pt>
                <c:pt idx="68">
                  <c:v>15.78</c:v>
                </c:pt>
                <c:pt idx="69">
                  <c:v>33.23</c:v>
                </c:pt>
                <c:pt idx="70">
                  <c:v>65.27</c:v>
                </c:pt>
                <c:pt idx="71">
                  <c:v>45.68</c:v>
                </c:pt>
                <c:pt idx="72">
                  <c:v>59.45</c:v>
                </c:pt>
                <c:pt idx="73">
                  <c:v>52.17</c:v>
                </c:pt>
                <c:pt idx="74">
                  <c:v>85.63</c:v>
                </c:pt>
                <c:pt idx="75">
                  <c:v>58.7</c:v>
                </c:pt>
                <c:pt idx="76">
                  <c:v>56.42</c:v>
                </c:pt>
                <c:pt idx="77">
                  <c:v>157.72</c:v>
                </c:pt>
                <c:pt idx="78">
                  <c:v>51.47</c:v>
                </c:pt>
                <c:pt idx="79">
                  <c:v>36.23</c:v>
                </c:pt>
                <c:pt idx="80">
                  <c:v>26.93</c:v>
                </c:pt>
                <c:pt idx="81">
                  <c:v>34.58</c:v>
                </c:pt>
                <c:pt idx="82">
                  <c:v>34.73</c:v>
                </c:pt>
                <c:pt idx="83">
                  <c:v>27.9</c:v>
                </c:pt>
                <c:pt idx="84">
                  <c:v>15.4</c:v>
                </c:pt>
                <c:pt idx="85">
                  <c:v>45.4</c:v>
                </c:pt>
                <c:pt idx="86">
                  <c:v>44.23</c:v>
                </c:pt>
                <c:pt idx="87">
                  <c:v>41.15</c:v>
                </c:pt>
                <c:pt idx="88">
                  <c:v>38.28</c:v>
                </c:pt>
                <c:pt idx="89">
                  <c:v>42.83</c:v>
                </c:pt>
                <c:pt idx="90">
                  <c:v>86.88</c:v>
                </c:pt>
                <c:pt idx="91">
                  <c:v>77.27</c:v>
                </c:pt>
                <c:pt idx="92">
                  <c:v>122.47</c:v>
                </c:pt>
                <c:pt idx="93">
                  <c:v>111.1</c:v>
                </c:pt>
                <c:pt idx="94">
                  <c:v>0.0</c:v>
                </c:pt>
                <c:pt idx="95">
                  <c:v>141.38</c:v>
                </c:pt>
                <c:pt idx="96">
                  <c:v>9.55</c:v>
                </c:pt>
                <c:pt idx="97">
                  <c:v>66.53</c:v>
                </c:pt>
                <c:pt idx="98">
                  <c:v>80.8</c:v>
                </c:pt>
                <c:pt idx="99">
                  <c:v>85.27</c:v>
                </c:pt>
                <c:pt idx="100">
                  <c:v>159.53</c:v>
                </c:pt>
                <c:pt idx="101">
                  <c:v>197.82</c:v>
                </c:pt>
                <c:pt idx="102">
                  <c:v>95.55</c:v>
                </c:pt>
                <c:pt idx="103">
                  <c:v>257.22</c:v>
                </c:pt>
                <c:pt idx="104">
                  <c:v>263.53</c:v>
                </c:pt>
                <c:pt idx="105">
                  <c:v>114.05</c:v>
                </c:pt>
                <c:pt idx="106">
                  <c:v>160.25</c:v>
                </c:pt>
                <c:pt idx="107">
                  <c:v>22.08</c:v>
                </c:pt>
                <c:pt idx="108">
                  <c:v>34.03</c:v>
                </c:pt>
                <c:pt idx="109">
                  <c:v>22.43</c:v>
                </c:pt>
                <c:pt idx="110">
                  <c:v>0.02</c:v>
                </c:pt>
                <c:pt idx="111">
                  <c:v>16.03</c:v>
                </c:pt>
                <c:pt idx="112">
                  <c:v>23.77</c:v>
                </c:pt>
                <c:pt idx="113">
                  <c:v>14.42</c:v>
                </c:pt>
                <c:pt idx="114">
                  <c:v>27.1</c:v>
                </c:pt>
                <c:pt idx="115">
                  <c:v>33.3</c:v>
                </c:pt>
                <c:pt idx="116">
                  <c:v>33.23</c:v>
                </c:pt>
                <c:pt idx="117">
                  <c:v>32.92</c:v>
                </c:pt>
                <c:pt idx="118">
                  <c:v>31.53</c:v>
                </c:pt>
                <c:pt idx="119">
                  <c:v>91.75</c:v>
                </c:pt>
                <c:pt idx="120">
                  <c:v>23.77</c:v>
                </c:pt>
                <c:pt idx="121">
                  <c:v>32.03</c:v>
                </c:pt>
                <c:pt idx="122">
                  <c:v>34.03</c:v>
                </c:pt>
                <c:pt idx="123">
                  <c:v>76.88</c:v>
                </c:pt>
                <c:pt idx="124">
                  <c:v>55.7</c:v>
                </c:pt>
                <c:pt idx="125">
                  <c:v>24.23</c:v>
                </c:pt>
                <c:pt idx="126">
                  <c:v>61.72</c:v>
                </c:pt>
                <c:pt idx="127">
                  <c:v>24.55</c:v>
                </c:pt>
                <c:pt idx="128">
                  <c:v>39.72</c:v>
                </c:pt>
                <c:pt idx="129">
                  <c:v>27.67</c:v>
                </c:pt>
                <c:pt idx="130">
                  <c:v>40.23</c:v>
                </c:pt>
                <c:pt idx="131">
                  <c:v>33.3</c:v>
                </c:pt>
                <c:pt idx="132">
                  <c:v>36.05</c:v>
                </c:pt>
                <c:pt idx="133">
                  <c:v>33.23</c:v>
                </c:pt>
                <c:pt idx="134">
                  <c:v>86.92</c:v>
                </c:pt>
                <c:pt idx="135">
                  <c:v>55.73</c:v>
                </c:pt>
                <c:pt idx="136">
                  <c:v>42.2</c:v>
                </c:pt>
                <c:pt idx="137">
                  <c:v>51.42</c:v>
                </c:pt>
                <c:pt idx="138">
                  <c:v>38.17</c:v>
                </c:pt>
                <c:pt idx="139">
                  <c:v>30.42</c:v>
                </c:pt>
                <c:pt idx="140">
                  <c:v>29.82</c:v>
                </c:pt>
                <c:pt idx="141">
                  <c:v>24.18</c:v>
                </c:pt>
                <c:pt idx="142">
                  <c:v>24.03</c:v>
                </c:pt>
                <c:pt idx="143">
                  <c:v>50.63</c:v>
                </c:pt>
                <c:pt idx="144">
                  <c:v>37.93</c:v>
                </c:pt>
                <c:pt idx="145">
                  <c:v>49.17</c:v>
                </c:pt>
                <c:pt idx="146">
                  <c:v>65.33</c:v>
                </c:pt>
                <c:pt idx="147">
                  <c:v>218.78</c:v>
                </c:pt>
                <c:pt idx="148">
                  <c:v>359.05</c:v>
                </c:pt>
                <c:pt idx="149">
                  <c:v>224.87</c:v>
                </c:pt>
                <c:pt idx="150">
                  <c:v>150.12</c:v>
                </c:pt>
                <c:pt idx="151">
                  <c:v>167.12</c:v>
                </c:pt>
                <c:pt idx="152">
                  <c:v>129.25</c:v>
                </c:pt>
                <c:pt idx="153">
                  <c:v>243.47</c:v>
                </c:pt>
                <c:pt idx="154">
                  <c:v>113.6</c:v>
                </c:pt>
                <c:pt idx="155">
                  <c:v>182.02</c:v>
                </c:pt>
                <c:pt idx="156">
                  <c:v>30.42</c:v>
                </c:pt>
                <c:pt idx="157">
                  <c:v>42.82</c:v>
                </c:pt>
                <c:pt idx="158">
                  <c:v>32.47</c:v>
                </c:pt>
                <c:pt idx="159">
                  <c:v>28.18</c:v>
                </c:pt>
                <c:pt idx="160">
                  <c:v>18.48</c:v>
                </c:pt>
                <c:pt idx="161">
                  <c:v>17.15</c:v>
                </c:pt>
                <c:pt idx="162">
                  <c:v>32.92</c:v>
                </c:pt>
                <c:pt idx="163">
                  <c:v>21.0</c:v>
                </c:pt>
                <c:pt idx="164">
                  <c:v>10.65</c:v>
                </c:pt>
                <c:pt idx="165">
                  <c:v>14.15</c:v>
                </c:pt>
                <c:pt idx="166">
                  <c:v>15.47</c:v>
                </c:pt>
                <c:pt idx="167">
                  <c:v>24.63</c:v>
                </c:pt>
                <c:pt idx="168">
                  <c:v>17.53</c:v>
                </c:pt>
                <c:pt idx="169">
                  <c:v>95.47</c:v>
                </c:pt>
                <c:pt idx="170">
                  <c:v>34.3</c:v>
                </c:pt>
                <c:pt idx="171">
                  <c:v>22.35</c:v>
                </c:pt>
                <c:pt idx="172">
                  <c:v>18.12</c:v>
                </c:pt>
                <c:pt idx="173">
                  <c:v>13.57</c:v>
                </c:pt>
                <c:pt idx="174">
                  <c:v>15.6</c:v>
                </c:pt>
                <c:pt idx="175">
                  <c:v>11.73</c:v>
                </c:pt>
                <c:pt idx="176">
                  <c:v>6.97</c:v>
                </c:pt>
                <c:pt idx="177">
                  <c:v>1160.14</c:v>
                </c:pt>
                <c:pt idx="178">
                  <c:v>1157.25</c:v>
                </c:pt>
                <c:pt idx="179">
                  <c:v>1084.47</c:v>
                </c:pt>
                <c:pt idx="180">
                  <c:v>1219.02</c:v>
                </c:pt>
                <c:pt idx="181">
                  <c:v>1217.55</c:v>
                </c:pt>
                <c:pt idx="182">
                  <c:v>96.28</c:v>
                </c:pt>
                <c:pt idx="183">
                  <c:v>208.7</c:v>
                </c:pt>
                <c:pt idx="184">
                  <c:v>161.23</c:v>
                </c:pt>
                <c:pt idx="185">
                  <c:v>535.03</c:v>
                </c:pt>
                <c:pt idx="186">
                  <c:v>427.37</c:v>
                </c:pt>
                <c:pt idx="187">
                  <c:v>391.33</c:v>
                </c:pt>
                <c:pt idx="188">
                  <c:v>361.98</c:v>
                </c:pt>
                <c:pt idx="189">
                  <c:v>64.7</c:v>
                </c:pt>
                <c:pt idx="190">
                  <c:v>69.98</c:v>
                </c:pt>
                <c:pt idx="191">
                  <c:v>52.17</c:v>
                </c:pt>
                <c:pt idx="192">
                  <c:v>54.53</c:v>
                </c:pt>
                <c:pt idx="193">
                  <c:v>53.3</c:v>
                </c:pt>
                <c:pt idx="194">
                  <c:v>52.8</c:v>
                </c:pt>
                <c:pt idx="195">
                  <c:v>42.28</c:v>
                </c:pt>
                <c:pt idx="196">
                  <c:v>57.6</c:v>
                </c:pt>
                <c:pt idx="197">
                  <c:v>54.85</c:v>
                </c:pt>
                <c:pt idx="198">
                  <c:v>59.57</c:v>
                </c:pt>
                <c:pt idx="199">
                  <c:v>21.83</c:v>
                </c:pt>
                <c:pt idx="200">
                  <c:v>0.0</c:v>
                </c:pt>
                <c:pt idx="201">
                  <c:v>8.92</c:v>
                </c:pt>
                <c:pt idx="202">
                  <c:v>39.85</c:v>
                </c:pt>
                <c:pt idx="203">
                  <c:v>60.73</c:v>
                </c:pt>
                <c:pt idx="204">
                  <c:v>27.93</c:v>
                </c:pt>
                <c:pt idx="205">
                  <c:v>27.2</c:v>
                </c:pt>
                <c:pt idx="206">
                  <c:v>42.6</c:v>
                </c:pt>
                <c:pt idx="207">
                  <c:v>32.18</c:v>
                </c:pt>
                <c:pt idx="208">
                  <c:v>20.88</c:v>
                </c:pt>
                <c:pt idx="209">
                  <c:v>675.62</c:v>
                </c:pt>
                <c:pt idx="210">
                  <c:v>651.53</c:v>
                </c:pt>
                <c:pt idx="211">
                  <c:v>0.0</c:v>
                </c:pt>
                <c:pt idx="212">
                  <c:v>53.68</c:v>
                </c:pt>
                <c:pt idx="213">
                  <c:v>50.5</c:v>
                </c:pt>
                <c:pt idx="214">
                  <c:v>74.27</c:v>
                </c:pt>
                <c:pt idx="215">
                  <c:v>41.52</c:v>
                </c:pt>
                <c:pt idx="216">
                  <c:v>42.25</c:v>
                </c:pt>
                <c:pt idx="217">
                  <c:v>23.87</c:v>
                </c:pt>
                <c:pt idx="218">
                  <c:v>36.77</c:v>
                </c:pt>
                <c:pt idx="219">
                  <c:v>35.37</c:v>
                </c:pt>
                <c:pt idx="220">
                  <c:v>922.6</c:v>
                </c:pt>
                <c:pt idx="221">
                  <c:v>1177.65</c:v>
                </c:pt>
                <c:pt idx="222">
                  <c:v>25.63</c:v>
                </c:pt>
                <c:pt idx="223">
                  <c:v>76.67</c:v>
                </c:pt>
                <c:pt idx="224">
                  <c:v>77.48</c:v>
                </c:pt>
                <c:pt idx="225">
                  <c:v>87.12</c:v>
                </c:pt>
                <c:pt idx="226">
                  <c:v>112.87</c:v>
                </c:pt>
                <c:pt idx="227">
                  <c:v>74.27</c:v>
                </c:pt>
                <c:pt idx="228">
                  <c:v>83.9</c:v>
                </c:pt>
                <c:pt idx="229">
                  <c:v>89.7</c:v>
                </c:pt>
                <c:pt idx="230">
                  <c:v>98.58</c:v>
                </c:pt>
                <c:pt idx="231">
                  <c:v>0.0</c:v>
                </c:pt>
                <c:pt idx="232">
                  <c:v>908.02</c:v>
                </c:pt>
                <c:pt idx="233">
                  <c:v>256.47</c:v>
                </c:pt>
                <c:pt idx="234">
                  <c:v>268.55</c:v>
                </c:pt>
                <c:pt idx="235">
                  <c:v>166.33</c:v>
                </c:pt>
                <c:pt idx="236">
                  <c:v>208.15</c:v>
                </c:pt>
                <c:pt idx="237">
                  <c:v>186.37</c:v>
                </c:pt>
                <c:pt idx="238">
                  <c:v>0.0</c:v>
                </c:pt>
                <c:pt idx="239">
                  <c:v>45.08</c:v>
                </c:pt>
                <c:pt idx="240">
                  <c:v>15.12</c:v>
                </c:pt>
                <c:pt idx="241">
                  <c:v>19.22</c:v>
                </c:pt>
                <c:pt idx="242">
                  <c:v>12.67</c:v>
                </c:pt>
                <c:pt idx="243">
                  <c:v>15.67</c:v>
                </c:pt>
                <c:pt idx="244">
                  <c:v>8.2</c:v>
                </c:pt>
                <c:pt idx="245">
                  <c:v>50.8</c:v>
                </c:pt>
                <c:pt idx="246">
                  <c:v>43.98</c:v>
                </c:pt>
                <c:pt idx="247">
                  <c:v>28.95</c:v>
                </c:pt>
                <c:pt idx="248">
                  <c:v>34.5</c:v>
                </c:pt>
                <c:pt idx="249">
                  <c:v>30.82</c:v>
                </c:pt>
                <c:pt idx="250">
                  <c:v>22.75</c:v>
                </c:pt>
                <c:pt idx="251">
                  <c:v>21.0</c:v>
                </c:pt>
                <c:pt idx="252">
                  <c:v>17.18</c:v>
                </c:pt>
                <c:pt idx="253">
                  <c:v>42.85</c:v>
                </c:pt>
                <c:pt idx="254">
                  <c:v>20.82</c:v>
                </c:pt>
                <c:pt idx="255">
                  <c:v>28.95</c:v>
                </c:pt>
                <c:pt idx="256">
                  <c:v>13.68</c:v>
                </c:pt>
                <c:pt idx="257">
                  <c:v>66.12</c:v>
                </c:pt>
                <c:pt idx="258">
                  <c:v>695.55</c:v>
                </c:pt>
                <c:pt idx="259">
                  <c:v>158.8</c:v>
                </c:pt>
                <c:pt idx="260">
                  <c:v>138.97</c:v>
                </c:pt>
                <c:pt idx="261">
                  <c:v>412.35</c:v>
                </c:pt>
                <c:pt idx="262">
                  <c:v>861.29</c:v>
                </c:pt>
                <c:pt idx="263">
                  <c:v>233.6</c:v>
                </c:pt>
                <c:pt idx="264">
                  <c:v>236.25</c:v>
                </c:pt>
                <c:pt idx="265">
                  <c:v>70.27</c:v>
                </c:pt>
                <c:pt idx="266">
                  <c:v>150.23</c:v>
                </c:pt>
                <c:pt idx="267">
                  <c:v>115.63</c:v>
                </c:pt>
                <c:pt idx="268">
                  <c:v>199.32</c:v>
                </c:pt>
                <c:pt idx="269">
                  <c:v>53.75</c:v>
                </c:pt>
                <c:pt idx="270">
                  <c:v>18.05</c:v>
                </c:pt>
                <c:pt idx="271">
                  <c:v>2.27</c:v>
                </c:pt>
                <c:pt idx="272">
                  <c:v>19.2</c:v>
                </c:pt>
                <c:pt idx="273">
                  <c:v>42.03</c:v>
                </c:pt>
                <c:pt idx="274">
                  <c:v>63.5</c:v>
                </c:pt>
                <c:pt idx="275">
                  <c:v>23.95</c:v>
                </c:pt>
                <c:pt idx="276">
                  <c:v>12.45</c:v>
                </c:pt>
                <c:pt idx="277">
                  <c:v>29.23</c:v>
                </c:pt>
                <c:pt idx="278">
                  <c:v>38.98</c:v>
                </c:pt>
                <c:pt idx="279">
                  <c:v>14.67</c:v>
                </c:pt>
                <c:pt idx="280">
                  <c:v>24.6</c:v>
                </c:pt>
                <c:pt idx="281">
                  <c:v>33.27</c:v>
                </c:pt>
                <c:pt idx="282">
                  <c:v>33.22</c:v>
                </c:pt>
                <c:pt idx="283">
                  <c:v>50.02</c:v>
                </c:pt>
                <c:pt idx="284">
                  <c:v>13.9</c:v>
                </c:pt>
                <c:pt idx="285">
                  <c:v>0.0</c:v>
                </c:pt>
                <c:pt idx="286">
                  <c:v>32.3</c:v>
                </c:pt>
                <c:pt idx="287">
                  <c:v>32.87</c:v>
                </c:pt>
                <c:pt idx="288">
                  <c:v>22.85</c:v>
                </c:pt>
                <c:pt idx="289">
                  <c:v>43.6</c:v>
                </c:pt>
                <c:pt idx="290">
                  <c:v>275.77</c:v>
                </c:pt>
                <c:pt idx="291">
                  <c:v>81.67</c:v>
                </c:pt>
                <c:pt idx="292">
                  <c:v>2705.07</c:v>
                </c:pt>
                <c:pt idx="293">
                  <c:v>2259.35</c:v>
                </c:pt>
                <c:pt idx="294">
                  <c:v>0.0</c:v>
                </c:pt>
                <c:pt idx="295">
                  <c:v>0.0</c:v>
                </c:pt>
                <c:pt idx="296">
                  <c:v>447.88</c:v>
                </c:pt>
                <c:pt idx="297">
                  <c:v>896.69</c:v>
                </c:pt>
                <c:pt idx="298">
                  <c:v>7.48</c:v>
                </c:pt>
                <c:pt idx="299">
                  <c:v>269.78</c:v>
                </c:pt>
                <c:pt idx="300">
                  <c:v>27.17</c:v>
                </c:pt>
                <c:pt idx="301">
                  <c:v>0.0</c:v>
                </c:pt>
                <c:pt idx="302">
                  <c:v>5.22</c:v>
                </c:pt>
                <c:pt idx="303">
                  <c:v>0.0</c:v>
                </c:pt>
                <c:pt idx="304">
                  <c:v>4.5</c:v>
                </c:pt>
                <c:pt idx="305">
                  <c:v>34.8</c:v>
                </c:pt>
                <c:pt idx="306">
                  <c:v>145.78</c:v>
                </c:pt>
                <c:pt idx="307">
                  <c:v>177.42</c:v>
                </c:pt>
                <c:pt idx="308">
                  <c:v>0.0</c:v>
                </c:pt>
                <c:pt idx="309">
                  <c:v>84.05</c:v>
                </c:pt>
                <c:pt idx="310">
                  <c:v>109.52</c:v>
                </c:pt>
                <c:pt idx="311">
                  <c:v>0.0</c:v>
                </c:pt>
                <c:pt idx="312">
                  <c:v>202.43</c:v>
                </c:pt>
                <c:pt idx="313">
                  <c:v>193.78</c:v>
                </c:pt>
                <c:pt idx="314">
                  <c:v>313.6</c:v>
                </c:pt>
                <c:pt idx="315">
                  <c:v>0.0</c:v>
                </c:pt>
                <c:pt idx="316">
                  <c:v>0.0</c:v>
                </c:pt>
                <c:pt idx="317">
                  <c:v>80.73</c:v>
                </c:pt>
                <c:pt idx="318">
                  <c:v>20.87</c:v>
                </c:pt>
                <c:pt idx="319">
                  <c:v>1010.77</c:v>
                </c:pt>
                <c:pt idx="320">
                  <c:v>0.0</c:v>
                </c:pt>
                <c:pt idx="321">
                  <c:v>0.0</c:v>
                </c:pt>
                <c:pt idx="322">
                  <c:v>1765.9</c:v>
                </c:pt>
                <c:pt idx="323">
                  <c:v>197.23</c:v>
                </c:pt>
                <c:pt idx="324">
                  <c:v>17.58</c:v>
                </c:pt>
                <c:pt idx="325">
                  <c:v>0.0</c:v>
                </c:pt>
                <c:pt idx="326">
                  <c:v>23.18</c:v>
                </c:pt>
                <c:pt idx="327">
                  <c:v>10.13</c:v>
                </c:pt>
                <c:pt idx="328">
                  <c:v>10.13</c:v>
                </c:pt>
                <c:pt idx="329">
                  <c:v>22.62</c:v>
                </c:pt>
                <c:pt idx="330">
                  <c:v>16.08</c:v>
                </c:pt>
                <c:pt idx="331">
                  <c:v>14.6</c:v>
                </c:pt>
                <c:pt idx="332">
                  <c:v>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A4F7-408F-884F-571F30014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6154576"/>
        <c:axId val="1542431200"/>
      </c:scatterChart>
      <c:valAx>
        <c:axId val="1746154576"/>
        <c:scaling>
          <c:orientation val="minMax"/>
          <c:max val="120000.0"/>
          <c:min val="30000.0"/>
        </c:scaling>
        <c:delete val="0"/>
        <c:axPos val="b"/>
        <c:numFmt formatCode="&quot;$&quot;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1542431200"/>
        <c:crosses val="autoZero"/>
        <c:crossBetween val="midCat"/>
        <c:majorUnit val="30000.0"/>
      </c:valAx>
      <c:valAx>
        <c:axId val="1542431200"/>
        <c:scaling>
          <c:logBase val="10.0"/>
          <c:orientation val="minMax"/>
          <c:max val="20000.0"/>
          <c:min val="1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174615457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time_mins</c:v>
                </c:pt>
              </c:strCache>
            </c:strRef>
          </c:tx>
          <c:spPr>
            <a:ln w="25400">
              <a:noFill/>
            </a:ln>
          </c:spPr>
          <c:marker>
            <c:symbol val="circle"/>
            <c:size val="7"/>
            <c:spPr>
              <a:solidFill>
                <a:srgbClr val="F68B33"/>
              </a:solidFill>
              <a:ln w="3175">
                <a:solidFill>
                  <a:schemeClr val="accent2"/>
                </a:solidFill>
              </a:ln>
            </c:spPr>
          </c:marker>
          <c:xVal>
            <c:numRef>
              <c:f>Sheet1!$C$2:$C$334</c:f>
              <c:numCache>
                <c:formatCode>#,##0</c:formatCode>
                <c:ptCount val="333"/>
                <c:pt idx="0">
                  <c:v>59536.0</c:v>
                </c:pt>
                <c:pt idx="1">
                  <c:v>43152.0</c:v>
                </c:pt>
                <c:pt idx="2">
                  <c:v>38210.0</c:v>
                </c:pt>
                <c:pt idx="3">
                  <c:v>44841.0</c:v>
                </c:pt>
                <c:pt idx="4">
                  <c:v>49001.0</c:v>
                </c:pt>
                <c:pt idx="5">
                  <c:v>48345.0</c:v>
                </c:pt>
                <c:pt idx="6">
                  <c:v>43477.0</c:v>
                </c:pt>
                <c:pt idx="7">
                  <c:v>48051.0</c:v>
                </c:pt>
                <c:pt idx="8">
                  <c:v>43361.0</c:v>
                </c:pt>
                <c:pt idx="9">
                  <c:v>48333.0</c:v>
                </c:pt>
                <c:pt idx="10">
                  <c:v>49571.0</c:v>
                </c:pt>
                <c:pt idx="11">
                  <c:v>35505.0</c:v>
                </c:pt>
                <c:pt idx="12">
                  <c:v>39363.0</c:v>
                </c:pt>
                <c:pt idx="13">
                  <c:v>48555.0</c:v>
                </c:pt>
                <c:pt idx="14">
                  <c:v>46515.0</c:v>
                </c:pt>
                <c:pt idx="15">
                  <c:v>44163.0</c:v>
                </c:pt>
                <c:pt idx="16">
                  <c:v>53184.0</c:v>
                </c:pt>
                <c:pt idx="17">
                  <c:v>53698.0</c:v>
                </c:pt>
                <c:pt idx="18">
                  <c:v>45364.0</c:v>
                </c:pt>
                <c:pt idx="19">
                  <c:v>54574.0</c:v>
                </c:pt>
                <c:pt idx="20">
                  <c:v>48306.0</c:v>
                </c:pt>
                <c:pt idx="21">
                  <c:v>48835.0</c:v>
                </c:pt>
                <c:pt idx="22">
                  <c:v>53300.0</c:v>
                </c:pt>
                <c:pt idx="23">
                  <c:v>36486.0</c:v>
                </c:pt>
                <c:pt idx="24">
                  <c:v>34921.0</c:v>
                </c:pt>
                <c:pt idx="25">
                  <c:v>41615.0</c:v>
                </c:pt>
                <c:pt idx="26">
                  <c:v>39936.0</c:v>
                </c:pt>
                <c:pt idx="27">
                  <c:v>37848.0</c:v>
                </c:pt>
                <c:pt idx="28">
                  <c:v>46708.0</c:v>
                </c:pt>
                <c:pt idx="29">
                  <c:v>39247.0</c:v>
                </c:pt>
                <c:pt idx="30">
                  <c:v>40115.0</c:v>
                </c:pt>
                <c:pt idx="31">
                  <c:v>41580.0</c:v>
                </c:pt>
                <c:pt idx="32">
                  <c:v>33811.0</c:v>
                </c:pt>
                <c:pt idx="33">
                  <c:v>46236.0</c:v>
                </c:pt>
                <c:pt idx="34">
                  <c:v>43367.0</c:v>
                </c:pt>
                <c:pt idx="35">
                  <c:v>51672.0</c:v>
                </c:pt>
                <c:pt idx="36">
                  <c:v>47790.0</c:v>
                </c:pt>
                <c:pt idx="37">
                  <c:v>53215.0</c:v>
                </c:pt>
                <c:pt idx="38">
                  <c:v>40030.0</c:v>
                </c:pt>
                <c:pt idx="39">
                  <c:v>37588.0</c:v>
                </c:pt>
                <c:pt idx="40">
                  <c:v>40262.0</c:v>
                </c:pt>
                <c:pt idx="41">
                  <c:v>42214.0</c:v>
                </c:pt>
                <c:pt idx="42">
                  <c:v>45109.0</c:v>
                </c:pt>
                <c:pt idx="43">
                  <c:v>47059.0</c:v>
                </c:pt>
                <c:pt idx="44">
                  <c:v>40734.0</c:v>
                </c:pt>
                <c:pt idx="45">
                  <c:v>50048.0</c:v>
                </c:pt>
                <c:pt idx="46">
                  <c:v>63809.0</c:v>
                </c:pt>
                <c:pt idx="47">
                  <c:v>70500.0</c:v>
                </c:pt>
                <c:pt idx="48">
                  <c:v>49741.0</c:v>
                </c:pt>
                <c:pt idx="49">
                  <c:v>58143.0</c:v>
                </c:pt>
                <c:pt idx="50">
                  <c:v>46303.0</c:v>
                </c:pt>
                <c:pt idx="51">
                  <c:v>54420.0</c:v>
                </c:pt>
                <c:pt idx="52">
                  <c:v>43767.0</c:v>
                </c:pt>
                <c:pt idx="53">
                  <c:v>50623.0</c:v>
                </c:pt>
                <c:pt idx="54">
                  <c:v>57505.0</c:v>
                </c:pt>
                <c:pt idx="55">
                  <c:v>64430.0</c:v>
                </c:pt>
                <c:pt idx="56">
                  <c:v>103317.0</c:v>
                </c:pt>
                <c:pt idx="57">
                  <c:v>66629.0</c:v>
                </c:pt>
                <c:pt idx="58">
                  <c:v>44748.0</c:v>
                </c:pt>
                <c:pt idx="59">
                  <c:v>42017.0</c:v>
                </c:pt>
                <c:pt idx="60">
                  <c:v>52008.0</c:v>
                </c:pt>
                <c:pt idx="61">
                  <c:v>48893.0</c:v>
                </c:pt>
                <c:pt idx="62">
                  <c:v>68948.0</c:v>
                </c:pt>
                <c:pt idx="63">
                  <c:v>86275.0</c:v>
                </c:pt>
                <c:pt idx="64">
                  <c:v>53960.0</c:v>
                </c:pt>
                <c:pt idx="65">
                  <c:v>87530.0</c:v>
                </c:pt>
                <c:pt idx="66">
                  <c:v>57157.0</c:v>
                </c:pt>
                <c:pt idx="67">
                  <c:v>94601.0</c:v>
                </c:pt>
                <c:pt idx="68">
                  <c:v>107530.0</c:v>
                </c:pt>
                <c:pt idx="69">
                  <c:v>88383.0</c:v>
                </c:pt>
                <c:pt idx="70">
                  <c:v>70795.0</c:v>
                </c:pt>
                <c:pt idx="71">
                  <c:v>63741.0</c:v>
                </c:pt>
                <c:pt idx="72">
                  <c:v>54829.0</c:v>
                </c:pt>
                <c:pt idx="73">
                  <c:v>46583.0</c:v>
                </c:pt>
                <c:pt idx="74">
                  <c:v>51422.0</c:v>
                </c:pt>
                <c:pt idx="75">
                  <c:v>50884.0</c:v>
                </c:pt>
                <c:pt idx="76">
                  <c:v>50656.0</c:v>
                </c:pt>
                <c:pt idx="77">
                  <c:v>47865.0</c:v>
                </c:pt>
                <c:pt idx="78">
                  <c:v>46396.0</c:v>
                </c:pt>
                <c:pt idx="79">
                  <c:v>41423.0</c:v>
                </c:pt>
                <c:pt idx="80">
                  <c:v>51555.0</c:v>
                </c:pt>
                <c:pt idx="81">
                  <c:v>42893.0</c:v>
                </c:pt>
                <c:pt idx="82">
                  <c:v>48497.0</c:v>
                </c:pt>
                <c:pt idx="83">
                  <c:v>65042.0</c:v>
                </c:pt>
                <c:pt idx="84">
                  <c:v>63439.0</c:v>
                </c:pt>
                <c:pt idx="85">
                  <c:v>45981.0</c:v>
                </c:pt>
                <c:pt idx="86">
                  <c:v>41766.0</c:v>
                </c:pt>
                <c:pt idx="87">
                  <c:v>48265.0</c:v>
                </c:pt>
                <c:pt idx="88">
                  <c:v>62474.0</c:v>
                </c:pt>
                <c:pt idx="89">
                  <c:v>57413.0</c:v>
                </c:pt>
                <c:pt idx="90">
                  <c:v>45869.0</c:v>
                </c:pt>
                <c:pt idx="91">
                  <c:v>42999.0</c:v>
                </c:pt>
                <c:pt idx="92">
                  <c:v>35734.0</c:v>
                </c:pt>
                <c:pt idx="93">
                  <c:v>43987.0</c:v>
                </c:pt>
                <c:pt idx="94">
                  <c:v>44677.0</c:v>
                </c:pt>
                <c:pt idx="95">
                  <c:v>36275.0</c:v>
                </c:pt>
                <c:pt idx="96">
                  <c:v>46260.0</c:v>
                </c:pt>
                <c:pt idx="97">
                  <c:v>48907.0</c:v>
                </c:pt>
                <c:pt idx="98">
                  <c:v>48618.0</c:v>
                </c:pt>
                <c:pt idx="99">
                  <c:v>41152.0</c:v>
                </c:pt>
                <c:pt idx="100">
                  <c:v>40251.0</c:v>
                </c:pt>
                <c:pt idx="101">
                  <c:v>42937.0</c:v>
                </c:pt>
                <c:pt idx="102">
                  <c:v>44877.0</c:v>
                </c:pt>
                <c:pt idx="103">
                  <c:v>38838.0</c:v>
                </c:pt>
                <c:pt idx="104">
                  <c:v>41099.0</c:v>
                </c:pt>
                <c:pt idx="105">
                  <c:v>50330.0</c:v>
                </c:pt>
                <c:pt idx="106">
                  <c:v>46059.0</c:v>
                </c:pt>
                <c:pt idx="107">
                  <c:v>51896.0</c:v>
                </c:pt>
                <c:pt idx="108">
                  <c:v>58640.0</c:v>
                </c:pt>
                <c:pt idx="109">
                  <c:v>63126.0</c:v>
                </c:pt>
                <c:pt idx="110">
                  <c:v>67324.0</c:v>
                </c:pt>
                <c:pt idx="111">
                  <c:v>75313.0</c:v>
                </c:pt>
                <c:pt idx="112">
                  <c:v>97725.0</c:v>
                </c:pt>
                <c:pt idx="113">
                  <c:v>66765.0</c:v>
                </c:pt>
                <c:pt idx="114">
                  <c:v>82850.0</c:v>
                </c:pt>
                <c:pt idx="115">
                  <c:v>54089.0</c:v>
                </c:pt>
                <c:pt idx="116">
                  <c:v>54317.0</c:v>
                </c:pt>
                <c:pt idx="117">
                  <c:v>84887.0</c:v>
                </c:pt>
                <c:pt idx="118">
                  <c:v>60691.0</c:v>
                </c:pt>
                <c:pt idx="119">
                  <c:v>53182.0</c:v>
                </c:pt>
                <c:pt idx="120">
                  <c:v>87353.0</c:v>
                </c:pt>
                <c:pt idx="121">
                  <c:v>55943.0</c:v>
                </c:pt>
                <c:pt idx="122">
                  <c:v>45197.0</c:v>
                </c:pt>
                <c:pt idx="123">
                  <c:v>58470.0</c:v>
                </c:pt>
                <c:pt idx="124">
                  <c:v>45446.0</c:v>
                </c:pt>
                <c:pt idx="125">
                  <c:v>52460.0</c:v>
                </c:pt>
                <c:pt idx="126">
                  <c:v>54516.0</c:v>
                </c:pt>
                <c:pt idx="127">
                  <c:v>45274.0</c:v>
                </c:pt>
                <c:pt idx="128">
                  <c:v>50145.0</c:v>
                </c:pt>
                <c:pt idx="129">
                  <c:v>43430.0</c:v>
                </c:pt>
                <c:pt idx="130">
                  <c:v>48446.0</c:v>
                </c:pt>
                <c:pt idx="131">
                  <c:v>67253.0</c:v>
                </c:pt>
                <c:pt idx="132">
                  <c:v>49206.0</c:v>
                </c:pt>
                <c:pt idx="133">
                  <c:v>50527.0</c:v>
                </c:pt>
                <c:pt idx="134">
                  <c:v>47027.0</c:v>
                </c:pt>
                <c:pt idx="135">
                  <c:v>47115.0</c:v>
                </c:pt>
                <c:pt idx="136">
                  <c:v>48125.0</c:v>
                </c:pt>
                <c:pt idx="137">
                  <c:v>45180.0</c:v>
                </c:pt>
                <c:pt idx="138">
                  <c:v>39810.0</c:v>
                </c:pt>
                <c:pt idx="139">
                  <c:v>49661.0</c:v>
                </c:pt>
                <c:pt idx="140">
                  <c:v>41993.0</c:v>
                </c:pt>
                <c:pt idx="141">
                  <c:v>55111.0</c:v>
                </c:pt>
                <c:pt idx="142">
                  <c:v>50161.0</c:v>
                </c:pt>
                <c:pt idx="143">
                  <c:v>47807.0</c:v>
                </c:pt>
                <c:pt idx="144">
                  <c:v>49158.0</c:v>
                </c:pt>
                <c:pt idx="145">
                  <c:v>45814.0</c:v>
                </c:pt>
                <c:pt idx="146">
                  <c:v>49108.0</c:v>
                </c:pt>
                <c:pt idx="147">
                  <c:v>42710.0</c:v>
                </c:pt>
                <c:pt idx="148">
                  <c:v>39633.0</c:v>
                </c:pt>
                <c:pt idx="149">
                  <c:v>38743.0</c:v>
                </c:pt>
                <c:pt idx="150">
                  <c:v>38517.0</c:v>
                </c:pt>
                <c:pt idx="151">
                  <c:v>37263.0</c:v>
                </c:pt>
                <c:pt idx="152">
                  <c:v>41202.0</c:v>
                </c:pt>
                <c:pt idx="153">
                  <c:v>44525.0</c:v>
                </c:pt>
                <c:pt idx="154">
                  <c:v>40165.0</c:v>
                </c:pt>
                <c:pt idx="155">
                  <c:v>44759.0</c:v>
                </c:pt>
                <c:pt idx="156">
                  <c:v>52127.0</c:v>
                </c:pt>
                <c:pt idx="157">
                  <c:v>51924.0</c:v>
                </c:pt>
                <c:pt idx="158">
                  <c:v>54276.0</c:v>
                </c:pt>
                <c:pt idx="159">
                  <c:v>56219.0</c:v>
                </c:pt>
                <c:pt idx="160">
                  <c:v>53569.0</c:v>
                </c:pt>
                <c:pt idx="161">
                  <c:v>50867.0</c:v>
                </c:pt>
                <c:pt idx="162">
                  <c:v>48824.0</c:v>
                </c:pt>
                <c:pt idx="163">
                  <c:v>59388.0</c:v>
                </c:pt>
                <c:pt idx="164">
                  <c:v>58626.0</c:v>
                </c:pt>
                <c:pt idx="165">
                  <c:v>48890.0</c:v>
                </c:pt>
                <c:pt idx="166">
                  <c:v>50824.0</c:v>
                </c:pt>
                <c:pt idx="167">
                  <c:v>47438.0</c:v>
                </c:pt>
                <c:pt idx="168">
                  <c:v>43838.0</c:v>
                </c:pt>
                <c:pt idx="169">
                  <c:v>59460.0</c:v>
                </c:pt>
                <c:pt idx="170">
                  <c:v>73494.0</c:v>
                </c:pt>
                <c:pt idx="171">
                  <c:v>70069.0</c:v>
                </c:pt>
                <c:pt idx="172">
                  <c:v>57282.0</c:v>
                </c:pt>
                <c:pt idx="173">
                  <c:v>61737.0</c:v>
                </c:pt>
                <c:pt idx="174">
                  <c:v>69050.0</c:v>
                </c:pt>
                <c:pt idx="175">
                  <c:v>75043.0</c:v>
                </c:pt>
                <c:pt idx="176">
                  <c:v>70740.0</c:v>
                </c:pt>
                <c:pt idx="177">
                  <c:v>51000.0</c:v>
                </c:pt>
                <c:pt idx="178">
                  <c:v>45882.0</c:v>
                </c:pt>
                <c:pt idx="179">
                  <c:v>38808.0</c:v>
                </c:pt>
                <c:pt idx="180">
                  <c:v>38259.0</c:v>
                </c:pt>
                <c:pt idx="181">
                  <c:v>39983.0</c:v>
                </c:pt>
                <c:pt idx="182">
                  <c:v>42000.0</c:v>
                </c:pt>
                <c:pt idx="183">
                  <c:v>39377.0</c:v>
                </c:pt>
                <c:pt idx="184">
                  <c:v>34378.0</c:v>
                </c:pt>
                <c:pt idx="185">
                  <c:v>62490.0</c:v>
                </c:pt>
                <c:pt idx="186">
                  <c:v>51429.0</c:v>
                </c:pt>
                <c:pt idx="187">
                  <c:v>50916.0</c:v>
                </c:pt>
                <c:pt idx="188">
                  <c:v>59812.0</c:v>
                </c:pt>
                <c:pt idx="189">
                  <c:v>47216.0</c:v>
                </c:pt>
                <c:pt idx="190">
                  <c:v>43796.0</c:v>
                </c:pt>
                <c:pt idx="191">
                  <c:v>45576.0</c:v>
                </c:pt>
                <c:pt idx="192">
                  <c:v>43806.0</c:v>
                </c:pt>
                <c:pt idx="193">
                  <c:v>46439.0</c:v>
                </c:pt>
                <c:pt idx="194">
                  <c:v>43664.0</c:v>
                </c:pt>
                <c:pt idx="195">
                  <c:v>49206.0</c:v>
                </c:pt>
                <c:pt idx="196">
                  <c:v>43700.0</c:v>
                </c:pt>
                <c:pt idx="197">
                  <c:v>42163.0</c:v>
                </c:pt>
                <c:pt idx="198">
                  <c:v>53883.0</c:v>
                </c:pt>
                <c:pt idx="199">
                  <c:v>44577.0</c:v>
                </c:pt>
                <c:pt idx="200">
                  <c:v>40522.0</c:v>
                </c:pt>
                <c:pt idx="201">
                  <c:v>46650.0</c:v>
                </c:pt>
                <c:pt idx="202">
                  <c:v>46911.0</c:v>
                </c:pt>
                <c:pt idx="203">
                  <c:v>39874.0</c:v>
                </c:pt>
                <c:pt idx="204">
                  <c:v>42104.0</c:v>
                </c:pt>
                <c:pt idx="205">
                  <c:v>43591.0</c:v>
                </c:pt>
                <c:pt idx="206">
                  <c:v>47437.0</c:v>
                </c:pt>
                <c:pt idx="207">
                  <c:v>46203.0</c:v>
                </c:pt>
                <c:pt idx="208">
                  <c:v>43937.0</c:v>
                </c:pt>
                <c:pt idx="209">
                  <c:v>65120.0</c:v>
                </c:pt>
                <c:pt idx="210">
                  <c:v>59889.0</c:v>
                </c:pt>
                <c:pt idx="211">
                  <c:v>44165.0</c:v>
                </c:pt>
                <c:pt idx="212">
                  <c:v>39728.0</c:v>
                </c:pt>
                <c:pt idx="213">
                  <c:v>40241.0</c:v>
                </c:pt>
                <c:pt idx="214">
                  <c:v>39035.0</c:v>
                </c:pt>
                <c:pt idx="215">
                  <c:v>45058.0</c:v>
                </c:pt>
                <c:pt idx="216">
                  <c:v>45601.0</c:v>
                </c:pt>
                <c:pt idx="217">
                  <c:v>56342.0</c:v>
                </c:pt>
                <c:pt idx="218">
                  <c:v>49548.0</c:v>
                </c:pt>
                <c:pt idx="219">
                  <c:v>45188.0</c:v>
                </c:pt>
                <c:pt idx="220">
                  <c:v>43815.0</c:v>
                </c:pt>
                <c:pt idx="221">
                  <c:v>58618.0</c:v>
                </c:pt>
                <c:pt idx="222">
                  <c:v>44159.0</c:v>
                </c:pt>
                <c:pt idx="223">
                  <c:v>46670.0</c:v>
                </c:pt>
                <c:pt idx="224">
                  <c:v>43447.0</c:v>
                </c:pt>
                <c:pt idx="225">
                  <c:v>42530.0</c:v>
                </c:pt>
                <c:pt idx="226">
                  <c:v>42486.0</c:v>
                </c:pt>
                <c:pt idx="227">
                  <c:v>40483.0</c:v>
                </c:pt>
                <c:pt idx="228">
                  <c:v>41169.0</c:v>
                </c:pt>
                <c:pt idx="229">
                  <c:v>40956.0</c:v>
                </c:pt>
                <c:pt idx="230">
                  <c:v>45557.0</c:v>
                </c:pt>
                <c:pt idx="231">
                  <c:v>44975.0</c:v>
                </c:pt>
                <c:pt idx="232">
                  <c:v>53206.0</c:v>
                </c:pt>
                <c:pt idx="233">
                  <c:v>40598.0</c:v>
                </c:pt>
                <c:pt idx="234">
                  <c:v>35444.0</c:v>
                </c:pt>
                <c:pt idx="235">
                  <c:v>36762.0</c:v>
                </c:pt>
                <c:pt idx="236">
                  <c:v>39013.0</c:v>
                </c:pt>
                <c:pt idx="237">
                  <c:v>39306.0</c:v>
                </c:pt>
                <c:pt idx="238">
                  <c:v>64587.0</c:v>
                </c:pt>
                <c:pt idx="239">
                  <c:v>53350.0</c:v>
                </c:pt>
                <c:pt idx="240">
                  <c:v>75059.0</c:v>
                </c:pt>
                <c:pt idx="241">
                  <c:v>46602.0</c:v>
                </c:pt>
                <c:pt idx="242">
                  <c:v>60120.0</c:v>
                </c:pt>
                <c:pt idx="243">
                  <c:v>63625.0</c:v>
                </c:pt>
                <c:pt idx="244">
                  <c:v>69763.0</c:v>
                </c:pt>
                <c:pt idx="245">
                  <c:v>45448.0</c:v>
                </c:pt>
                <c:pt idx="246">
                  <c:v>40370.0</c:v>
                </c:pt>
                <c:pt idx="247">
                  <c:v>43176.0</c:v>
                </c:pt>
                <c:pt idx="248">
                  <c:v>42275.0</c:v>
                </c:pt>
                <c:pt idx="249">
                  <c:v>47064.0</c:v>
                </c:pt>
                <c:pt idx="250">
                  <c:v>58830.0</c:v>
                </c:pt>
                <c:pt idx="251">
                  <c:v>45647.0</c:v>
                </c:pt>
                <c:pt idx="252">
                  <c:v>57288.0</c:v>
                </c:pt>
                <c:pt idx="253">
                  <c:v>43682.0</c:v>
                </c:pt>
                <c:pt idx="254">
                  <c:v>48051.0</c:v>
                </c:pt>
                <c:pt idx="255">
                  <c:v>45627.0</c:v>
                </c:pt>
                <c:pt idx="256">
                  <c:v>46935.0</c:v>
                </c:pt>
                <c:pt idx="257">
                  <c:v>45509.0</c:v>
                </c:pt>
                <c:pt idx="258">
                  <c:v>44209.0</c:v>
                </c:pt>
                <c:pt idx="259">
                  <c:v>46161.0</c:v>
                </c:pt>
                <c:pt idx="260">
                  <c:v>43662.0</c:v>
                </c:pt>
                <c:pt idx="261">
                  <c:v>51621.0</c:v>
                </c:pt>
                <c:pt idx="262">
                  <c:v>53660.0</c:v>
                </c:pt>
                <c:pt idx="263">
                  <c:v>37761.0</c:v>
                </c:pt>
                <c:pt idx="264">
                  <c:v>43013.0</c:v>
                </c:pt>
                <c:pt idx="265">
                  <c:v>38234.0</c:v>
                </c:pt>
                <c:pt idx="266">
                  <c:v>45658.0</c:v>
                </c:pt>
                <c:pt idx="267">
                  <c:v>55656.0</c:v>
                </c:pt>
                <c:pt idx="268">
                  <c:v>42945.0</c:v>
                </c:pt>
                <c:pt idx="269">
                  <c:v>53727.0</c:v>
                </c:pt>
                <c:pt idx="270">
                  <c:v>110158.0</c:v>
                </c:pt>
                <c:pt idx="271">
                  <c:v>72721.0</c:v>
                </c:pt>
                <c:pt idx="272">
                  <c:v>53910.0</c:v>
                </c:pt>
                <c:pt idx="273">
                  <c:v>55822.0</c:v>
                </c:pt>
                <c:pt idx="274">
                  <c:v>53062.0</c:v>
                </c:pt>
                <c:pt idx="275">
                  <c:v>59470.0</c:v>
                </c:pt>
                <c:pt idx="276">
                  <c:v>59765.0</c:v>
                </c:pt>
                <c:pt idx="277">
                  <c:v>52377.0</c:v>
                </c:pt>
                <c:pt idx="278">
                  <c:v>52244.0</c:v>
                </c:pt>
                <c:pt idx="279">
                  <c:v>55472.0</c:v>
                </c:pt>
                <c:pt idx="280">
                  <c:v>53147.0</c:v>
                </c:pt>
                <c:pt idx="281">
                  <c:v>50078.0</c:v>
                </c:pt>
                <c:pt idx="282">
                  <c:v>57149.0</c:v>
                </c:pt>
                <c:pt idx="283">
                  <c:v>56451.0</c:v>
                </c:pt>
                <c:pt idx="284">
                  <c:v>71180.0</c:v>
                </c:pt>
                <c:pt idx="285">
                  <c:v>56404.0</c:v>
                </c:pt>
                <c:pt idx="286">
                  <c:v>66591.0</c:v>
                </c:pt>
                <c:pt idx="287">
                  <c:v>52031.0</c:v>
                </c:pt>
                <c:pt idx="288">
                  <c:v>67068.0</c:v>
                </c:pt>
                <c:pt idx="289">
                  <c:v>56056.0</c:v>
                </c:pt>
                <c:pt idx="290">
                  <c:v>42236.0</c:v>
                </c:pt>
                <c:pt idx="291">
                  <c:v>46782.0</c:v>
                </c:pt>
                <c:pt idx="292">
                  <c:v>42535.0</c:v>
                </c:pt>
                <c:pt idx="293">
                  <c:v>53901.0</c:v>
                </c:pt>
                <c:pt idx="294">
                  <c:v>79323.0</c:v>
                </c:pt>
                <c:pt idx="295">
                  <c:v>83173.0</c:v>
                </c:pt>
                <c:pt idx="296">
                  <c:v>50013.0</c:v>
                </c:pt>
                <c:pt idx="297">
                  <c:v>49591.0</c:v>
                </c:pt>
                <c:pt idx="298">
                  <c:v>65307.0</c:v>
                </c:pt>
                <c:pt idx="299">
                  <c:v>53585.0</c:v>
                </c:pt>
                <c:pt idx="300">
                  <c:v>42495.0</c:v>
                </c:pt>
                <c:pt idx="301">
                  <c:v>47787.0</c:v>
                </c:pt>
                <c:pt idx="302">
                  <c:v>41271.0</c:v>
                </c:pt>
                <c:pt idx="303">
                  <c:v>47881.0</c:v>
                </c:pt>
                <c:pt idx="304">
                  <c:v>56416.0</c:v>
                </c:pt>
                <c:pt idx="305">
                  <c:v>41857.0</c:v>
                </c:pt>
                <c:pt idx="306">
                  <c:v>45289.0</c:v>
                </c:pt>
                <c:pt idx="307">
                  <c:v>40198.0</c:v>
                </c:pt>
                <c:pt idx="308">
                  <c:v>40686.0</c:v>
                </c:pt>
                <c:pt idx="309">
                  <c:v>39423.0</c:v>
                </c:pt>
                <c:pt idx="310">
                  <c:v>38187.0</c:v>
                </c:pt>
                <c:pt idx="311">
                  <c:v>35651.0</c:v>
                </c:pt>
                <c:pt idx="312">
                  <c:v>43057.0</c:v>
                </c:pt>
                <c:pt idx="313">
                  <c:v>41616.0</c:v>
                </c:pt>
                <c:pt idx="314">
                  <c:v>43957.0</c:v>
                </c:pt>
                <c:pt idx="315">
                  <c:v>59730.0</c:v>
                </c:pt>
                <c:pt idx="316">
                  <c:v>56379.0</c:v>
                </c:pt>
                <c:pt idx="317">
                  <c:v>56463.0</c:v>
                </c:pt>
                <c:pt idx="318">
                  <c:v>55759.0</c:v>
                </c:pt>
                <c:pt idx="319">
                  <c:v>51796.0</c:v>
                </c:pt>
                <c:pt idx="320">
                  <c:v>46213.0</c:v>
                </c:pt>
                <c:pt idx="321">
                  <c:v>44735.0</c:v>
                </c:pt>
                <c:pt idx="322">
                  <c:v>63706.0</c:v>
                </c:pt>
                <c:pt idx="323">
                  <c:v>50581.0</c:v>
                </c:pt>
                <c:pt idx="324">
                  <c:v>57575.0</c:v>
                </c:pt>
                <c:pt idx="325">
                  <c:v>53146.0</c:v>
                </c:pt>
                <c:pt idx="326">
                  <c:v>61069.0</c:v>
                </c:pt>
                <c:pt idx="327">
                  <c:v>63210.0</c:v>
                </c:pt>
                <c:pt idx="328">
                  <c:v>88886.0</c:v>
                </c:pt>
                <c:pt idx="329">
                  <c:v>59151.0</c:v>
                </c:pt>
                <c:pt idx="330">
                  <c:v>63368.0</c:v>
                </c:pt>
                <c:pt idx="331">
                  <c:v>68908.0</c:v>
                </c:pt>
                <c:pt idx="332">
                  <c:v>56667.0</c:v>
                </c:pt>
              </c:numCache>
            </c:numRef>
          </c:xVal>
          <c:yVal>
            <c:numRef>
              <c:f>Sheet1!$B$2:$B$334</c:f>
              <c:numCache>
                <c:formatCode>General</c:formatCode>
                <c:ptCount val="333"/>
                <c:pt idx="0">
                  <c:v>182.8</c:v>
                </c:pt>
                <c:pt idx="1">
                  <c:v>321.63</c:v>
                </c:pt>
                <c:pt idx="2">
                  <c:v>314.55</c:v>
                </c:pt>
                <c:pt idx="3">
                  <c:v>124.98</c:v>
                </c:pt>
                <c:pt idx="4">
                  <c:v>233.33</c:v>
                </c:pt>
                <c:pt idx="5">
                  <c:v>66.15000000000001</c:v>
                </c:pt>
                <c:pt idx="6">
                  <c:v>74.16999999999998</c:v>
                </c:pt>
                <c:pt idx="7">
                  <c:v>172.17</c:v>
                </c:pt>
                <c:pt idx="8">
                  <c:v>187.17</c:v>
                </c:pt>
                <c:pt idx="9">
                  <c:v>126.18</c:v>
                </c:pt>
                <c:pt idx="10">
                  <c:v>213.67</c:v>
                </c:pt>
                <c:pt idx="11">
                  <c:v>465.87</c:v>
                </c:pt>
                <c:pt idx="12">
                  <c:v>347.95</c:v>
                </c:pt>
                <c:pt idx="13">
                  <c:v>0.0</c:v>
                </c:pt>
                <c:pt idx="14">
                  <c:v>771.98</c:v>
                </c:pt>
                <c:pt idx="15">
                  <c:v>301.65</c:v>
                </c:pt>
                <c:pt idx="16">
                  <c:v>112.52</c:v>
                </c:pt>
                <c:pt idx="17">
                  <c:v>117.33</c:v>
                </c:pt>
                <c:pt idx="18">
                  <c:v>124.75</c:v>
                </c:pt>
                <c:pt idx="19">
                  <c:v>212.72</c:v>
                </c:pt>
                <c:pt idx="20">
                  <c:v>83.07</c:v>
                </c:pt>
                <c:pt idx="21">
                  <c:v>108.4</c:v>
                </c:pt>
                <c:pt idx="22">
                  <c:v>85.45</c:v>
                </c:pt>
                <c:pt idx="23">
                  <c:v>168.45</c:v>
                </c:pt>
                <c:pt idx="24">
                  <c:v>274.4</c:v>
                </c:pt>
                <c:pt idx="25">
                  <c:v>0.0</c:v>
                </c:pt>
                <c:pt idx="26">
                  <c:v>248.05</c:v>
                </c:pt>
                <c:pt idx="27">
                  <c:v>189.58</c:v>
                </c:pt>
                <c:pt idx="28">
                  <c:v>330.33</c:v>
                </c:pt>
                <c:pt idx="29">
                  <c:v>491.77</c:v>
                </c:pt>
                <c:pt idx="30">
                  <c:v>327.78</c:v>
                </c:pt>
                <c:pt idx="31">
                  <c:v>342.03</c:v>
                </c:pt>
                <c:pt idx="32">
                  <c:v>492.18</c:v>
                </c:pt>
                <c:pt idx="33">
                  <c:v>359.37</c:v>
                </c:pt>
                <c:pt idx="34">
                  <c:v>283.47</c:v>
                </c:pt>
                <c:pt idx="35">
                  <c:v>103.47</c:v>
                </c:pt>
                <c:pt idx="36">
                  <c:v>103.47</c:v>
                </c:pt>
                <c:pt idx="37">
                  <c:v>126.2</c:v>
                </c:pt>
                <c:pt idx="38">
                  <c:v>483.97</c:v>
                </c:pt>
                <c:pt idx="39">
                  <c:v>0.0</c:v>
                </c:pt>
                <c:pt idx="40">
                  <c:v>537.9</c:v>
                </c:pt>
                <c:pt idx="41">
                  <c:v>367.98</c:v>
                </c:pt>
                <c:pt idx="42">
                  <c:v>250.63</c:v>
                </c:pt>
                <c:pt idx="43">
                  <c:v>284.37</c:v>
                </c:pt>
                <c:pt idx="44">
                  <c:v>162.3</c:v>
                </c:pt>
                <c:pt idx="45">
                  <c:v>89.53</c:v>
                </c:pt>
                <c:pt idx="46">
                  <c:v>28.5</c:v>
                </c:pt>
                <c:pt idx="47">
                  <c:v>55.78</c:v>
                </c:pt>
                <c:pt idx="48">
                  <c:v>157.22</c:v>
                </c:pt>
                <c:pt idx="49">
                  <c:v>39.9</c:v>
                </c:pt>
                <c:pt idx="50">
                  <c:v>39.52</c:v>
                </c:pt>
                <c:pt idx="51">
                  <c:v>35.5</c:v>
                </c:pt>
                <c:pt idx="52">
                  <c:v>45.18</c:v>
                </c:pt>
                <c:pt idx="53">
                  <c:v>19.58</c:v>
                </c:pt>
                <c:pt idx="54">
                  <c:v>20.45</c:v>
                </c:pt>
                <c:pt idx="55">
                  <c:v>4.38</c:v>
                </c:pt>
                <c:pt idx="56">
                  <c:v>8.6</c:v>
                </c:pt>
                <c:pt idx="57">
                  <c:v>16.63</c:v>
                </c:pt>
                <c:pt idx="58">
                  <c:v>33.62</c:v>
                </c:pt>
                <c:pt idx="59">
                  <c:v>22.8</c:v>
                </c:pt>
                <c:pt idx="60">
                  <c:v>32.2</c:v>
                </c:pt>
                <c:pt idx="61">
                  <c:v>24.08</c:v>
                </c:pt>
                <c:pt idx="62">
                  <c:v>19.55</c:v>
                </c:pt>
                <c:pt idx="63">
                  <c:v>12.63</c:v>
                </c:pt>
                <c:pt idx="64">
                  <c:v>27.37</c:v>
                </c:pt>
                <c:pt idx="65">
                  <c:v>14.53</c:v>
                </c:pt>
                <c:pt idx="66">
                  <c:v>33.88</c:v>
                </c:pt>
                <c:pt idx="67">
                  <c:v>21.45</c:v>
                </c:pt>
                <c:pt idx="68">
                  <c:v>15.43</c:v>
                </c:pt>
                <c:pt idx="69">
                  <c:v>32.47</c:v>
                </c:pt>
                <c:pt idx="70">
                  <c:v>49.5</c:v>
                </c:pt>
                <c:pt idx="71">
                  <c:v>43.7</c:v>
                </c:pt>
                <c:pt idx="72">
                  <c:v>60.53</c:v>
                </c:pt>
                <c:pt idx="73">
                  <c:v>51.87</c:v>
                </c:pt>
                <c:pt idx="74">
                  <c:v>84.8</c:v>
                </c:pt>
                <c:pt idx="75">
                  <c:v>58.43</c:v>
                </c:pt>
                <c:pt idx="76">
                  <c:v>56.35</c:v>
                </c:pt>
                <c:pt idx="77">
                  <c:v>157.22</c:v>
                </c:pt>
                <c:pt idx="78">
                  <c:v>50.95</c:v>
                </c:pt>
                <c:pt idx="79">
                  <c:v>36.22</c:v>
                </c:pt>
                <c:pt idx="80">
                  <c:v>26.6</c:v>
                </c:pt>
                <c:pt idx="81">
                  <c:v>34.6</c:v>
                </c:pt>
                <c:pt idx="82">
                  <c:v>34.75</c:v>
                </c:pt>
                <c:pt idx="83">
                  <c:v>27.58</c:v>
                </c:pt>
                <c:pt idx="84">
                  <c:v>15.28</c:v>
                </c:pt>
                <c:pt idx="85">
                  <c:v>45.17</c:v>
                </c:pt>
                <c:pt idx="86">
                  <c:v>44.2</c:v>
                </c:pt>
                <c:pt idx="87">
                  <c:v>40.88</c:v>
                </c:pt>
                <c:pt idx="88">
                  <c:v>43.23</c:v>
                </c:pt>
                <c:pt idx="89">
                  <c:v>42.23</c:v>
                </c:pt>
                <c:pt idx="90">
                  <c:v>86.8</c:v>
                </c:pt>
                <c:pt idx="91">
                  <c:v>0.0</c:v>
                </c:pt>
                <c:pt idx="92">
                  <c:v>122.32</c:v>
                </c:pt>
                <c:pt idx="93">
                  <c:v>110.53</c:v>
                </c:pt>
                <c:pt idx="94">
                  <c:v>0.0</c:v>
                </c:pt>
                <c:pt idx="95">
                  <c:v>140.92</c:v>
                </c:pt>
                <c:pt idx="96">
                  <c:v>9.48</c:v>
                </c:pt>
                <c:pt idx="97">
                  <c:v>66.32</c:v>
                </c:pt>
                <c:pt idx="98">
                  <c:v>70.85</c:v>
                </c:pt>
                <c:pt idx="99">
                  <c:v>85.43</c:v>
                </c:pt>
                <c:pt idx="100">
                  <c:v>159.92</c:v>
                </c:pt>
                <c:pt idx="101">
                  <c:v>331.55</c:v>
                </c:pt>
                <c:pt idx="102">
                  <c:v>95.43</c:v>
                </c:pt>
                <c:pt idx="103">
                  <c:v>256.18</c:v>
                </c:pt>
                <c:pt idx="104">
                  <c:v>263.1</c:v>
                </c:pt>
                <c:pt idx="105">
                  <c:v>111.33</c:v>
                </c:pt>
                <c:pt idx="106">
                  <c:v>159.87</c:v>
                </c:pt>
                <c:pt idx="107">
                  <c:v>22.0</c:v>
                </c:pt>
                <c:pt idx="108">
                  <c:v>33.78</c:v>
                </c:pt>
                <c:pt idx="109">
                  <c:v>22.38</c:v>
                </c:pt>
                <c:pt idx="110">
                  <c:v>13.07</c:v>
                </c:pt>
                <c:pt idx="111">
                  <c:v>15.8</c:v>
                </c:pt>
                <c:pt idx="112">
                  <c:v>23.63</c:v>
                </c:pt>
                <c:pt idx="113">
                  <c:v>14.42</c:v>
                </c:pt>
                <c:pt idx="114">
                  <c:v>26.37</c:v>
                </c:pt>
                <c:pt idx="115">
                  <c:v>32.58</c:v>
                </c:pt>
                <c:pt idx="116">
                  <c:v>32.5</c:v>
                </c:pt>
                <c:pt idx="117">
                  <c:v>32.63</c:v>
                </c:pt>
                <c:pt idx="118">
                  <c:v>31.32</c:v>
                </c:pt>
                <c:pt idx="119">
                  <c:v>91.6</c:v>
                </c:pt>
                <c:pt idx="120">
                  <c:v>23.63</c:v>
                </c:pt>
                <c:pt idx="121">
                  <c:v>31.55</c:v>
                </c:pt>
                <c:pt idx="122">
                  <c:v>33.78</c:v>
                </c:pt>
                <c:pt idx="123">
                  <c:v>76.12</c:v>
                </c:pt>
                <c:pt idx="124">
                  <c:v>55.57</c:v>
                </c:pt>
                <c:pt idx="125">
                  <c:v>24.32</c:v>
                </c:pt>
                <c:pt idx="126">
                  <c:v>62.22</c:v>
                </c:pt>
                <c:pt idx="127">
                  <c:v>24.52</c:v>
                </c:pt>
                <c:pt idx="128">
                  <c:v>39.77</c:v>
                </c:pt>
                <c:pt idx="129">
                  <c:v>29.67</c:v>
                </c:pt>
                <c:pt idx="130">
                  <c:v>39.47</c:v>
                </c:pt>
                <c:pt idx="131">
                  <c:v>32.58</c:v>
                </c:pt>
                <c:pt idx="132">
                  <c:v>35.33</c:v>
                </c:pt>
                <c:pt idx="133">
                  <c:v>32.5</c:v>
                </c:pt>
                <c:pt idx="134">
                  <c:v>86.23</c:v>
                </c:pt>
                <c:pt idx="135">
                  <c:v>55.7</c:v>
                </c:pt>
                <c:pt idx="136">
                  <c:v>42.1</c:v>
                </c:pt>
                <c:pt idx="137">
                  <c:v>51.22</c:v>
                </c:pt>
                <c:pt idx="138">
                  <c:v>36.35</c:v>
                </c:pt>
                <c:pt idx="139">
                  <c:v>30.13</c:v>
                </c:pt>
                <c:pt idx="140">
                  <c:v>29.93</c:v>
                </c:pt>
                <c:pt idx="141">
                  <c:v>24.1</c:v>
                </c:pt>
                <c:pt idx="142">
                  <c:v>24.28</c:v>
                </c:pt>
                <c:pt idx="143">
                  <c:v>50.57</c:v>
                </c:pt>
                <c:pt idx="144">
                  <c:v>37.77</c:v>
                </c:pt>
                <c:pt idx="145">
                  <c:v>49.2</c:v>
                </c:pt>
                <c:pt idx="146">
                  <c:v>63.63</c:v>
                </c:pt>
                <c:pt idx="147">
                  <c:v>219.05</c:v>
                </c:pt>
                <c:pt idx="148">
                  <c:v>355.42</c:v>
                </c:pt>
                <c:pt idx="149">
                  <c:v>222.95</c:v>
                </c:pt>
                <c:pt idx="150">
                  <c:v>150.8</c:v>
                </c:pt>
                <c:pt idx="151">
                  <c:v>166.88</c:v>
                </c:pt>
                <c:pt idx="152">
                  <c:v>129.42</c:v>
                </c:pt>
                <c:pt idx="153">
                  <c:v>243.08</c:v>
                </c:pt>
                <c:pt idx="154">
                  <c:v>113.37</c:v>
                </c:pt>
                <c:pt idx="155">
                  <c:v>181.85</c:v>
                </c:pt>
                <c:pt idx="156">
                  <c:v>30.35</c:v>
                </c:pt>
                <c:pt idx="157">
                  <c:v>42.63</c:v>
                </c:pt>
                <c:pt idx="158">
                  <c:v>37.53</c:v>
                </c:pt>
                <c:pt idx="159">
                  <c:v>28.18</c:v>
                </c:pt>
                <c:pt idx="160">
                  <c:v>18.45</c:v>
                </c:pt>
                <c:pt idx="161">
                  <c:v>0.0</c:v>
                </c:pt>
                <c:pt idx="162">
                  <c:v>0.0</c:v>
                </c:pt>
                <c:pt idx="163">
                  <c:v>21.0</c:v>
                </c:pt>
                <c:pt idx="164">
                  <c:v>10.65</c:v>
                </c:pt>
                <c:pt idx="165">
                  <c:v>14.13</c:v>
                </c:pt>
                <c:pt idx="166">
                  <c:v>15.58</c:v>
                </c:pt>
                <c:pt idx="167">
                  <c:v>19.55</c:v>
                </c:pt>
                <c:pt idx="168">
                  <c:v>17.52</c:v>
                </c:pt>
                <c:pt idx="169">
                  <c:v>22.53</c:v>
                </c:pt>
                <c:pt idx="170">
                  <c:v>0.0</c:v>
                </c:pt>
                <c:pt idx="171">
                  <c:v>18.93</c:v>
                </c:pt>
                <c:pt idx="172">
                  <c:v>16.95</c:v>
                </c:pt>
                <c:pt idx="173">
                  <c:v>13.5</c:v>
                </c:pt>
                <c:pt idx="174">
                  <c:v>15.57</c:v>
                </c:pt>
                <c:pt idx="175">
                  <c:v>11.68</c:v>
                </c:pt>
                <c:pt idx="176">
                  <c:v>7.0</c:v>
                </c:pt>
                <c:pt idx="177">
                  <c:v>1161.65</c:v>
                </c:pt>
                <c:pt idx="178">
                  <c:v>1158.77</c:v>
                </c:pt>
                <c:pt idx="179">
                  <c:v>1085.59</c:v>
                </c:pt>
                <c:pt idx="180">
                  <c:v>1220.95</c:v>
                </c:pt>
                <c:pt idx="181">
                  <c:v>0.0</c:v>
                </c:pt>
                <c:pt idx="182">
                  <c:v>96.27</c:v>
                </c:pt>
                <c:pt idx="183">
                  <c:v>209.13</c:v>
                </c:pt>
                <c:pt idx="184">
                  <c:v>162.42</c:v>
                </c:pt>
                <c:pt idx="185">
                  <c:v>537.52</c:v>
                </c:pt>
                <c:pt idx="186">
                  <c:v>427.18</c:v>
                </c:pt>
                <c:pt idx="187">
                  <c:v>392.07</c:v>
                </c:pt>
                <c:pt idx="188">
                  <c:v>362.0</c:v>
                </c:pt>
                <c:pt idx="189">
                  <c:v>63.65</c:v>
                </c:pt>
                <c:pt idx="190">
                  <c:v>70.05</c:v>
                </c:pt>
                <c:pt idx="191">
                  <c:v>60.48</c:v>
                </c:pt>
                <c:pt idx="192">
                  <c:v>59.17</c:v>
                </c:pt>
                <c:pt idx="193">
                  <c:v>53.33</c:v>
                </c:pt>
                <c:pt idx="194">
                  <c:v>52.0</c:v>
                </c:pt>
                <c:pt idx="195">
                  <c:v>32.97</c:v>
                </c:pt>
                <c:pt idx="196">
                  <c:v>57.67</c:v>
                </c:pt>
                <c:pt idx="197">
                  <c:v>55.03</c:v>
                </c:pt>
                <c:pt idx="198">
                  <c:v>59.68</c:v>
                </c:pt>
                <c:pt idx="199">
                  <c:v>20.68</c:v>
                </c:pt>
                <c:pt idx="200">
                  <c:v>0.0</c:v>
                </c:pt>
                <c:pt idx="201">
                  <c:v>8.95</c:v>
                </c:pt>
                <c:pt idx="202">
                  <c:v>32.32</c:v>
                </c:pt>
                <c:pt idx="203">
                  <c:v>61.95</c:v>
                </c:pt>
                <c:pt idx="204">
                  <c:v>27.95</c:v>
                </c:pt>
                <c:pt idx="205">
                  <c:v>27.38</c:v>
                </c:pt>
                <c:pt idx="206">
                  <c:v>42.42</c:v>
                </c:pt>
                <c:pt idx="207">
                  <c:v>32.18</c:v>
                </c:pt>
                <c:pt idx="208">
                  <c:v>24.23</c:v>
                </c:pt>
                <c:pt idx="209">
                  <c:v>676.1</c:v>
                </c:pt>
                <c:pt idx="210">
                  <c:v>651.9299999999994</c:v>
                </c:pt>
                <c:pt idx="211">
                  <c:v>0.0</c:v>
                </c:pt>
                <c:pt idx="212">
                  <c:v>53.78</c:v>
                </c:pt>
                <c:pt idx="213">
                  <c:v>50.55</c:v>
                </c:pt>
                <c:pt idx="214">
                  <c:v>74.03</c:v>
                </c:pt>
                <c:pt idx="215">
                  <c:v>41.67</c:v>
                </c:pt>
                <c:pt idx="216">
                  <c:v>41.4</c:v>
                </c:pt>
                <c:pt idx="217">
                  <c:v>23.27</c:v>
                </c:pt>
                <c:pt idx="218">
                  <c:v>36.68</c:v>
                </c:pt>
                <c:pt idx="219">
                  <c:v>35.37</c:v>
                </c:pt>
                <c:pt idx="220">
                  <c:v>922.8</c:v>
                </c:pt>
                <c:pt idx="221">
                  <c:v>782.55</c:v>
                </c:pt>
                <c:pt idx="222">
                  <c:v>25.62</c:v>
                </c:pt>
                <c:pt idx="223">
                  <c:v>76.02</c:v>
                </c:pt>
                <c:pt idx="224">
                  <c:v>77.3</c:v>
                </c:pt>
                <c:pt idx="225">
                  <c:v>85.28</c:v>
                </c:pt>
                <c:pt idx="226">
                  <c:v>112.2</c:v>
                </c:pt>
                <c:pt idx="227">
                  <c:v>74.03</c:v>
                </c:pt>
                <c:pt idx="228">
                  <c:v>83.1</c:v>
                </c:pt>
                <c:pt idx="229">
                  <c:v>89.08</c:v>
                </c:pt>
                <c:pt idx="230">
                  <c:v>98.6</c:v>
                </c:pt>
                <c:pt idx="231">
                  <c:v>0.0</c:v>
                </c:pt>
                <c:pt idx="232">
                  <c:v>908.47</c:v>
                </c:pt>
                <c:pt idx="233">
                  <c:v>256.37</c:v>
                </c:pt>
                <c:pt idx="234">
                  <c:v>205.58</c:v>
                </c:pt>
                <c:pt idx="235">
                  <c:v>165.83</c:v>
                </c:pt>
                <c:pt idx="236">
                  <c:v>208.22</c:v>
                </c:pt>
                <c:pt idx="237">
                  <c:v>186.47</c:v>
                </c:pt>
                <c:pt idx="238">
                  <c:v>0.0</c:v>
                </c:pt>
                <c:pt idx="239">
                  <c:v>44.9</c:v>
                </c:pt>
                <c:pt idx="240">
                  <c:v>14.93</c:v>
                </c:pt>
                <c:pt idx="241">
                  <c:v>19.1</c:v>
                </c:pt>
                <c:pt idx="242">
                  <c:v>12.63</c:v>
                </c:pt>
                <c:pt idx="243">
                  <c:v>14.13</c:v>
                </c:pt>
                <c:pt idx="244">
                  <c:v>8.2</c:v>
                </c:pt>
                <c:pt idx="245">
                  <c:v>48.88</c:v>
                </c:pt>
                <c:pt idx="246">
                  <c:v>42.15</c:v>
                </c:pt>
                <c:pt idx="247">
                  <c:v>28.63</c:v>
                </c:pt>
                <c:pt idx="248">
                  <c:v>33.95</c:v>
                </c:pt>
                <c:pt idx="249">
                  <c:v>30.52</c:v>
                </c:pt>
                <c:pt idx="250">
                  <c:v>22.62</c:v>
                </c:pt>
                <c:pt idx="251">
                  <c:v>20.88</c:v>
                </c:pt>
                <c:pt idx="252">
                  <c:v>17.03</c:v>
                </c:pt>
                <c:pt idx="253">
                  <c:v>42.8</c:v>
                </c:pt>
                <c:pt idx="254">
                  <c:v>20.82</c:v>
                </c:pt>
                <c:pt idx="255">
                  <c:v>28.63</c:v>
                </c:pt>
                <c:pt idx="256">
                  <c:v>13.73</c:v>
                </c:pt>
                <c:pt idx="257">
                  <c:v>64.22</c:v>
                </c:pt>
                <c:pt idx="258">
                  <c:v>694.4299999999994</c:v>
                </c:pt>
                <c:pt idx="259">
                  <c:v>156.8</c:v>
                </c:pt>
                <c:pt idx="260">
                  <c:v>136.4</c:v>
                </c:pt>
                <c:pt idx="261">
                  <c:v>409.33</c:v>
                </c:pt>
                <c:pt idx="262">
                  <c:v>21.07</c:v>
                </c:pt>
                <c:pt idx="263">
                  <c:v>232.67</c:v>
                </c:pt>
                <c:pt idx="264">
                  <c:v>242.28</c:v>
                </c:pt>
                <c:pt idx="265">
                  <c:v>70.08</c:v>
                </c:pt>
                <c:pt idx="266">
                  <c:v>149.02</c:v>
                </c:pt>
                <c:pt idx="267">
                  <c:v>115.1</c:v>
                </c:pt>
                <c:pt idx="268">
                  <c:v>198.38</c:v>
                </c:pt>
                <c:pt idx="269">
                  <c:v>53.58</c:v>
                </c:pt>
                <c:pt idx="270">
                  <c:v>17.88</c:v>
                </c:pt>
                <c:pt idx="271">
                  <c:v>2.28</c:v>
                </c:pt>
                <c:pt idx="272">
                  <c:v>19.08</c:v>
                </c:pt>
                <c:pt idx="273">
                  <c:v>41.98</c:v>
                </c:pt>
                <c:pt idx="274">
                  <c:v>65.7</c:v>
                </c:pt>
                <c:pt idx="275">
                  <c:v>23.53</c:v>
                </c:pt>
                <c:pt idx="276">
                  <c:v>12.32</c:v>
                </c:pt>
                <c:pt idx="277">
                  <c:v>29.07</c:v>
                </c:pt>
                <c:pt idx="278">
                  <c:v>38.73</c:v>
                </c:pt>
                <c:pt idx="279">
                  <c:v>14.57</c:v>
                </c:pt>
                <c:pt idx="280">
                  <c:v>24.38</c:v>
                </c:pt>
                <c:pt idx="281">
                  <c:v>33.13</c:v>
                </c:pt>
                <c:pt idx="282">
                  <c:v>33.15</c:v>
                </c:pt>
                <c:pt idx="283">
                  <c:v>49.82</c:v>
                </c:pt>
                <c:pt idx="284">
                  <c:v>16.42</c:v>
                </c:pt>
                <c:pt idx="285">
                  <c:v>0.0</c:v>
                </c:pt>
                <c:pt idx="286">
                  <c:v>31.8</c:v>
                </c:pt>
                <c:pt idx="287">
                  <c:v>32.67</c:v>
                </c:pt>
                <c:pt idx="288">
                  <c:v>22.53</c:v>
                </c:pt>
                <c:pt idx="289">
                  <c:v>43.35</c:v>
                </c:pt>
                <c:pt idx="290">
                  <c:v>274.8</c:v>
                </c:pt>
                <c:pt idx="291">
                  <c:v>81.68000000000001</c:v>
                </c:pt>
                <c:pt idx="292">
                  <c:v>2699.56</c:v>
                </c:pt>
                <c:pt idx="293">
                  <c:v>2257.82</c:v>
                </c:pt>
                <c:pt idx="294">
                  <c:v>0.0</c:v>
                </c:pt>
                <c:pt idx="295">
                  <c:v>0.0</c:v>
                </c:pt>
                <c:pt idx="296">
                  <c:v>447.55</c:v>
                </c:pt>
                <c:pt idx="297">
                  <c:v>894.8199999999994</c:v>
                </c:pt>
                <c:pt idx="298">
                  <c:v>7.319999999999998</c:v>
                </c:pt>
                <c:pt idx="299">
                  <c:v>269.08</c:v>
                </c:pt>
                <c:pt idx="300">
                  <c:v>27.05</c:v>
                </c:pt>
                <c:pt idx="301">
                  <c:v>0.0</c:v>
                </c:pt>
                <c:pt idx="302">
                  <c:v>0.0</c:v>
                </c:pt>
                <c:pt idx="303">
                  <c:v>6.73</c:v>
                </c:pt>
                <c:pt idx="304">
                  <c:v>4.53</c:v>
                </c:pt>
                <c:pt idx="305">
                  <c:v>35.18</c:v>
                </c:pt>
                <c:pt idx="306">
                  <c:v>145.95</c:v>
                </c:pt>
                <c:pt idx="307">
                  <c:v>147.35</c:v>
                </c:pt>
                <c:pt idx="308">
                  <c:v>201.98</c:v>
                </c:pt>
                <c:pt idx="309">
                  <c:v>86.78</c:v>
                </c:pt>
                <c:pt idx="310">
                  <c:v>111.47</c:v>
                </c:pt>
                <c:pt idx="311">
                  <c:v>0.0</c:v>
                </c:pt>
                <c:pt idx="312">
                  <c:v>185.43</c:v>
                </c:pt>
                <c:pt idx="313">
                  <c:v>193.62</c:v>
                </c:pt>
                <c:pt idx="314">
                  <c:v>317.85</c:v>
                </c:pt>
                <c:pt idx="315">
                  <c:v>0.0</c:v>
                </c:pt>
                <c:pt idx="316">
                  <c:v>0.0</c:v>
                </c:pt>
                <c:pt idx="317">
                  <c:v>81.33</c:v>
                </c:pt>
                <c:pt idx="318">
                  <c:v>20.92</c:v>
                </c:pt>
                <c:pt idx="319">
                  <c:v>1009.22</c:v>
                </c:pt>
                <c:pt idx="320">
                  <c:v>0.0</c:v>
                </c:pt>
                <c:pt idx="321">
                  <c:v>0.0</c:v>
                </c:pt>
                <c:pt idx="322">
                  <c:v>1766.27</c:v>
                </c:pt>
                <c:pt idx="323">
                  <c:v>200.23</c:v>
                </c:pt>
                <c:pt idx="324">
                  <c:v>17.45</c:v>
                </c:pt>
                <c:pt idx="325">
                  <c:v>10.08</c:v>
                </c:pt>
                <c:pt idx="326">
                  <c:v>22.65</c:v>
                </c:pt>
                <c:pt idx="327">
                  <c:v>10.08</c:v>
                </c:pt>
                <c:pt idx="328">
                  <c:v>10.08</c:v>
                </c:pt>
                <c:pt idx="329">
                  <c:v>22.53</c:v>
                </c:pt>
                <c:pt idx="330">
                  <c:v>16.05</c:v>
                </c:pt>
                <c:pt idx="331">
                  <c:v>14.57</c:v>
                </c:pt>
                <c:pt idx="332">
                  <c:v>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A4F7-408F-884F-571F30014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5758544"/>
        <c:axId val="1745761024"/>
      </c:scatterChart>
      <c:valAx>
        <c:axId val="1745758544"/>
        <c:scaling>
          <c:orientation val="minMax"/>
          <c:max val="120000.0"/>
          <c:min val="30000.0"/>
        </c:scaling>
        <c:delete val="0"/>
        <c:axPos val="b"/>
        <c:numFmt formatCode="&quot;$&quot;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1745761024"/>
        <c:crosses val="autoZero"/>
        <c:crossBetween val="midCat"/>
        <c:majorUnit val="40000.0"/>
      </c:valAx>
      <c:valAx>
        <c:axId val="1745761024"/>
        <c:scaling>
          <c:logBase val="10.0"/>
          <c:orientation val="minMax"/>
          <c:max val="1000.0"/>
          <c:min val="1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174575854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05276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8" descr="Grattan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518119"/>
            <a:ext cx="6381750" cy="276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47701" y="891425"/>
            <a:ext cx="7980911" cy="2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7699" y="6544780"/>
            <a:ext cx="7681653" cy="307777"/>
          </a:xfrm>
        </p:spPr>
        <p:txBody>
          <a:bodyPr anchor="b"/>
          <a:lstStyle>
            <a:lvl1pPr>
              <a:defRPr sz="1000" i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Notes:</a:t>
            </a:r>
          </a:p>
          <a:p>
            <a:pPr lvl="0"/>
            <a:r>
              <a:rPr lang="en-US" dirty="0"/>
              <a:t>Source:</a:t>
            </a:r>
            <a:endParaRPr lang="en-AU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558000" y="1170000"/>
            <a:ext cx="8172000" cy="53640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0366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with chart from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518119"/>
            <a:ext cx="6381750" cy="276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47701" y="891425"/>
            <a:ext cx="7980911" cy="2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7699" y="6544780"/>
            <a:ext cx="7681653" cy="307777"/>
          </a:xfrm>
        </p:spPr>
        <p:txBody>
          <a:bodyPr anchor="b"/>
          <a:lstStyle>
            <a:lvl1pPr>
              <a:defRPr sz="1000" i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Notes:</a:t>
            </a:r>
          </a:p>
          <a:p>
            <a:pPr lvl="0"/>
            <a:r>
              <a:rPr lang="en-US" dirty="0"/>
              <a:t>Source: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877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8000" y="517517"/>
            <a:ext cx="6381750" cy="2769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47700" y="1268760"/>
            <a:ext cx="7980363" cy="1508105"/>
          </a:xfrm>
        </p:spPr>
        <p:txBody>
          <a:bodyPr/>
          <a:lstStyle>
            <a:lvl1pPr>
              <a:lnSpc>
                <a:spcPct val="110000"/>
              </a:lnSpc>
              <a:spcAft>
                <a:spcPts val="300"/>
              </a:spcAft>
              <a:defRPr/>
            </a:lvl1pPr>
            <a:lvl2pPr>
              <a:lnSpc>
                <a:spcPct val="110000"/>
              </a:lnSpc>
              <a:spcAft>
                <a:spcPts val="300"/>
              </a:spcAft>
              <a:defRPr/>
            </a:lvl2pPr>
            <a:lvl3pPr>
              <a:lnSpc>
                <a:spcPct val="110000"/>
              </a:lnSpc>
              <a:spcAft>
                <a:spcPts val="300"/>
              </a:spcAft>
              <a:defRPr/>
            </a:lvl3pPr>
            <a:lvl4pPr>
              <a:lnSpc>
                <a:spcPct val="110000"/>
              </a:lnSpc>
              <a:spcAft>
                <a:spcPts val="300"/>
              </a:spcAft>
              <a:defRPr/>
            </a:lvl4pPr>
            <a:lvl5pPr>
              <a:lnSpc>
                <a:spcPct val="110000"/>
              </a:lnSpc>
              <a:spcAft>
                <a:spcPts val="3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48000" y="518119"/>
            <a:ext cx="63817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8001" y="884228"/>
            <a:ext cx="797755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pic>
        <p:nvPicPr>
          <p:cNvPr id="1032" name="Picture 8" descr="Grattan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8466857" y="6544780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6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4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8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124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6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93" indent="-164127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17" indent="-205159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94" indent="-131888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315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56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97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439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80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518119"/>
            <a:ext cx="6381750" cy="276999"/>
          </a:xfrm>
        </p:spPr>
        <p:txBody>
          <a:bodyPr/>
          <a:lstStyle/>
          <a:p>
            <a:r>
              <a:rPr lang="en-US" dirty="0" smtClean="0"/>
              <a:t>[Template: Chart title]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[Y-axis]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7699" y="6544780"/>
            <a:ext cx="7681653" cy="153888"/>
          </a:xfrm>
        </p:spPr>
        <p:txBody>
          <a:bodyPr/>
          <a:lstStyle/>
          <a:p>
            <a:r>
              <a:rPr lang="en-US" dirty="0" smtClean="0"/>
              <a:t>Notes:</a:t>
            </a: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642359785"/>
              </p:ext>
            </p:extLst>
          </p:nvPr>
        </p:nvGraphicFramePr>
        <p:xfrm>
          <a:off x="569343" y="1227839"/>
          <a:ext cx="8053957" cy="4932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03848" y="6063679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Average income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27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518119"/>
            <a:ext cx="6381750" cy="276999"/>
          </a:xfrm>
        </p:spPr>
        <p:txBody>
          <a:bodyPr/>
          <a:lstStyle/>
          <a:p>
            <a:r>
              <a:rPr lang="en-US" dirty="0" smtClean="0"/>
              <a:t>Higher incomes closer to the city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Minutes drive to state’s capital city (log </a:t>
            </a:r>
            <a:r>
              <a:rPr lang="en-US" dirty="0"/>
              <a:t>scale) </a:t>
            </a:r>
            <a:r>
              <a:rPr lang="en-US" dirty="0" smtClean="0"/>
              <a:t>and average income by region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7699" y="6544780"/>
            <a:ext cx="7681653" cy="307777"/>
          </a:xfrm>
        </p:spPr>
        <p:txBody>
          <a:bodyPr/>
          <a:lstStyle/>
          <a:p>
            <a:r>
              <a:rPr lang="en-US" dirty="0" smtClean="0"/>
              <a:t>Notes: Income by Statistical Area 3 (2011) used. Google Maps API used to calculate driving time to same-state capital city</a:t>
            </a:r>
          </a:p>
          <a:p>
            <a:r>
              <a:rPr lang="en-US" dirty="0" smtClean="0"/>
              <a:t>Source: ABS</a:t>
            </a:r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569343" y="1227839"/>
          <a:ext cx="8053957" cy="4932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03848" y="6063679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Average income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11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ttan2017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rattan2017" id="{9F42418F-768C-E549-8890-173C09E9FFE9}" vid="{9F4A25DA-898E-2347-A701-D3F2BE41DB18}"/>
    </a:ext>
  </a:extLst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29</TotalTime>
  <Words>63</Words>
  <Application>Microsoft Macintosh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ＭＳ Ｐゴシック</vt:lpstr>
      <vt:lpstr>Grattan2017</vt:lpstr>
      <vt:lpstr>[Template: Chart title]</vt:lpstr>
      <vt:lpstr>Higher incomes closer to the city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Francis Mackey</dc:creator>
  <cp:lastModifiedBy>William Francis Mackey</cp:lastModifiedBy>
  <cp:revision>6</cp:revision>
  <dcterms:created xsi:type="dcterms:W3CDTF">2017-11-22T22:25:43Z</dcterms:created>
  <dcterms:modified xsi:type="dcterms:W3CDTF">2018-01-11T05:12:21Z</dcterms:modified>
</cp:coreProperties>
</file>