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sldIdLst>
    <p:sldId id="270" r:id="rId2"/>
    <p:sldId id="271" r:id="rId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004"/>
    <p:restoredTop sz="94680"/>
  </p:normalViewPr>
  <p:slideViewPr>
    <p:cSldViewPr snapToGrid="0" snapToObjects="1" showGuides="1">
      <p:cViewPr varScale="1">
        <p:scale>
          <a:sx n="126" d="100"/>
          <a:sy n="126" d="100"/>
        </p:scale>
        <p:origin x="936" y="200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drive_time.time_mins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Sheet1!$C$2:$C$338</c:f>
              <c:numCache>
                <c:formatCode>General</c:formatCode>
                <c:ptCount val="337"/>
              </c:numCache>
            </c:numRef>
          </c:xVal>
          <c:yVal>
            <c:numRef>
              <c:f>Sheet1!$B$2:$B$338</c:f>
              <c:numCache>
                <c:formatCode>General</c:formatCode>
                <c:ptCount val="33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6154576"/>
        <c:axId val="1542431200"/>
      </c:scatterChart>
      <c:valAx>
        <c:axId val="1746154576"/>
        <c:scaling>
          <c:orientation val="minMax"/>
          <c:max val="1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542431200"/>
        <c:crosses val="autoZero"/>
        <c:crossBetween val="midCat"/>
      </c:valAx>
      <c:valAx>
        <c:axId val="15424312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61545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Sheet1!$C$2:$C$334</c:f>
              <c:numCache>
                <c:formatCode>#,##0</c:formatCode>
                <c:ptCount val="333"/>
                <c:pt idx="0">
                  <c:v>59536</c:v>
                </c:pt>
                <c:pt idx="1">
                  <c:v>43152</c:v>
                </c:pt>
                <c:pt idx="2">
                  <c:v>38210</c:v>
                </c:pt>
                <c:pt idx="3">
                  <c:v>44841</c:v>
                </c:pt>
                <c:pt idx="4">
                  <c:v>49001</c:v>
                </c:pt>
                <c:pt idx="5">
                  <c:v>48345</c:v>
                </c:pt>
                <c:pt idx="6">
                  <c:v>43477</c:v>
                </c:pt>
                <c:pt idx="7">
                  <c:v>48051</c:v>
                </c:pt>
                <c:pt idx="8">
                  <c:v>43361</c:v>
                </c:pt>
                <c:pt idx="9">
                  <c:v>48333</c:v>
                </c:pt>
                <c:pt idx="10">
                  <c:v>49571</c:v>
                </c:pt>
                <c:pt idx="11">
                  <c:v>35505</c:v>
                </c:pt>
                <c:pt idx="12">
                  <c:v>39363</c:v>
                </c:pt>
                <c:pt idx="13">
                  <c:v>48555</c:v>
                </c:pt>
                <c:pt idx="14">
                  <c:v>46515</c:v>
                </c:pt>
                <c:pt idx="15">
                  <c:v>44163</c:v>
                </c:pt>
                <c:pt idx="16">
                  <c:v>53184</c:v>
                </c:pt>
                <c:pt idx="17">
                  <c:v>53698</c:v>
                </c:pt>
                <c:pt idx="18">
                  <c:v>45364</c:v>
                </c:pt>
                <c:pt idx="19">
                  <c:v>54574</c:v>
                </c:pt>
                <c:pt idx="20">
                  <c:v>48306</c:v>
                </c:pt>
                <c:pt idx="21">
                  <c:v>48835</c:v>
                </c:pt>
                <c:pt idx="22">
                  <c:v>53300</c:v>
                </c:pt>
                <c:pt idx="23">
                  <c:v>36486</c:v>
                </c:pt>
                <c:pt idx="24">
                  <c:v>34921</c:v>
                </c:pt>
                <c:pt idx="25">
                  <c:v>41615</c:v>
                </c:pt>
                <c:pt idx="26">
                  <c:v>39936</c:v>
                </c:pt>
                <c:pt idx="27">
                  <c:v>37848</c:v>
                </c:pt>
                <c:pt idx="28">
                  <c:v>46708</c:v>
                </c:pt>
                <c:pt idx="29">
                  <c:v>39247</c:v>
                </c:pt>
                <c:pt idx="30">
                  <c:v>40115</c:v>
                </c:pt>
                <c:pt idx="31">
                  <c:v>41580</c:v>
                </c:pt>
                <c:pt idx="32">
                  <c:v>33811</c:v>
                </c:pt>
                <c:pt idx="33">
                  <c:v>46236</c:v>
                </c:pt>
                <c:pt idx="34">
                  <c:v>43367</c:v>
                </c:pt>
                <c:pt idx="35">
                  <c:v>51672</c:v>
                </c:pt>
                <c:pt idx="36">
                  <c:v>47790</c:v>
                </c:pt>
                <c:pt idx="37">
                  <c:v>53215</c:v>
                </c:pt>
                <c:pt idx="38">
                  <c:v>40030</c:v>
                </c:pt>
                <c:pt idx="39">
                  <c:v>37588</c:v>
                </c:pt>
                <c:pt idx="40">
                  <c:v>40262</c:v>
                </c:pt>
                <c:pt idx="41">
                  <c:v>42214</c:v>
                </c:pt>
                <c:pt idx="42">
                  <c:v>45109</c:v>
                </c:pt>
                <c:pt idx="43">
                  <c:v>47059</c:v>
                </c:pt>
                <c:pt idx="44">
                  <c:v>40734</c:v>
                </c:pt>
                <c:pt idx="45">
                  <c:v>50048</c:v>
                </c:pt>
                <c:pt idx="46">
                  <c:v>63809</c:v>
                </c:pt>
                <c:pt idx="47">
                  <c:v>70500</c:v>
                </c:pt>
                <c:pt idx="48">
                  <c:v>49741</c:v>
                </c:pt>
                <c:pt idx="49">
                  <c:v>58143</c:v>
                </c:pt>
                <c:pt idx="50">
                  <c:v>46303</c:v>
                </c:pt>
                <c:pt idx="51">
                  <c:v>54420</c:v>
                </c:pt>
                <c:pt idx="52">
                  <c:v>43767</c:v>
                </c:pt>
                <c:pt idx="53">
                  <c:v>50623</c:v>
                </c:pt>
                <c:pt idx="54">
                  <c:v>57505</c:v>
                </c:pt>
                <c:pt idx="55">
                  <c:v>64430</c:v>
                </c:pt>
                <c:pt idx="56">
                  <c:v>103317</c:v>
                </c:pt>
                <c:pt idx="57">
                  <c:v>66629</c:v>
                </c:pt>
                <c:pt idx="58">
                  <c:v>44748</c:v>
                </c:pt>
                <c:pt idx="59">
                  <c:v>42017</c:v>
                </c:pt>
                <c:pt idx="60">
                  <c:v>52008</c:v>
                </c:pt>
                <c:pt idx="61">
                  <c:v>48893</c:v>
                </c:pt>
                <c:pt idx="62">
                  <c:v>68948</c:v>
                </c:pt>
                <c:pt idx="63">
                  <c:v>86275</c:v>
                </c:pt>
                <c:pt idx="64">
                  <c:v>53960</c:v>
                </c:pt>
                <c:pt idx="65">
                  <c:v>87530</c:v>
                </c:pt>
                <c:pt idx="66">
                  <c:v>57157</c:v>
                </c:pt>
                <c:pt idx="67">
                  <c:v>94601</c:v>
                </c:pt>
                <c:pt idx="68">
                  <c:v>107530</c:v>
                </c:pt>
                <c:pt idx="69">
                  <c:v>88383</c:v>
                </c:pt>
                <c:pt idx="70">
                  <c:v>70795</c:v>
                </c:pt>
                <c:pt idx="71">
                  <c:v>63741</c:v>
                </c:pt>
                <c:pt idx="72">
                  <c:v>54829</c:v>
                </c:pt>
                <c:pt idx="73">
                  <c:v>46583</c:v>
                </c:pt>
                <c:pt idx="74">
                  <c:v>51422</c:v>
                </c:pt>
                <c:pt idx="75">
                  <c:v>50884</c:v>
                </c:pt>
                <c:pt idx="76">
                  <c:v>50656</c:v>
                </c:pt>
                <c:pt idx="77">
                  <c:v>47865</c:v>
                </c:pt>
                <c:pt idx="78">
                  <c:v>46396</c:v>
                </c:pt>
                <c:pt idx="79">
                  <c:v>41423</c:v>
                </c:pt>
                <c:pt idx="80">
                  <c:v>51555</c:v>
                </c:pt>
                <c:pt idx="81">
                  <c:v>42893</c:v>
                </c:pt>
                <c:pt idx="82">
                  <c:v>48497</c:v>
                </c:pt>
                <c:pt idx="83">
                  <c:v>65042</c:v>
                </c:pt>
                <c:pt idx="84">
                  <c:v>63439</c:v>
                </c:pt>
                <c:pt idx="85">
                  <c:v>45981</c:v>
                </c:pt>
                <c:pt idx="86">
                  <c:v>41766</c:v>
                </c:pt>
                <c:pt idx="87">
                  <c:v>48265</c:v>
                </c:pt>
                <c:pt idx="88">
                  <c:v>62474</c:v>
                </c:pt>
                <c:pt idx="89">
                  <c:v>57413</c:v>
                </c:pt>
                <c:pt idx="90">
                  <c:v>45869</c:v>
                </c:pt>
                <c:pt idx="91">
                  <c:v>42999</c:v>
                </c:pt>
                <c:pt idx="92">
                  <c:v>35734</c:v>
                </c:pt>
                <c:pt idx="93">
                  <c:v>43987</c:v>
                </c:pt>
                <c:pt idx="94">
                  <c:v>44677</c:v>
                </c:pt>
                <c:pt idx="95">
                  <c:v>36275</c:v>
                </c:pt>
                <c:pt idx="96">
                  <c:v>46260</c:v>
                </c:pt>
                <c:pt idx="97">
                  <c:v>48907</c:v>
                </c:pt>
                <c:pt idx="98">
                  <c:v>48618</c:v>
                </c:pt>
                <c:pt idx="99">
                  <c:v>41152</c:v>
                </c:pt>
                <c:pt idx="100">
                  <c:v>40251</c:v>
                </c:pt>
                <c:pt idx="101">
                  <c:v>42937</c:v>
                </c:pt>
                <c:pt idx="102">
                  <c:v>44877</c:v>
                </c:pt>
                <c:pt idx="103">
                  <c:v>38838</c:v>
                </c:pt>
                <c:pt idx="104">
                  <c:v>41099</c:v>
                </c:pt>
                <c:pt idx="105">
                  <c:v>50330</c:v>
                </c:pt>
                <c:pt idx="106">
                  <c:v>46059</c:v>
                </c:pt>
                <c:pt idx="107">
                  <c:v>51896</c:v>
                </c:pt>
                <c:pt idx="108">
                  <c:v>58640</c:v>
                </c:pt>
                <c:pt idx="109">
                  <c:v>63126</c:v>
                </c:pt>
                <c:pt idx="110">
                  <c:v>67324</c:v>
                </c:pt>
                <c:pt idx="111">
                  <c:v>75313</c:v>
                </c:pt>
                <c:pt idx="112">
                  <c:v>97725</c:v>
                </c:pt>
                <c:pt idx="113">
                  <c:v>66765</c:v>
                </c:pt>
                <c:pt idx="114">
                  <c:v>82850</c:v>
                </c:pt>
                <c:pt idx="115">
                  <c:v>54089</c:v>
                </c:pt>
                <c:pt idx="116">
                  <c:v>54317</c:v>
                </c:pt>
                <c:pt idx="117">
                  <c:v>84887</c:v>
                </c:pt>
                <c:pt idx="118">
                  <c:v>60691</c:v>
                </c:pt>
                <c:pt idx="119">
                  <c:v>53182</c:v>
                </c:pt>
                <c:pt idx="120">
                  <c:v>87353</c:v>
                </c:pt>
                <c:pt idx="121">
                  <c:v>55943</c:v>
                </c:pt>
                <c:pt idx="122">
                  <c:v>45197</c:v>
                </c:pt>
                <c:pt idx="123">
                  <c:v>58470</c:v>
                </c:pt>
                <c:pt idx="124">
                  <c:v>45446</c:v>
                </c:pt>
                <c:pt idx="125">
                  <c:v>52460</c:v>
                </c:pt>
                <c:pt idx="126">
                  <c:v>54516</c:v>
                </c:pt>
                <c:pt idx="127">
                  <c:v>45274</c:v>
                </c:pt>
                <c:pt idx="128">
                  <c:v>50145</c:v>
                </c:pt>
                <c:pt idx="129">
                  <c:v>43430</c:v>
                </c:pt>
                <c:pt idx="130">
                  <c:v>48446</c:v>
                </c:pt>
                <c:pt idx="131">
                  <c:v>67253</c:v>
                </c:pt>
                <c:pt idx="132">
                  <c:v>49206</c:v>
                </c:pt>
                <c:pt idx="133">
                  <c:v>50527</c:v>
                </c:pt>
                <c:pt idx="134">
                  <c:v>47027</c:v>
                </c:pt>
                <c:pt idx="135">
                  <c:v>47115</c:v>
                </c:pt>
                <c:pt idx="136">
                  <c:v>48125</c:v>
                </c:pt>
                <c:pt idx="137">
                  <c:v>45180</c:v>
                </c:pt>
                <c:pt idx="138">
                  <c:v>39810</c:v>
                </c:pt>
                <c:pt idx="139">
                  <c:v>49661</c:v>
                </c:pt>
                <c:pt idx="140">
                  <c:v>41993</c:v>
                </c:pt>
                <c:pt idx="141">
                  <c:v>55111</c:v>
                </c:pt>
                <c:pt idx="142">
                  <c:v>50161</c:v>
                </c:pt>
                <c:pt idx="143">
                  <c:v>47807</c:v>
                </c:pt>
                <c:pt idx="144">
                  <c:v>49158</c:v>
                </c:pt>
                <c:pt idx="145">
                  <c:v>45814</c:v>
                </c:pt>
                <c:pt idx="146">
                  <c:v>49108</c:v>
                </c:pt>
                <c:pt idx="147">
                  <c:v>42710</c:v>
                </c:pt>
                <c:pt idx="148">
                  <c:v>39633</c:v>
                </c:pt>
                <c:pt idx="149">
                  <c:v>38743</c:v>
                </c:pt>
                <c:pt idx="150">
                  <c:v>38517</c:v>
                </c:pt>
                <c:pt idx="151">
                  <c:v>37263</c:v>
                </c:pt>
                <c:pt idx="152">
                  <c:v>41202</c:v>
                </c:pt>
                <c:pt idx="153">
                  <c:v>44525</c:v>
                </c:pt>
                <c:pt idx="154">
                  <c:v>40165</c:v>
                </c:pt>
                <c:pt idx="155">
                  <c:v>44759</c:v>
                </c:pt>
                <c:pt idx="156">
                  <c:v>52127</c:v>
                </c:pt>
                <c:pt idx="157">
                  <c:v>51924</c:v>
                </c:pt>
                <c:pt idx="158">
                  <c:v>54276</c:v>
                </c:pt>
                <c:pt idx="159">
                  <c:v>56219</c:v>
                </c:pt>
                <c:pt idx="160">
                  <c:v>53569</c:v>
                </c:pt>
                <c:pt idx="161">
                  <c:v>50867</c:v>
                </c:pt>
                <c:pt idx="162">
                  <c:v>48824</c:v>
                </c:pt>
                <c:pt idx="163">
                  <c:v>59388</c:v>
                </c:pt>
                <c:pt idx="164">
                  <c:v>58626</c:v>
                </c:pt>
                <c:pt idx="165">
                  <c:v>48890</c:v>
                </c:pt>
                <c:pt idx="166">
                  <c:v>50824</c:v>
                </c:pt>
                <c:pt idx="167">
                  <c:v>47438</c:v>
                </c:pt>
                <c:pt idx="168">
                  <c:v>43838</c:v>
                </c:pt>
                <c:pt idx="169">
                  <c:v>59460</c:v>
                </c:pt>
                <c:pt idx="170">
                  <c:v>73494</c:v>
                </c:pt>
                <c:pt idx="171">
                  <c:v>70069</c:v>
                </c:pt>
                <c:pt idx="172">
                  <c:v>57282</c:v>
                </c:pt>
                <c:pt idx="173">
                  <c:v>61737</c:v>
                </c:pt>
                <c:pt idx="174">
                  <c:v>69050</c:v>
                </c:pt>
                <c:pt idx="175">
                  <c:v>75043</c:v>
                </c:pt>
                <c:pt idx="176">
                  <c:v>70740</c:v>
                </c:pt>
                <c:pt idx="177">
                  <c:v>51000</c:v>
                </c:pt>
                <c:pt idx="178">
                  <c:v>45882</c:v>
                </c:pt>
                <c:pt idx="179">
                  <c:v>38808</c:v>
                </c:pt>
                <c:pt idx="180">
                  <c:v>38259</c:v>
                </c:pt>
                <c:pt idx="181">
                  <c:v>39983</c:v>
                </c:pt>
                <c:pt idx="182">
                  <c:v>42000</c:v>
                </c:pt>
                <c:pt idx="183">
                  <c:v>39377</c:v>
                </c:pt>
                <c:pt idx="184">
                  <c:v>34378</c:v>
                </c:pt>
                <c:pt idx="185">
                  <c:v>62490</c:v>
                </c:pt>
                <c:pt idx="186">
                  <c:v>51429</c:v>
                </c:pt>
                <c:pt idx="187">
                  <c:v>50916</c:v>
                </c:pt>
                <c:pt idx="188">
                  <c:v>59812</c:v>
                </c:pt>
                <c:pt idx="189">
                  <c:v>47216</c:v>
                </c:pt>
                <c:pt idx="190">
                  <c:v>43796</c:v>
                </c:pt>
                <c:pt idx="191">
                  <c:v>45576</c:v>
                </c:pt>
                <c:pt idx="192">
                  <c:v>43806</c:v>
                </c:pt>
                <c:pt idx="193">
                  <c:v>46439</c:v>
                </c:pt>
                <c:pt idx="194">
                  <c:v>43664</c:v>
                </c:pt>
                <c:pt idx="195">
                  <c:v>49206</c:v>
                </c:pt>
                <c:pt idx="196">
                  <c:v>43700</c:v>
                </c:pt>
                <c:pt idx="197">
                  <c:v>42163</c:v>
                </c:pt>
                <c:pt idx="198">
                  <c:v>53883</c:v>
                </c:pt>
                <c:pt idx="199">
                  <c:v>44577</c:v>
                </c:pt>
                <c:pt idx="200">
                  <c:v>40522</c:v>
                </c:pt>
                <c:pt idx="201">
                  <c:v>46650</c:v>
                </c:pt>
                <c:pt idx="202">
                  <c:v>46911</c:v>
                </c:pt>
                <c:pt idx="203">
                  <c:v>39874</c:v>
                </c:pt>
                <c:pt idx="204">
                  <c:v>42104</c:v>
                </c:pt>
                <c:pt idx="205">
                  <c:v>43591</c:v>
                </c:pt>
                <c:pt idx="206">
                  <c:v>47437</c:v>
                </c:pt>
                <c:pt idx="207">
                  <c:v>46203</c:v>
                </c:pt>
                <c:pt idx="208">
                  <c:v>43937</c:v>
                </c:pt>
                <c:pt idx="209">
                  <c:v>65120</c:v>
                </c:pt>
                <c:pt idx="210">
                  <c:v>59889</c:v>
                </c:pt>
                <c:pt idx="211">
                  <c:v>44165</c:v>
                </c:pt>
                <c:pt idx="212">
                  <c:v>39728</c:v>
                </c:pt>
                <c:pt idx="213">
                  <c:v>40241</c:v>
                </c:pt>
                <c:pt idx="214">
                  <c:v>39035</c:v>
                </c:pt>
                <c:pt idx="215">
                  <c:v>45058</c:v>
                </c:pt>
                <c:pt idx="216">
                  <c:v>45601</c:v>
                </c:pt>
                <c:pt idx="217">
                  <c:v>56342</c:v>
                </c:pt>
                <c:pt idx="218">
                  <c:v>49548</c:v>
                </c:pt>
                <c:pt idx="219">
                  <c:v>45188</c:v>
                </c:pt>
                <c:pt idx="220">
                  <c:v>43815</c:v>
                </c:pt>
                <c:pt idx="221">
                  <c:v>58618</c:v>
                </c:pt>
                <c:pt idx="222">
                  <c:v>44159</c:v>
                </c:pt>
                <c:pt idx="223">
                  <c:v>46670</c:v>
                </c:pt>
                <c:pt idx="224">
                  <c:v>43447</c:v>
                </c:pt>
                <c:pt idx="225">
                  <c:v>42530</c:v>
                </c:pt>
                <c:pt idx="226">
                  <c:v>42486</c:v>
                </c:pt>
                <c:pt idx="227">
                  <c:v>40483</c:v>
                </c:pt>
                <c:pt idx="228">
                  <c:v>41169</c:v>
                </c:pt>
                <c:pt idx="229">
                  <c:v>40956</c:v>
                </c:pt>
                <c:pt idx="230">
                  <c:v>45557</c:v>
                </c:pt>
                <c:pt idx="231">
                  <c:v>44975</c:v>
                </c:pt>
                <c:pt idx="232">
                  <c:v>53206</c:v>
                </c:pt>
                <c:pt idx="233">
                  <c:v>40598</c:v>
                </c:pt>
                <c:pt idx="234">
                  <c:v>35444</c:v>
                </c:pt>
                <c:pt idx="235">
                  <c:v>36762</c:v>
                </c:pt>
                <c:pt idx="236">
                  <c:v>39013</c:v>
                </c:pt>
                <c:pt idx="237">
                  <c:v>39306</c:v>
                </c:pt>
                <c:pt idx="238">
                  <c:v>64587</c:v>
                </c:pt>
                <c:pt idx="239">
                  <c:v>53350</c:v>
                </c:pt>
                <c:pt idx="240">
                  <c:v>75059</c:v>
                </c:pt>
                <c:pt idx="241">
                  <c:v>46602</c:v>
                </c:pt>
                <c:pt idx="242">
                  <c:v>60120</c:v>
                </c:pt>
                <c:pt idx="243">
                  <c:v>63625</c:v>
                </c:pt>
                <c:pt idx="244">
                  <c:v>69763</c:v>
                </c:pt>
                <c:pt idx="245">
                  <c:v>45448</c:v>
                </c:pt>
                <c:pt idx="246">
                  <c:v>40370</c:v>
                </c:pt>
                <c:pt idx="247">
                  <c:v>43176</c:v>
                </c:pt>
                <c:pt idx="248">
                  <c:v>42275</c:v>
                </c:pt>
                <c:pt idx="249">
                  <c:v>47064</c:v>
                </c:pt>
                <c:pt idx="250">
                  <c:v>58830</c:v>
                </c:pt>
                <c:pt idx="251">
                  <c:v>45647</c:v>
                </c:pt>
                <c:pt idx="252">
                  <c:v>57288</c:v>
                </c:pt>
                <c:pt idx="253">
                  <c:v>43682</c:v>
                </c:pt>
                <c:pt idx="254">
                  <c:v>48051</c:v>
                </c:pt>
                <c:pt idx="255">
                  <c:v>45627</c:v>
                </c:pt>
                <c:pt idx="256">
                  <c:v>46935</c:v>
                </c:pt>
                <c:pt idx="257">
                  <c:v>45509</c:v>
                </c:pt>
                <c:pt idx="258">
                  <c:v>44209</c:v>
                </c:pt>
                <c:pt idx="259">
                  <c:v>46161</c:v>
                </c:pt>
                <c:pt idx="260">
                  <c:v>43662</c:v>
                </c:pt>
                <c:pt idx="261">
                  <c:v>51621</c:v>
                </c:pt>
                <c:pt idx="262">
                  <c:v>53660</c:v>
                </c:pt>
                <c:pt idx="263">
                  <c:v>37761</c:v>
                </c:pt>
                <c:pt idx="264">
                  <c:v>43013</c:v>
                </c:pt>
                <c:pt idx="265">
                  <c:v>38234</c:v>
                </c:pt>
                <c:pt idx="266">
                  <c:v>45658</c:v>
                </c:pt>
                <c:pt idx="267">
                  <c:v>55656</c:v>
                </c:pt>
                <c:pt idx="268">
                  <c:v>42945</c:v>
                </c:pt>
                <c:pt idx="269">
                  <c:v>53727</c:v>
                </c:pt>
                <c:pt idx="270">
                  <c:v>110158</c:v>
                </c:pt>
                <c:pt idx="271">
                  <c:v>72721</c:v>
                </c:pt>
                <c:pt idx="272">
                  <c:v>53910</c:v>
                </c:pt>
                <c:pt idx="273">
                  <c:v>55822</c:v>
                </c:pt>
                <c:pt idx="274">
                  <c:v>53062</c:v>
                </c:pt>
                <c:pt idx="275">
                  <c:v>59470</c:v>
                </c:pt>
                <c:pt idx="276">
                  <c:v>59765</c:v>
                </c:pt>
                <c:pt idx="277">
                  <c:v>52377</c:v>
                </c:pt>
                <c:pt idx="278">
                  <c:v>52244</c:v>
                </c:pt>
                <c:pt idx="279">
                  <c:v>55472</c:v>
                </c:pt>
                <c:pt idx="280">
                  <c:v>53147</c:v>
                </c:pt>
                <c:pt idx="281">
                  <c:v>50078</c:v>
                </c:pt>
                <c:pt idx="282">
                  <c:v>57149</c:v>
                </c:pt>
                <c:pt idx="283">
                  <c:v>56451</c:v>
                </c:pt>
                <c:pt idx="284">
                  <c:v>71180</c:v>
                </c:pt>
                <c:pt idx="285">
                  <c:v>56404</c:v>
                </c:pt>
                <c:pt idx="286">
                  <c:v>66591</c:v>
                </c:pt>
                <c:pt idx="287">
                  <c:v>52031</c:v>
                </c:pt>
                <c:pt idx="288">
                  <c:v>67068</c:v>
                </c:pt>
                <c:pt idx="289">
                  <c:v>56056</c:v>
                </c:pt>
                <c:pt idx="290">
                  <c:v>42236</c:v>
                </c:pt>
                <c:pt idx="291">
                  <c:v>46782</c:v>
                </c:pt>
                <c:pt idx="292">
                  <c:v>42535</c:v>
                </c:pt>
                <c:pt idx="293">
                  <c:v>53901</c:v>
                </c:pt>
                <c:pt idx="294">
                  <c:v>79323</c:v>
                </c:pt>
                <c:pt idx="295">
                  <c:v>83173</c:v>
                </c:pt>
                <c:pt idx="296">
                  <c:v>50013</c:v>
                </c:pt>
                <c:pt idx="297">
                  <c:v>49591</c:v>
                </c:pt>
                <c:pt idx="298">
                  <c:v>65307</c:v>
                </c:pt>
                <c:pt idx="299">
                  <c:v>53585</c:v>
                </c:pt>
                <c:pt idx="300">
                  <c:v>42495</c:v>
                </c:pt>
                <c:pt idx="301">
                  <c:v>47787</c:v>
                </c:pt>
                <c:pt idx="302">
                  <c:v>41271</c:v>
                </c:pt>
                <c:pt idx="303">
                  <c:v>47881</c:v>
                </c:pt>
                <c:pt idx="304">
                  <c:v>56416</c:v>
                </c:pt>
                <c:pt idx="305">
                  <c:v>41857</c:v>
                </c:pt>
                <c:pt idx="306">
                  <c:v>45289</c:v>
                </c:pt>
                <c:pt idx="307">
                  <c:v>40198</c:v>
                </c:pt>
                <c:pt idx="308">
                  <c:v>40686</c:v>
                </c:pt>
                <c:pt idx="309">
                  <c:v>39423</c:v>
                </c:pt>
                <c:pt idx="310">
                  <c:v>38187</c:v>
                </c:pt>
                <c:pt idx="311">
                  <c:v>35651</c:v>
                </c:pt>
                <c:pt idx="312">
                  <c:v>43057</c:v>
                </c:pt>
                <c:pt idx="313">
                  <c:v>41616</c:v>
                </c:pt>
                <c:pt idx="314">
                  <c:v>43957</c:v>
                </c:pt>
                <c:pt idx="315">
                  <c:v>59730</c:v>
                </c:pt>
                <c:pt idx="316">
                  <c:v>56379</c:v>
                </c:pt>
                <c:pt idx="317">
                  <c:v>56463</c:v>
                </c:pt>
                <c:pt idx="318">
                  <c:v>55759</c:v>
                </c:pt>
                <c:pt idx="319">
                  <c:v>51796</c:v>
                </c:pt>
                <c:pt idx="320">
                  <c:v>46213</c:v>
                </c:pt>
                <c:pt idx="321">
                  <c:v>44735</c:v>
                </c:pt>
                <c:pt idx="322">
                  <c:v>63706</c:v>
                </c:pt>
                <c:pt idx="323">
                  <c:v>50581</c:v>
                </c:pt>
                <c:pt idx="324">
                  <c:v>57575</c:v>
                </c:pt>
                <c:pt idx="325">
                  <c:v>53146</c:v>
                </c:pt>
                <c:pt idx="326">
                  <c:v>61069</c:v>
                </c:pt>
                <c:pt idx="327">
                  <c:v>63210</c:v>
                </c:pt>
                <c:pt idx="328">
                  <c:v>88886</c:v>
                </c:pt>
                <c:pt idx="329">
                  <c:v>59151</c:v>
                </c:pt>
                <c:pt idx="330">
                  <c:v>63368</c:v>
                </c:pt>
                <c:pt idx="331">
                  <c:v>68908</c:v>
                </c:pt>
                <c:pt idx="332">
                  <c:v>56667</c:v>
                </c:pt>
              </c:numCache>
            </c:numRef>
          </c:xVal>
          <c:yVal>
            <c:numRef>
              <c:f>Sheet1!$B$2:$B$334</c:f>
              <c:numCache>
                <c:formatCode>General</c:formatCode>
                <c:ptCount val="333"/>
                <c:pt idx="0">
                  <c:v>182.8</c:v>
                </c:pt>
                <c:pt idx="1">
                  <c:v>321.63</c:v>
                </c:pt>
                <c:pt idx="2">
                  <c:v>314.55</c:v>
                </c:pt>
                <c:pt idx="3">
                  <c:v>124.98</c:v>
                </c:pt>
                <c:pt idx="4">
                  <c:v>233.33</c:v>
                </c:pt>
                <c:pt idx="5">
                  <c:v>66.150000000000006</c:v>
                </c:pt>
                <c:pt idx="6">
                  <c:v>74.169999999999973</c:v>
                </c:pt>
                <c:pt idx="7">
                  <c:v>172.17</c:v>
                </c:pt>
                <c:pt idx="8">
                  <c:v>187.17</c:v>
                </c:pt>
                <c:pt idx="9">
                  <c:v>126.18</c:v>
                </c:pt>
                <c:pt idx="10">
                  <c:v>213.67</c:v>
                </c:pt>
                <c:pt idx="11">
                  <c:v>465.87</c:v>
                </c:pt>
                <c:pt idx="12">
                  <c:v>347.95</c:v>
                </c:pt>
                <c:pt idx="13">
                  <c:v>0</c:v>
                </c:pt>
                <c:pt idx="14">
                  <c:v>771.98</c:v>
                </c:pt>
                <c:pt idx="15">
                  <c:v>301.64999999999998</c:v>
                </c:pt>
                <c:pt idx="16">
                  <c:v>112.52</c:v>
                </c:pt>
                <c:pt idx="17">
                  <c:v>117.33</c:v>
                </c:pt>
                <c:pt idx="18">
                  <c:v>124.75</c:v>
                </c:pt>
                <c:pt idx="19">
                  <c:v>212.72</c:v>
                </c:pt>
                <c:pt idx="20">
                  <c:v>83.07</c:v>
                </c:pt>
                <c:pt idx="21">
                  <c:v>108.4</c:v>
                </c:pt>
                <c:pt idx="22">
                  <c:v>85.45</c:v>
                </c:pt>
                <c:pt idx="23">
                  <c:v>168.45</c:v>
                </c:pt>
                <c:pt idx="24">
                  <c:v>274.39999999999998</c:v>
                </c:pt>
                <c:pt idx="25">
                  <c:v>0</c:v>
                </c:pt>
                <c:pt idx="26">
                  <c:v>248.05</c:v>
                </c:pt>
                <c:pt idx="27">
                  <c:v>189.58</c:v>
                </c:pt>
                <c:pt idx="28">
                  <c:v>330.33</c:v>
                </c:pt>
                <c:pt idx="29">
                  <c:v>491.77</c:v>
                </c:pt>
                <c:pt idx="30">
                  <c:v>327.78</c:v>
                </c:pt>
                <c:pt idx="31">
                  <c:v>342.03</c:v>
                </c:pt>
                <c:pt idx="32">
                  <c:v>492.18</c:v>
                </c:pt>
                <c:pt idx="33">
                  <c:v>359.37</c:v>
                </c:pt>
                <c:pt idx="34">
                  <c:v>283.47000000000003</c:v>
                </c:pt>
                <c:pt idx="35">
                  <c:v>103.47</c:v>
                </c:pt>
                <c:pt idx="36">
                  <c:v>103.47</c:v>
                </c:pt>
                <c:pt idx="37">
                  <c:v>126.2</c:v>
                </c:pt>
                <c:pt idx="38">
                  <c:v>483.97</c:v>
                </c:pt>
                <c:pt idx="39">
                  <c:v>0</c:v>
                </c:pt>
                <c:pt idx="40">
                  <c:v>537.9</c:v>
                </c:pt>
                <c:pt idx="41">
                  <c:v>367.98</c:v>
                </c:pt>
                <c:pt idx="42">
                  <c:v>250.63</c:v>
                </c:pt>
                <c:pt idx="43">
                  <c:v>284.37</c:v>
                </c:pt>
                <c:pt idx="44">
                  <c:v>162.30000000000001</c:v>
                </c:pt>
                <c:pt idx="45">
                  <c:v>89.53</c:v>
                </c:pt>
                <c:pt idx="46">
                  <c:v>28.5</c:v>
                </c:pt>
                <c:pt idx="47">
                  <c:v>55.78</c:v>
                </c:pt>
                <c:pt idx="48">
                  <c:v>157.22</c:v>
                </c:pt>
                <c:pt idx="49">
                  <c:v>39.9</c:v>
                </c:pt>
                <c:pt idx="50">
                  <c:v>39.520000000000003</c:v>
                </c:pt>
                <c:pt idx="51">
                  <c:v>35.5</c:v>
                </c:pt>
                <c:pt idx="52">
                  <c:v>45.18</c:v>
                </c:pt>
                <c:pt idx="53">
                  <c:v>19.579999999999998</c:v>
                </c:pt>
                <c:pt idx="54">
                  <c:v>20.45</c:v>
                </c:pt>
                <c:pt idx="55">
                  <c:v>4.38</c:v>
                </c:pt>
                <c:pt idx="56">
                  <c:v>8.6</c:v>
                </c:pt>
                <c:pt idx="57">
                  <c:v>16.63</c:v>
                </c:pt>
                <c:pt idx="58">
                  <c:v>33.619999999999997</c:v>
                </c:pt>
                <c:pt idx="59">
                  <c:v>22.8</c:v>
                </c:pt>
                <c:pt idx="60">
                  <c:v>32.200000000000003</c:v>
                </c:pt>
                <c:pt idx="61">
                  <c:v>24.08</c:v>
                </c:pt>
                <c:pt idx="62">
                  <c:v>19.55</c:v>
                </c:pt>
                <c:pt idx="63">
                  <c:v>12.63</c:v>
                </c:pt>
                <c:pt idx="64">
                  <c:v>27.37</c:v>
                </c:pt>
                <c:pt idx="65">
                  <c:v>14.53</c:v>
                </c:pt>
                <c:pt idx="66">
                  <c:v>33.880000000000003</c:v>
                </c:pt>
                <c:pt idx="67">
                  <c:v>21.45</c:v>
                </c:pt>
                <c:pt idx="68">
                  <c:v>15.43</c:v>
                </c:pt>
                <c:pt idx="69">
                  <c:v>32.47</c:v>
                </c:pt>
                <c:pt idx="70">
                  <c:v>49.5</c:v>
                </c:pt>
                <c:pt idx="71">
                  <c:v>43.7</c:v>
                </c:pt>
                <c:pt idx="72">
                  <c:v>60.53</c:v>
                </c:pt>
                <c:pt idx="73">
                  <c:v>51.87</c:v>
                </c:pt>
                <c:pt idx="74">
                  <c:v>84.8</c:v>
                </c:pt>
                <c:pt idx="75">
                  <c:v>58.43</c:v>
                </c:pt>
                <c:pt idx="76">
                  <c:v>56.35</c:v>
                </c:pt>
                <c:pt idx="77">
                  <c:v>157.22</c:v>
                </c:pt>
                <c:pt idx="78">
                  <c:v>50.95</c:v>
                </c:pt>
                <c:pt idx="79">
                  <c:v>36.22</c:v>
                </c:pt>
                <c:pt idx="80">
                  <c:v>26.6</c:v>
                </c:pt>
                <c:pt idx="81">
                  <c:v>34.6</c:v>
                </c:pt>
                <c:pt idx="82">
                  <c:v>34.75</c:v>
                </c:pt>
                <c:pt idx="83">
                  <c:v>27.58</c:v>
                </c:pt>
                <c:pt idx="84">
                  <c:v>15.28</c:v>
                </c:pt>
                <c:pt idx="85">
                  <c:v>45.17</c:v>
                </c:pt>
                <c:pt idx="86">
                  <c:v>44.2</c:v>
                </c:pt>
                <c:pt idx="87">
                  <c:v>40.880000000000003</c:v>
                </c:pt>
                <c:pt idx="88">
                  <c:v>43.23</c:v>
                </c:pt>
                <c:pt idx="89">
                  <c:v>42.23</c:v>
                </c:pt>
                <c:pt idx="90">
                  <c:v>86.8</c:v>
                </c:pt>
                <c:pt idx="91">
                  <c:v>0</c:v>
                </c:pt>
                <c:pt idx="92">
                  <c:v>122.32</c:v>
                </c:pt>
                <c:pt idx="93">
                  <c:v>110.53</c:v>
                </c:pt>
                <c:pt idx="94">
                  <c:v>0</c:v>
                </c:pt>
                <c:pt idx="95">
                  <c:v>140.91999999999999</c:v>
                </c:pt>
                <c:pt idx="96">
                  <c:v>9.48</c:v>
                </c:pt>
                <c:pt idx="97">
                  <c:v>66.319999999999993</c:v>
                </c:pt>
                <c:pt idx="98">
                  <c:v>70.849999999999994</c:v>
                </c:pt>
                <c:pt idx="99">
                  <c:v>85.43</c:v>
                </c:pt>
                <c:pt idx="100">
                  <c:v>159.91999999999999</c:v>
                </c:pt>
                <c:pt idx="101">
                  <c:v>331.55</c:v>
                </c:pt>
                <c:pt idx="102">
                  <c:v>95.43</c:v>
                </c:pt>
                <c:pt idx="103">
                  <c:v>256.18</c:v>
                </c:pt>
                <c:pt idx="104">
                  <c:v>263.10000000000002</c:v>
                </c:pt>
                <c:pt idx="105">
                  <c:v>111.33</c:v>
                </c:pt>
                <c:pt idx="106">
                  <c:v>159.87</c:v>
                </c:pt>
                <c:pt idx="107">
                  <c:v>22</c:v>
                </c:pt>
                <c:pt idx="108">
                  <c:v>33.78</c:v>
                </c:pt>
                <c:pt idx="109">
                  <c:v>22.38</c:v>
                </c:pt>
                <c:pt idx="110">
                  <c:v>13.07</c:v>
                </c:pt>
                <c:pt idx="111">
                  <c:v>15.8</c:v>
                </c:pt>
                <c:pt idx="112">
                  <c:v>23.63</c:v>
                </c:pt>
                <c:pt idx="113">
                  <c:v>14.42</c:v>
                </c:pt>
                <c:pt idx="114">
                  <c:v>26.37</c:v>
                </c:pt>
                <c:pt idx="115">
                  <c:v>32.58</c:v>
                </c:pt>
                <c:pt idx="116">
                  <c:v>32.5</c:v>
                </c:pt>
                <c:pt idx="117">
                  <c:v>32.630000000000003</c:v>
                </c:pt>
                <c:pt idx="118">
                  <c:v>31.32</c:v>
                </c:pt>
                <c:pt idx="119">
                  <c:v>91.6</c:v>
                </c:pt>
                <c:pt idx="120">
                  <c:v>23.63</c:v>
                </c:pt>
                <c:pt idx="121">
                  <c:v>31.55</c:v>
                </c:pt>
                <c:pt idx="122">
                  <c:v>33.78</c:v>
                </c:pt>
                <c:pt idx="123">
                  <c:v>76.12</c:v>
                </c:pt>
                <c:pt idx="124">
                  <c:v>55.57</c:v>
                </c:pt>
                <c:pt idx="125">
                  <c:v>24.32</c:v>
                </c:pt>
                <c:pt idx="126">
                  <c:v>62.22</c:v>
                </c:pt>
                <c:pt idx="127">
                  <c:v>24.52</c:v>
                </c:pt>
                <c:pt idx="128">
                  <c:v>39.770000000000003</c:v>
                </c:pt>
                <c:pt idx="129">
                  <c:v>29.67</c:v>
                </c:pt>
                <c:pt idx="130">
                  <c:v>39.47</c:v>
                </c:pt>
                <c:pt idx="131">
                  <c:v>32.58</c:v>
                </c:pt>
                <c:pt idx="132">
                  <c:v>35.33</c:v>
                </c:pt>
                <c:pt idx="133">
                  <c:v>32.5</c:v>
                </c:pt>
                <c:pt idx="134">
                  <c:v>86.23</c:v>
                </c:pt>
                <c:pt idx="135">
                  <c:v>55.7</c:v>
                </c:pt>
                <c:pt idx="136">
                  <c:v>42.1</c:v>
                </c:pt>
                <c:pt idx="137">
                  <c:v>51.22</c:v>
                </c:pt>
                <c:pt idx="138">
                  <c:v>36.35</c:v>
                </c:pt>
                <c:pt idx="139">
                  <c:v>30.13</c:v>
                </c:pt>
                <c:pt idx="140">
                  <c:v>29.93</c:v>
                </c:pt>
                <c:pt idx="141">
                  <c:v>24.1</c:v>
                </c:pt>
                <c:pt idx="142">
                  <c:v>24.28</c:v>
                </c:pt>
                <c:pt idx="143">
                  <c:v>50.57</c:v>
                </c:pt>
                <c:pt idx="144">
                  <c:v>37.770000000000003</c:v>
                </c:pt>
                <c:pt idx="145">
                  <c:v>49.2</c:v>
                </c:pt>
                <c:pt idx="146">
                  <c:v>63.63</c:v>
                </c:pt>
                <c:pt idx="147">
                  <c:v>219.05</c:v>
                </c:pt>
                <c:pt idx="148">
                  <c:v>355.42</c:v>
                </c:pt>
                <c:pt idx="149">
                  <c:v>222.95</c:v>
                </c:pt>
                <c:pt idx="150">
                  <c:v>150.80000000000001</c:v>
                </c:pt>
                <c:pt idx="151">
                  <c:v>166.88</c:v>
                </c:pt>
                <c:pt idx="152">
                  <c:v>129.41999999999999</c:v>
                </c:pt>
                <c:pt idx="153">
                  <c:v>243.08</c:v>
                </c:pt>
                <c:pt idx="154">
                  <c:v>113.37</c:v>
                </c:pt>
                <c:pt idx="155">
                  <c:v>181.85</c:v>
                </c:pt>
                <c:pt idx="156">
                  <c:v>30.35</c:v>
                </c:pt>
                <c:pt idx="157">
                  <c:v>42.63</c:v>
                </c:pt>
                <c:pt idx="158">
                  <c:v>37.53</c:v>
                </c:pt>
                <c:pt idx="159">
                  <c:v>28.18</c:v>
                </c:pt>
                <c:pt idx="160">
                  <c:v>18.45</c:v>
                </c:pt>
                <c:pt idx="161">
                  <c:v>0</c:v>
                </c:pt>
                <c:pt idx="162">
                  <c:v>0</c:v>
                </c:pt>
                <c:pt idx="163">
                  <c:v>21</c:v>
                </c:pt>
                <c:pt idx="164">
                  <c:v>10.65</c:v>
                </c:pt>
                <c:pt idx="165">
                  <c:v>14.13</c:v>
                </c:pt>
                <c:pt idx="166">
                  <c:v>15.58</c:v>
                </c:pt>
                <c:pt idx="167">
                  <c:v>19.55</c:v>
                </c:pt>
                <c:pt idx="168">
                  <c:v>17.52</c:v>
                </c:pt>
                <c:pt idx="169">
                  <c:v>22.53</c:v>
                </c:pt>
                <c:pt idx="170">
                  <c:v>0</c:v>
                </c:pt>
                <c:pt idx="171">
                  <c:v>18.93</c:v>
                </c:pt>
                <c:pt idx="172">
                  <c:v>16.95</c:v>
                </c:pt>
                <c:pt idx="173">
                  <c:v>13.5</c:v>
                </c:pt>
                <c:pt idx="174">
                  <c:v>15.57</c:v>
                </c:pt>
                <c:pt idx="175">
                  <c:v>11.68</c:v>
                </c:pt>
                <c:pt idx="176">
                  <c:v>7</c:v>
                </c:pt>
                <c:pt idx="177">
                  <c:v>1161.6500000000001</c:v>
                </c:pt>
                <c:pt idx="178">
                  <c:v>1158.77</c:v>
                </c:pt>
                <c:pt idx="179">
                  <c:v>1085.5899999999999</c:v>
                </c:pt>
                <c:pt idx="180">
                  <c:v>1220.95</c:v>
                </c:pt>
                <c:pt idx="181">
                  <c:v>0</c:v>
                </c:pt>
                <c:pt idx="182">
                  <c:v>96.27</c:v>
                </c:pt>
                <c:pt idx="183">
                  <c:v>209.13</c:v>
                </c:pt>
                <c:pt idx="184">
                  <c:v>162.41999999999999</c:v>
                </c:pt>
                <c:pt idx="185">
                  <c:v>537.52</c:v>
                </c:pt>
                <c:pt idx="186">
                  <c:v>427.18</c:v>
                </c:pt>
                <c:pt idx="187">
                  <c:v>392.07</c:v>
                </c:pt>
                <c:pt idx="188">
                  <c:v>362</c:v>
                </c:pt>
                <c:pt idx="189">
                  <c:v>63.65</c:v>
                </c:pt>
                <c:pt idx="190">
                  <c:v>70.05</c:v>
                </c:pt>
                <c:pt idx="191">
                  <c:v>60.48</c:v>
                </c:pt>
                <c:pt idx="192">
                  <c:v>59.17</c:v>
                </c:pt>
                <c:pt idx="193">
                  <c:v>53.33</c:v>
                </c:pt>
                <c:pt idx="194">
                  <c:v>52</c:v>
                </c:pt>
                <c:pt idx="195">
                  <c:v>32.97</c:v>
                </c:pt>
                <c:pt idx="196">
                  <c:v>57.67</c:v>
                </c:pt>
                <c:pt idx="197">
                  <c:v>55.03</c:v>
                </c:pt>
                <c:pt idx="198">
                  <c:v>59.68</c:v>
                </c:pt>
                <c:pt idx="199">
                  <c:v>20.68</c:v>
                </c:pt>
                <c:pt idx="200">
                  <c:v>0</c:v>
                </c:pt>
                <c:pt idx="201">
                  <c:v>8.9499999999999993</c:v>
                </c:pt>
                <c:pt idx="202">
                  <c:v>32.32</c:v>
                </c:pt>
                <c:pt idx="203">
                  <c:v>61.95</c:v>
                </c:pt>
                <c:pt idx="204">
                  <c:v>27.95</c:v>
                </c:pt>
                <c:pt idx="205">
                  <c:v>27.38</c:v>
                </c:pt>
                <c:pt idx="206">
                  <c:v>42.42</c:v>
                </c:pt>
                <c:pt idx="207">
                  <c:v>32.18</c:v>
                </c:pt>
                <c:pt idx="208">
                  <c:v>24.23</c:v>
                </c:pt>
                <c:pt idx="209">
                  <c:v>676.1</c:v>
                </c:pt>
                <c:pt idx="210">
                  <c:v>651.92999999999938</c:v>
                </c:pt>
                <c:pt idx="211">
                  <c:v>0</c:v>
                </c:pt>
                <c:pt idx="212">
                  <c:v>53.78</c:v>
                </c:pt>
                <c:pt idx="213">
                  <c:v>50.55</c:v>
                </c:pt>
                <c:pt idx="214">
                  <c:v>74.03</c:v>
                </c:pt>
                <c:pt idx="215">
                  <c:v>41.67</c:v>
                </c:pt>
                <c:pt idx="216">
                  <c:v>41.4</c:v>
                </c:pt>
                <c:pt idx="217">
                  <c:v>23.27</c:v>
                </c:pt>
                <c:pt idx="218">
                  <c:v>36.68</c:v>
                </c:pt>
                <c:pt idx="219">
                  <c:v>35.369999999999997</c:v>
                </c:pt>
                <c:pt idx="220">
                  <c:v>922.8</c:v>
                </c:pt>
                <c:pt idx="221">
                  <c:v>782.55</c:v>
                </c:pt>
                <c:pt idx="222">
                  <c:v>25.62</c:v>
                </c:pt>
                <c:pt idx="223">
                  <c:v>76.02</c:v>
                </c:pt>
                <c:pt idx="224">
                  <c:v>77.3</c:v>
                </c:pt>
                <c:pt idx="225">
                  <c:v>85.28</c:v>
                </c:pt>
                <c:pt idx="226">
                  <c:v>112.2</c:v>
                </c:pt>
                <c:pt idx="227">
                  <c:v>74.03</c:v>
                </c:pt>
                <c:pt idx="228">
                  <c:v>83.1</c:v>
                </c:pt>
                <c:pt idx="229">
                  <c:v>89.08</c:v>
                </c:pt>
                <c:pt idx="230">
                  <c:v>98.6</c:v>
                </c:pt>
                <c:pt idx="231">
                  <c:v>0</c:v>
                </c:pt>
                <c:pt idx="232">
                  <c:v>908.47</c:v>
                </c:pt>
                <c:pt idx="233">
                  <c:v>256.37</c:v>
                </c:pt>
                <c:pt idx="234">
                  <c:v>205.58</c:v>
                </c:pt>
                <c:pt idx="235">
                  <c:v>165.83</c:v>
                </c:pt>
                <c:pt idx="236">
                  <c:v>208.22</c:v>
                </c:pt>
                <c:pt idx="237">
                  <c:v>186.47</c:v>
                </c:pt>
                <c:pt idx="238">
                  <c:v>0</c:v>
                </c:pt>
                <c:pt idx="239">
                  <c:v>44.9</c:v>
                </c:pt>
                <c:pt idx="240">
                  <c:v>14.93</c:v>
                </c:pt>
                <c:pt idx="241">
                  <c:v>19.100000000000001</c:v>
                </c:pt>
                <c:pt idx="242">
                  <c:v>12.63</c:v>
                </c:pt>
                <c:pt idx="243">
                  <c:v>14.13</c:v>
                </c:pt>
                <c:pt idx="244">
                  <c:v>8.1999999999999993</c:v>
                </c:pt>
                <c:pt idx="245">
                  <c:v>48.88</c:v>
                </c:pt>
                <c:pt idx="246">
                  <c:v>42.15</c:v>
                </c:pt>
                <c:pt idx="247">
                  <c:v>28.63</c:v>
                </c:pt>
                <c:pt idx="248">
                  <c:v>33.950000000000003</c:v>
                </c:pt>
                <c:pt idx="249">
                  <c:v>30.52</c:v>
                </c:pt>
                <c:pt idx="250">
                  <c:v>22.62</c:v>
                </c:pt>
                <c:pt idx="251">
                  <c:v>20.88</c:v>
                </c:pt>
                <c:pt idx="252">
                  <c:v>17.03</c:v>
                </c:pt>
                <c:pt idx="253">
                  <c:v>42.8</c:v>
                </c:pt>
                <c:pt idx="254">
                  <c:v>20.82</c:v>
                </c:pt>
                <c:pt idx="255">
                  <c:v>28.63</c:v>
                </c:pt>
                <c:pt idx="256">
                  <c:v>13.73</c:v>
                </c:pt>
                <c:pt idx="257">
                  <c:v>64.22</c:v>
                </c:pt>
                <c:pt idx="258">
                  <c:v>694.42999999999938</c:v>
                </c:pt>
                <c:pt idx="259">
                  <c:v>156.80000000000001</c:v>
                </c:pt>
                <c:pt idx="260">
                  <c:v>136.4</c:v>
                </c:pt>
                <c:pt idx="261">
                  <c:v>409.33</c:v>
                </c:pt>
                <c:pt idx="262">
                  <c:v>21.07</c:v>
                </c:pt>
                <c:pt idx="263">
                  <c:v>232.67</c:v>
                </c:pt>
                <c:pt idx="264">
                  <c:v>242.28</c:v>
                </c:pt>
                <c:pt idx="265">
                  <c:v>70.08</c:v>
                </c:pt>
                <c:pt idx="266">
                  <c:v>149.02000000000001</c:v>
                </c:pt>
                <c:pt idx="267">
                  <c:v>115.1</c:v>
                </c:pt>
                <c:pt idx="268">
                  <c:v>198.38</c:v>
                </c:pt>
                <c:pt idx="269">
                  <c:v>53.58</c:v>
                </c:pt>
                <c:pt idx="270">
                  <c:v>17.88</c:v>
                </c:pt>
                <c:pt idx="271">
                  <c:v>2.2799999999999998</c:v>
                </c:pt>
                <c:pt idx="272">
                  <c:v>19.079999999999998</c:v>
                </c:pt>
                <c:pt idx="273">
                  <c:v>41.98</c:v>
                </c:pt>
                <c:pt idx="274">
                  <c:v>65.7</c:v>
                </c:pt>
                <c:pt idx="275">
                  <c:v>23.53</c:v>
                </c:pt>
                <c:pt idx="276">
                  <c:v>12.32</c:v>
                </c:pt>
                <c:pt idx="277">
                  <c:v>29.07</c:v>
                </c:pt>
                <c:pt idx="278">
                  <c:v>38.729999999999997</c:v>
                </c:pt>
                <c:pt idx="279">
                  <c:v>14.57</c:v>
                </c:pt>
                <c:pt idx="280">
                  <c:v>24.38</c:v>
                </c:pt>
                <c:pt idx="281">
                  <c:v>33.130000000000003</c:v>
                </c:pt>
                <c:pt idx="282">
                  <c:v>33.15</c:v>
                </c:pt>
                <c:pt idx="283">
                  <c:v>49.82</c:v>
                </c:pt>
                <c:pt idx="284">
                  <c:v>16.420000000000002</c:v>
                </c:pt>
                <c:pt idx="285">
                  <c:v>0</c:v>
                </c:pt>
                <c:pt idx="286">
                  <c:v>31.8</c:v>
                </c:pt>
                <c:pt idx="287">
                  <c:v>32.67</c:v>
                </c:pt>
                <c:pt idx="288">
                  <c:v>22.53</c:v>
                </c:pt>
                <c:pt idx="289">
                  <c:v>43.35</c:v>
                </c:pt>
                <c:pt idx="290">
                  <c:v>274.8</c:v>
                </c:pt>
                <c:pt idx="291">
                  <c:v>81.680000000000007</c:v>
                </c:pt>
                <c:pt idx="292">
                  <c:v>2699.56</c:v>
                </c:pt>
                <c:pt idx="293">
                  <c:v>2257.8200000000002</c:v>
                </c:pt>
                <c:pt idx="294">
                  <c:v>0</c:v>
                </c:pt>
                <c:pt idx="295">
                  <c:v>0</c:v>
                </c:pt>
                <c:pt idx="296">
                  <c:v>447.55</c:v>
                </c:pt>
                <c:pt idx="297">
                  <c:v>894.81999999999937</c:v>
                </c:pt>
                <c:pt idx="298">
                  <c:v>7.3199999999999976</c:v>
                </c:pt>
                <c:pt idx="299">
                  <c:v>269.08</c:v>
                </c:pt>
                <c:pt idx="300">
                  <c:v>27.05</c:v>
                </c:pt>
                <c:pt idx="301">
                  <c:v>0</c:v>
                </c:pt>
                <c:pt idx="302">
                  <c:v>0</c:v>
                </c:pt>
                <c:pt idx="303">
                  <c:v>6.73</c:v>
                </c:pt>
                <c:pt idx="304">
                  <c:v>4.53</c:v>
                </c:pt>
                <c:pt idx="305">
                  <c:v>35.18</c:v>
                </c:pt>
                <c:pt idx="306">
                  <c:v>145.94999999999999</c:v>
                </c:pt>
                <c:pt idx="307">
                  <c:v>147.35</c:v>
                </c:pt>
                <c:pt idx="308">
                  <c:v>201.98</c:v>
                </c:pt>
                <c:pt idx="309">
                  <c:v>86.78</c:v>
                </c:pt>
                <c:pt idx="310">
                  <c:v>111.47</c:v>
                </c:pt>
                <c:pt idx="311">
                  <c:v>0</c:v>
                </c:pt>
                <c:pt idx="312">
                  <c:v>185.43</c:v>
                </c:pt>
                <c:pt idx="313">
                  <c:v>193.62</c:v>
                </c:pt>
                <c:pt idx="314">
                  <c:v>317.85000000000002</c:v>
                </c:pt>
                <c:pt idx="315">
                  <c:v>0</c:v>
                </c:pt>
                <c:pt idx="316">
                  <c:v>0</c:v>
                </c:pt>
                <c:pt idx="317">
                  <c:v>81.33</c:v>
                </c:pt>
                <c:pt idx="318">
                  <c:v>20.92</c:v>
                </c:pt>
                <c:pt idx="319">
                  <c:v>1009.22</c:v>
                </c:pt>
                <c:pt idx="320">
                  <c:v>0</c:v>
                </c:pt>
                <c:pt idx="321">
                  <c:v>0</c:v>
                </c:pt>
                <c:pt idx="322">
                  <c:v>1766.27</c:v>
                </c:pt>
                <c:pt idx="323">
                  <c:v>200.23</c:v>
                </c:pt>
                <c:pt idx="324">
                  <c:v>17.45</c:v>
                </c:pt>
                <c:pt idx="325">
                  <c:v>10.08</c:v>
                </c:pt>
                <c:pt idx="326">
                  <c:v>22.65</c:v>
                </c:pt>
                <c:pt idx="327">
                  <c:v>10.08</c:v>
                </c:pt>
                <c:pt idx="328">
                  <c:v>10.08</c:v>
                </c:pt>
                <c:pt idx="329">
                  <c:v>22.53</c:v>
                </c:pt>
                <c:pt idx="330">
                  <c:v>16.05</c:v>
                </c:pt>
                <c:pt idx="331">
                  <c:v>14.57</c:v>
                </c:pt>
                <c:pt idx="33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758544"/>
        <c:axId val="1745761024"/>
      </c:scatterChart>
      <c:valAx>
        <c:axId val="1745758544"/>
        <c:scaling>
          <c:orientation val="minMax"/>
          <c:max val="120000"/>
          <c:min val="3000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5761024"/>
        <c:crosses val="autoZero"/>
        <c:crossBetween val="midCat"/>
        <c:majorUnit val="40000"/>
      </c:valAx>
      <c:valAx>
        <c:axId val="1745761024"/>
        <c:scaling>
          <c:logBase val="10"/>
          <c:orientation val="minMax"/>
          <c:max val="1000"/>
          <c:min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57585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/>
              <a:t>[Template: Chart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[Y-axis]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153888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8352870"/>
              </p:ext>
            </p:extLst>
          </p:nvPr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/>
              <a:t>Higher incomes closer to the 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Minutes drive to state’s capital city (log scale) and average income by region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307777"/>
          </a:xfrm>
        </p:spPr>
        <p:txBody>
          <a:bodyPr/>
          <a:lstStyle/>
          <a:p>
            <a:r>
              <a:rPr lang="en-US" dirty="0"/>
              <a:t>Notes: Income by Statistical Area 3 (2011) used. Google Maps API used to calculate driving time to same-state capital city</a:t>
            </a:r>
          </a:p>
          <a:p>
            <a:r>
              <a:rPr lang="en-US" dirty="0"/>
              <a:t>Source: ABS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1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</TotalTime>
  <Words>63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Grattan2017</vt:lpstr>
      <vt:lpstr>[Template: Chart title]</vt:lpstr>
      <vt:lpstr>Higher incomes closer to the city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7</cp:revision>
  <dcterms:created xsi:type="dcterms:W3CDTF">2017-11-22T22:25:43Z</dcterms:created>
  <dcterms:modified xsi:type="dcterms:W3CDTF">2018-06-25T22:58:10Z</dcterms:modified>
</cp:coreProperties>
</file>