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6"/>
  </p:notesMasterIdLst>
  <p:sldIdLst>
    <p:sldId id="400" r:id="rId2"/>
    <p:sldId id="446" r:id="rId3"/>
    <p:sldId id="445" r:id="rId4"/>
    <p:sldId id="447" r:id="rId5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2000" autoAdjust="0"/>
  </p:normalViewPr>
  <p:slideViewPr>
    <p:cSldViewPr>
      <p:cViewPr varScale="1">
        <p:scale>
          <a:sx n="156" d="100"/>
          <a:sy n="156" d="100"/>
        </p:scale>
        <p:origin x="1144" y="176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income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NSW</c:v>
                </c:pt>
                <c:pt idx="1">
                  <c:v>Vic</c:v>
                </c:pt>
                <c:pt idx="2">
                  <c:v>Qld</c:v>
                </c:pt>
                <c:pt idx="3">
                  <c:v>SA</c:v>
                </c:pt>
                <c:pt idx="4">
                  <c:v>WA</c:v>
                </c:pt>
                <c:pt idx="5">
                  <c:v>Tas</c:v>
                </c:pt>
                <c:pt idx="6">
                  <c:v>NT</c:v>
                </c:pt>
                <c:pt idx="7">
                  <c:v>ACT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54537.577962550378</c:v>
                </c:pt>
                <c:pt idx="1">
                  <c:v>52042.737146810505</c:v>
                </c:pt>
                <c:pt idx="2">
                  <c:v>49697.571360255577</c:v>
                </c:pt>
                <c:pt idx="3">
                  <c:v>48532.405073519745</c:v>
                </c:pt>
                <c:pt idx="4">
                  <c:v>58567.300046811106</c:v>
                </c:pt>
                <c:pt idx="5">
                  <c:v>44824.177127149429</c:v>
                </c:pt>
                <c:pt idx="6">
                  <c:v>55530.757478898311</c:v>
                </c:pt>
                <c:pt idx="7">
                  <c:v>62953.652427968766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A-3C4D-815E-43F4C5198F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mean income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NSW</c:v>
                </c:pt>
                <c:pt idx="1">
                  <c:v>Vic</c:v>
                </c:pt>
                <c:pt idx="2">
                  <c:v>Qld</c:v>
                </c:pt>
                <c:pt idx="3">
                  <c:v>SA</c:v>
                </c:pt>
                <c:pt idx="4">
                  <c:v>WA</c:v>
                </c:pt>
                <c:pt idx="5">
                  <c:v>Tas</c:v>
                </c:pt>
                <c:pt idx="6">
                  <c:v>NT</c:v>
                </c:pt>
                <c:pt idx="7">
                  <c:v>ACT</c:v>
                </c:pt>
              </c:strCache>
            </c:strRef>
          </c:cat>
          <c:val>
            <c:numRef>
              <c:f>Sheet1!$C$2:$C$9</c:f>
              <c:numCache>
                <c:formatCode>#,##0</c:formatCode>
                <c:ptCount val="8"/>
                <c:pt idx="0">
                  <c:v>51977.633333333331</c:v>
                </c:pt>
                <c:pt idx="1">
                  <c:v>50711.015151515152</c:v>
                </c:pt>
                <c:pt idx="2">
                  <c:v>48516.865853658535</c:v>
                </c:pt>
                <c:pt idx="3">
                  <c:v>50047.464285714283</c:v>
                </c:pt>
                <c:pt idx="4">
                  <c:v>58105.529411764706</c:v>
                </c:pt>
                <c:pt idx="5">
                  <c:v>43051.4</c:v>
                </c:pt>
                <c:pt idx="6">
                  <c:v>53929.111111111109</c:v>
                </c:pt>
                <c:pt idx="7">
                  <c:v>63553.333333333336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A-3C4D-815E-43F4C5198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630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income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numRef>
              <c:f>Sheet1!$A$2:$A$9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cat>
          <c:val>
            <c:numRef>
              <c:f>Sheet1!$B$2:$B$9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A-3C4D-815E-43F4C5198F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mean income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numRef>
              <c:f>Sheet1!$A$2:$A$9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cat>
          <c:val>
            <c:numRef>
              <c:f>Sheet1!$C$2:$C$9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A-3C4D-815E-43F4C5198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1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Charts for presentations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443" y="3960935"/>
            <a:ext cx="6780334" cy="340922"/>
          </a:xfrm>
        </p:spPr>
        <p:txBody>
          <a:bodyPr/>
          <a:lstStyle/>
          <a:p>
            <a:r>
              <a:rPr lang="en-AU" dirty="0"/>
              <a:t>Making a single chart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457B-E677-9C4C-AC79-757F2A6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 has the highest average income by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1811-9897-A74C-B7C0-3962DA3D4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2011 income by state, $2011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51A3C-8723-C747-956A-2ECADF9195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6453336"/>
            <a:ext cx="7681653" cy="307777"/>
          </a:xfrm>
        </p:spPr>
        <p:txBody>
          <a:bodyPr/>
          <a:lstStyle/>
          <a:p>
            <a:r>
              <a:rPr lang="en-US" dirty="0"/>
              <a:t>Notes: SA3s with no persons or income are excluded.</a:t>
            </a:r>
          </a:p>
          <a:p>
            <a:r>
              <a:rPr lang="en-US" dirty="0"/>
              <a:t>Source: ABS </a:t>
            </a:r>
            <a:r>
              <a:rPr lang="en-AU" dirty="0"/>
              <a:t>Estimates of Personal Income for Small Areas, 2011-2015.</a:t>
            </a: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D342731-BA16-8E40-BA28-8C495BE3A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602580"/>
              </p:ext>
            </p:extLst>
          </p:nvPr>
        </p:nvGraphicFramePr>
        <p:xfrm>
          <a:off x="555789" y="1082282"/>
          <a:ext cx="8207435" cy="526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700955-7CAE-5C4B-85BA-D095E3FAB739}"/>
              </a:ext>
            </a:extLst>
          </p:cNvPr>
          <p:cNvSpPr txBox="1"/>
          <p:nvPr/>
        </p:nvSpPr>
        <p:spPr>
          <a:xfrm>
            <a:off x="1588020" y="1442112"/>
            <a:ext cx="313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 Average income (persons)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F3598-0133-114B-96DC-157C271FE17A}"/>
              </a:ext>
            </a:extLst>
          </p:cNvPr>
          <p:cNvSpPr txBox="1"/>
          <p:nvPr/>
        </p:nvSpPr>
        <p:spPr>
          <a:xfrm>
            <a:off x="1932708" y="1722654"/>
            <a:ext cx="27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Average income (SA3)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F88D0-6E05-284D-A09D-B6B0E54332BE}"/>
              </a:ext>
            </a:extLst>
          </p:cNvPr>
          <p:cNvSpPr txBox="1"/>
          <p:nvPr/>
        </p:nvSpPr>
        <p:spPr>
          <a:xfrm>
            <a:off x="-58304" y="-33014"/>
            <a:ext cx="41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Recreate this chart:</a:t>
            </a:r>
          </a:p>
        </p:txBody>
      </p:sp>
    </p:spTree>
    <p:extLst>
      <p:ext uri="{BB962C8B-B14F-4D97-AF65-F5344CB8AC3E}">
        <p14:creationId xmlns:p14="http://schemas.microsoft.com/office/powerpoint/2010/main" val="115240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457B-E677-9C4C-AC79-757F2A65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1811-9897-A74C-B7C0-3962DA3D4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51A3C-8723-C747-956A-2ECADF9195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6453336"/>
            <a:ext cx="7681653" cy="1538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D342731-BA16-8E40-BA28-8C495BE3A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041927"/>
              </p:ext>
            </p:extLst>
          </p:nvPr>
        </p:nvGraphicFramePr>
        <p:xfrm>
          <a:off x="925897" y="1477733"/>
          <a:ext cx="7125255" cy="4258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99456D-2BDA-754E-897A-46B19774C532}"/>
              </a:ext>
            </a:extLst>
          </p:cNvPr>
          <p:cNvSpPr txBox="1"/>
          <p:nvPr/>
        </p:nvSpPr>
        <p:spPr>
          <a:xfrm>
            <a:off x="-58303" y="-3301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this:</a:t>
            </a:r>
          </a:p>
        </p:txBody>
      </p:sp>
    </p:spTree>
    <p:extLst>
      <p:ext uri="{BB962C8B-B14F-4D97-AF65-F5344CB8AC3E}">
        <p14:creationId xmlns:p14="http://schemas.microsoft.com/office/powerpoint/2010/main" val="140653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16BA-3C26-BC45-8D58-53161E05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85A0A-7BE9-514F-8AD4-0D1F632E84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B01CB-38FF-B541-BC67-9BB2847BB1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90D018FD-DBD2-9646-8380-C2D79123189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D2941-F8EB-364E-BEB9-515A1A4E712D}"/>
              </a:ext>
            </a:extLst>
          </p:cNvPr>
          <p:cNvSpPr txBox="1"/>
          <p:nvPr/>
        </p:nvSpPr>
        <p:spPr>
          <a:xfrm>
            <a:off x="-58304" y="-33014"/>
            <a:ext cx="758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your data to create a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different chart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50729"/>
      </p:ext>
    </p:extLst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5F9EE825-DEE8-4B49-AF71-87A82C548CA5}" vid="{7AB769AB-85EB-4EBB-8114-37978F00F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84</TotalTime>
  <Words>73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Consolas</vt:lpstr>
      <vt:lpstr>Charts for overheads</vt:lpstr>
      <vt:lpstr>Charts for presentations</vt:lpstr>
      <vt:lpstr>The ACT has the highest average income by state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presentations</dc:title>
  <dc:creator>Will Mackey</dc:creator>
  <cp:lastModifiedBy>William Mackey</cp:lastModifiedBy>
  <cp:revision>9</cp:revision>
  <dcterms:created xsi:type="dcterms:W3CDTF">2018-11-26T12:19:35Z</dcterms:created>
  <dcterms:modified xsi:type="dcterms:W3CDTF">2019-01-14T21:29:47Z</dcterms:modified>
</cp:coreProperties>
</file>