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24" r:id="rId2"/>
    <p:sldId id="626" r:id="rId3"/>
  </p:sldIdLst>
  <p:sldSz cx="1754346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3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3666" userDrawn="1">
          <p15:clr>
            <a:srgbClr val="A4A3A4"/>
          </p15:clr>
        </p15:guide>
        <p15:guide id="4" pos="11051" userDrawn="1">
          <p15:clr>
            <a:srgbClr val="A4A3A4"/>
          </p15:clr>
        </p15:guide>
        <p15:guide id="6" pos="7368" userDrawn="1">
          <p15:clr>
            <a:srgbClr val="A4A3A4"/>
          </p15:clr>
        </p15:guide>
        <p15:guide id="7" pos="3965" userDrawn="1">
          <p15:clr>
            <a:srgbClr val="A4A3A4"/>
          </p15:clr>
        </p15:guide>
        <p15:guide id="8" pos="7683" userDrawn="1">
          <p15:clr>
            <a:srgbClr val="A4A3A4"/>
          </p15:clr>
        </p15:guide>
        <p15:guide id="9" orient="horz" pos="1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5" autoAdjust="0"/>
    <p:restoredTop sz="85486" autoAdjust="0"/>
  </p:normalViewPr>
  <p:slideViewPr>
    <p:cSldViewPr>
      <p:cViewPr varScale="1">
        <p:scale>
          <a:sx n="97" d="100"/>
          <a:sy n="97" d="100"/>
        </p:scale>
        <p:origin x="264" y="1104"/>
      </p:cViewPr>
      <p:guideLst>
        <p:guide orient="horz" pos="4363"/>
        <p:guide orient="horz" pos="2513"/>
        <p:guide pos="3666"/>
        <p:guide pos="11051"/>
        <p:guide pos="7368"/>
        <p:guide pos="3965"/>
        <p:guide pos="7683"/>
        <p:guide orient="horz" pos="185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74.826702262270288</c:v>
                </c:pt>
                <c:pt idx="1">
                  <c:v>72.891868645217812</c:v>
                </c:pt>
                <c:pt idx="2">
                  <c:v>67.323795025307703</c:v>
                </c:pt>
                <c:pt idx="12">
                  <c:v>82.885974632224801</c:v>
                </c:pt>
                <c:pt idx="13">
                  <c:v>82.007899751992397</c:v>
                </c:pt>
                <c:pt idx="14">
                  <c:v>79.764931673557911</c:v>
                </c:pt>
                <c:pt idx="24">
                  <c:v>86.744008513145502</c:v>
                </c:pt>
                <c:pt idx="25">
                  <c:v>85.665901267512908</c:v>
                </c:pt>
                <c:pt idx="26">
                  <c:v>83.945047281897203</c:v>
                </c:pt>
                <c:pt idx="36">
                  <c:v>85.818482516330491</c:v>
                </c:pt>
                <c:pt idx="37">
                  <c:v>85.670628420664499</c:v>
                </c:pt>
                <c:pt idx="38">
                  <c:v>86.996036587685396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B8-2640-9BB8-2BF986595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9.8652284374632906</c:v>
                </c:pt>
                <c:pt idx="1">
                  <c:v>10.3948052442204</c:v>
                </c:pt>
                <c:pt idx="2">
                  <c:v>12.898783486537699</c:v>
                </c:pt>
                <c:pt idx="12">
                  <c:v>8.8998865145562096</c:v>
                </c:pt>
                <c:pt idx="13">
                  <c:v>9.5306461295068399</c:v>
                </c:pt>
                <c:pt idx="14">
                  <c:v>11.2217918388451</c:v>
                </c:pt>
                <c:pt idx="24">
                  <c:v>5.5995725701018504</c:v>
                </c:pt>
                <c:pt idx="25">
                  <c:v>5.6793989848792998</c:v>
                </c:pt>
                <c:pt idx="26">
                  <c:v>7.5251617691666901</c:v>
                </c:pt>
                <c:pt idx="36">
                  <c:v>6.6213969411437699</c:v>
                </c:pt>
                <c:pt idx="37">
                  <c:v>6.9080667395708204</c:v>
                </c:pt>
                <c:pt idx="38">
                  <c:v>6.7932959890308799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B8-2640-9BB8-2BF986595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5.0197407212028002</c:v>
                </c:pt>
                <c:pt idx="1">
                  <c:v>4.6691840970318701</c:v>
                </c:pt>
                <c:pt idx="2">
                  <c:v>3.9464485311599899</c:v>
                </c:pt>
                <c:pt idx="12">
                  <c:v>3.3923215649983303</c:v>
                </c:pt>
                <c:pt idx="13">
                  <c:v>2.9334919743724699</c:v>
                </c:pt>
                <c:pt idx="14">
                  <c:v>2.54276018375388</c:v>
                </c:pt>
                <c:pt idx="24">
                  <c:v>3.67146287559311</c:v>
                </c:pt>
                <c:pt idx="25">
                  <c:v>3.5688727682944501</c:v>
                </c:pt>
                <c:pt idx="26">
                  <c:v>2.7091918375449602</c:v>
                </c:pt>
                <c:pt idx="36">
                  <c:v>5.0754405664606201</c:v>
                </c:pt>
                <c:pt idx="37">
                  <c:v>4.5732540713733405</c:v>
                </c:pt>
                <c:pt idx="38">
                  <c:v>3.2165381701593403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B8-2640-9BB8-2BF986595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6.0695110646926302</c:v>
                </c:pt>
                <c:pt idx="1">
                  <c:v>7.40943730069311</c:v>
                </c:pt>
                <c:pt idx="2">
                  <c:v>9.8376146694051503</c:v>
                </c:pt>
                <c:pt idx="12">
                  <c:v>3.2073955175232101</c:v>
                </c:pt>
                <c:pt idx="13">
                  <c:v>3.55748326969863</c:v>
                </c:pt>
                <c:pt idx="14">
                  <c:v>3.80613859758739</c:v>
                </c:pt>
                <c:pt idx="24">
                  <c:v>2.77738745433546</c:v>
                </c:pt>
                <c:pt idx="25">
                  <c:v>2.9939069978696899</c:v>
                </c:pt>
                <c:pt idx="26">
                  <c:v>2.9122553701384901</c:v>
                </c:pt>
                <c:pt idx="36">
                  <c:v>2.4020353479658798</c:v>
                </c:pt>
                <c:pt idx="37">
                  <c:v>2.57123229224189</c:v>
                </c:pt>
                <c:pt idx="38">
                  <c:v>2.65794605912042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B8-2640-9BB8-2BF9865950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4.2188175143708904</c:v>
                </c:pt>
                <c:pt idx="1">
                  <c:v>4.6347047128367302</c:v>
                </c:pt>
                <c:pt idx="2">
                  <c:v>5.9933582875893503</c:v>
                </c:pt>
                <c:pt idx="12">
                  <c:v>1.6144217706973898</c:v>
                </c:pt>
                <c:pt idx="13">
                  <c:v>1.9704788744296</c:v>
                </c:pt>
                <c:pt idx="14">
                  <c:v>2.6643777062556597</c:v>
                </c:pt>
                <c:pt idx="24">
                  <c:v>1.20756858682404</c:v>
                </c:pt>
                <c:pt idx="25">
                  <c:v>2.0919199814435698</c:v>
                </c:pt>
                <c:pt idx="26">
                  <c:v>2.9083437412526001</c:v>
                </c:pt>
                <c:pt idx="36">
                  <c:v>8.2644628099173501E-2</c:v>
                </c:pt>
                <c:pt idx="37">
                  <c:v>0.276818476149363</c:v>
                </c:pt>
                <c:pt idx="38">
                  <c:v>0.33618319400389501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B8-2640-9BB8-2BF9865950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72.235978741919212</c:v>
                </c:pt>
                <c:pt idx="5" formatCode="_(* #,##0.00_);_(* \(#,##0.00\);_(* &quot;-&quot;??_);_(@_)">
                  <c:v>70.128142851643005</c:v>
                </c:pt>
                <c:pt idx="6" formatCode="_(* #,##0.00_);_(* \(#,##0.00\);_(* &quot;-&quot;??_);_(@_)">
                  <c:v>65.698559766872393</c:v>
                </c:pt>
                <c:pt idx="16" formatCode="_(* #,##0.00_);_(* \(#,##0.00\);_(* &quot;-&quot;??_);_(@_)">
                  <c:v>78.104465654370898</c:v>
                </c:pt>
                <c:pt idx="17" formatCode="_(* #,##0.00_);_(* \(#,##0.00\);_(* &quot;-&quot;??_);_(@_)">
                  <c:v>77.608121883299603</c:v>
                </c:pt>
                <c:pt idx="18" formatCode="_(* #,##0.00_);_(* \(#,##0.00\);_(* &quot;-&quot;??_);_(@_)">
                  <c:v>76.509097200749594</c:v>
                </c:pt>
                <c:pt idx="28" formatCode="_(* #,##0.00_);_(* \(#,##0.00\);_(* &quot;-&quot;??_);_(@_)">
                  <c:v>85.557444806226101</c:v>
                </c:pt>
                <c:pt idx="29" formatCode="_(* #,##0.00_);_(* \(#,##0.00\);_(* &quot;-&quot;??_);_(@_)">
                  <c:v>85.294384182649395</c:v>
                </c:pt>
                <c:pt idx="30" formatCode="_(* #,##0.00_);_(* \(#,##0.00\);_(* &quot;-&quot;??_);_(@_)">
                  <c:v>85.337169046700097</c:v>
                </c:pt>
                <c:pt idx="40" formatCode="_(* #,##0.00_);_(* \(#,##0.00\);_(* &quot;-&quot;??_);_(@_)">
                  <c:v>79.734988584236604</c:v>
                </c:pt>
                <c:pt idx="41" formatCode="_(* #,##0.00_);_(* \(#,##0.00\);_(* &quot;-&quot;??_);_(@_)">
                  <c:v>81.394301120999799</c:v>
                </c:pt>
                <c:pt idx="42" formatCode="_(* #,##0.00_);_(* \(#,##0.00\);_(* &quot;-&quot;??_);_(@_)">
                  <c:v>83.475308578761698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B8-2640-9BB8-2BF98659500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13.7215357256388</c:v>
                </c:pt>
                <c:pt idx="5" formatCode="_(* #,##0.00_);_(* \(#,##0.00\);_(* &quot;-&quot;??_);_(@_)">
                  <c:v>13.911945153290201</c:v>
                </c:pt>
                <c:pt idx="6" formatCode="_(* #,##0.00_);_(* \(#,##0.00\);_(* &quot;-&quot;??_);_(@_)">
                  <c:v>16.291625356627801</c:v>
                </c:pt>
                <c:pt idx="16" formatCode="_(* #,##0.00_);_(* \(#,##0.00\);_(* &quot;-&quot;??_);_(@_)">
                  <c:v>13.7756119322095</c:v>
                </c:pt>
                <c:pt idx="17" formatCode="_(* #,##0.00_);_(* \(#,##0.00\);_(* &quot;-&quot;??_);_(@_)">
                  <c:v>13.818459261137599</c:v>
                </c:pt>
                <c:pt idx="18" formatCode="_(* #,##0.00_);_(* \(#,##0.00\);_(* &quot;-&quot;??_);_(@_)">
                  <c:v>15.5383438672796</c:v>
                </c:pt>
                <c:pt idx="28" formatCode="_(* #,##0.00_);_(* \(#,##0.00\);_(* &quot;-&quot;??_);_(@_)">
                  <c:v>6.8072987520505404</c:v>
                </c:pt>
                <c:pt idx="29" formatCode="_(* #,##0.00_);_(* \(#,##0.00\);_(* &quot;-&quot;??_);_(@_)">
                  <c:v>7.0644070695483494</c:v>
                </c:pt>
                <c:pt idx="30" formatCode="_(* #,##0.00_);_(* \(#,##0.00\);_(* &quot;-&quot;??_);_(@_)">
                  <c:v>7.2798194619750705</c:v>
                </c:pt>
                <c:pt idx="40" formatCode="_(* #,##0.00_);_(* \(#,##0.00\);_(* &quot;-&quot;??_);_(@_)">
                  <c:v>11.0632413534012</c:v>
                </c:pt>
                <c:pt idx="41" formatCode="_(* #,##0.00_);_(* \(#,##0.00\);_(* &quot;-&quot;??_);_(@_)">
                  <c:v>9.3497879084386106</c:v>
                </c:pt>
                <c:pt idx="42" formatCode="_(* #,##0.00_);_(* \(#,##0.00\);_(* &quot;-&quot;??_);_(@_)">
                  <c:v>9.8625227978381211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CB8-2640-9BB8-2BF98659500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4.4373366841910302</c:v>
                </c:pt>
                <c:pt idx="5" formatCode="_(* #,##0.00_);_(* \(#,##0.00\);_(* &quot;-&quot;??_);_(@_)">
                  <c:v>4.2999249020185397</c:v>
                </c:pt>
                <c:pt idx="6" formatCode="_(* #,##0.00_);_(* \(#,##0.00\);_(* &quot;-&quot;??_);_(@_)">
                  <c:v>3.6029948257764302</c:v>
                </c:pt>
                <c:pt idx="16" formatCode="_(* #,##0.00_);_(* \(#,##0.00\);_(* &quot;-&quot;??_);_(@_)">
                  <c:v>3.63660908990878</c:v>
                </c:pt>
                <c:pt idx="17" formatCode="_(* #,##0.00_);_(* \(#,##0.00\);_(* &quot;-&quot;??_);_(@_)">
                  <c:v>3.4733928702016801</c:v>
                </c:pt>
                <c:pt idx="18" formatCode="_(* #,##0.00_);_(* \(#,##0.00\);_(* &quot;-&quot;??_);_(@_)">
                  <c:v>2.6769723928382798</c:v>
                </c:pt>
                <c:pt idx="28" formatCode="_(* #,##0.00_);_(* \(#,##0.00\);_(* &quot;-&quot;??_);_(@_)">
                  <c:v>4.0751056498675196</c:v>
                </c:pt>
                <c:pt idx="29" formatCode="_(* #,##0.00_);_(* \(#,##0.00\);_(* &quot;-&quot;??_);_(@_)">
                  <c:v>3.3321085787398501</c:v>
                </c:pt>
                <c:pt idx="30" formatCode="_(* #,##0.00_);_(* \(#,##0.00\);_(* &quot;-&quot;??_);_(@_)">
                  <c:v>2.5919794659190201</c:v>
                </c:pt>
                <c:pt idx="40" formatCode="_(* #,##0.00_);_(* \(#,##0.00\);_(* &quot;-&quot;??_);_(@_)">
                  <c:v>6.8626535306142902</c:v>
                </c:pt>
                <c:pt idx="41" formatCode="_(* #,##0.00_);_(* \(#,##0.00\);_(* &quot;-&quot;??_);_(@_)">
                  <c:v>6.5032911108472202</c:v>
                </c:pt>
                <c:pt idx="42" formatCode="_(* #,##0.00_);_(* \(#,##0.00\);_(* &quot;-&quot;??_);_(@_)">
                  <c:v>3.4725363234896904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B8-2640-9BB8-2BF98659500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6.7391735359817195</c:v>
                </c:pt>
                <c:pt idx="5" formatCode="_(* #,##0.00_);_(* \(#,##0.00\);_(* &quot;-&quot;??_);_(@_)">
                  <c:v>8.4482278279811407</c:v>
                </c:pt>
                <c:pt idx="6" formatCode="_(* #,##0.00_);_(* \(#,##0.00\);_(* &quot;-&quot;??_);_(@_)">
                  <c:v>10.5546289523501</c:v>
                </c:pt>
                <c:pt idx="16" formatCode="_(* #,##0.00_);_(* \(#,##0.00\);_(* &quot;-&quot;??_);_(@_)">
                  <c:v>3.39586845708887</c:v>
                </c:pt>
                <c:pt idx="17" formatCode="_(* #,##0.00_);_(* \(#,##0.00\);_(* &quot;-&quot;??_);_(@_)">
                  <c:v>3.6203539917640297</c:v>
                </c:pt>
                <c:pt idx="18" formatCode="_(* #,##0.00_);_(* \(#,##0.00\);_(* &quot;-&quot;??_);_(@_)">
                  <c:v>3.5867566609461101</c:v>
                </c:pt>
                <c:pt idx="28" formatCode="_(* #,##0.00_);_(* \(#,##0.00\);_(* &quot;-&quot;??_);_(@_)">
                  <c:v>2.5463981645710598</c:v>
                </c:pt>
                <c:pt idx="29" formatCode="_(* #,##0.00_);_(* \(#,##0.00\);_(* &quot;-&quot;??_);_(@_)">
                  <c:v>2.7282086594665698</c:v>
                </c:pt>
                <c:pt idx="30" formatCode="_(* #,##0.00_);_(* \(#,##0.00\);_(* &quot;-&quot;??_);_(@_)">
                  <c:v>2.7839368091558301</c:v>
                </c:pt>
                <c:pt idx="40" formatCode="_(* #,##0.00_);_(* \(#,##0.00\);_(* &quot;-&quot;??_);_(@_)">
                  <c:v>2.1681638724841501</c:v>
                </c:pt>
                <c:pt idx="41" formatCode="_(* #,##0.00_);_(* \(#,##0.00\);_(* &quot;-&quot;??_);_(@_)">
                  <c:v>2.68879007248024</c:v>
                </c:pt>
                <c:pt idx="42" formatCode="_(* #,##0.00_);_(* \(#,##0.00\);_(* &quot;-&quot;??_);_(@_)">
                  <c:v>2.6273457795788899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B8-2640-9BB8-2BF98659500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2.8659753122691303</c:v>
                </c:pt>
                <c:pt idx="5" formatCode="_(* #,##0.00_);_(* \(#,##0.00\);_(* &quot;-&quot;??_);_(@_)">
                  <c:v>3.2117592650669802</c:v>
                </c:pt>
                <c:pt idx="6" formatCode="_(* #,##0.00_);_(* \(#,##0.00\);_(* &quot;-&quot;??_);_(@_)">
                  <c:v>3.8521910983730203</c:v>
                </c:pt>
                <c:pt idx="16" formatCode="_(* #,##0.00_);_(* \(#,##0.00\);_(* &quot;-&quot;??_);_(@_)">
                  <c:v>1.0874448664218299</c:v>
                </c:pt>
                <c:pt idx="17" formatCode="_(* #,##0.00_);_(* \(#,##0.00\);_(* &quot;-&quot;??_);_(@_)">
                  <c:v>1.47967199359701</c:v>
                </c:pt>
                <c:pt idx="18" formatCode="_(* #,##0.00_);_(* \(#,##0.00\);_(* &quot;-&quot;??_);_(@_)">
                  <c:v>1.68882987818634</c:v>
                </c:pt>
                <c:pt idx="28" formatCode="_(* #,##0.00_);_(* \(#,##0.00\);_(* &quot;-&quot;??_);_(@_)">
                  <c:v>1.0137526272847501</c:v>
                </c:pt>
                <c:pt idx="29" formatCode="_(* #,##0.00_);_(* \(#,##0.00\);_(* &quot;-&quot;??_);_(@_)">
                  <c:v>1.5808915095957499</c:v>
                </c:pt>
                <c:pt idx="30" formatCode="_(* #,##0.00_);_(* \(#,##0.00\);_(* &quot;-&quot;??_);_(@_)">
                  <c:v>2.0070952162498701</c:v>
                </c:pt>
                <c:pt idx="40" formatCode="_(* #,##0.00_);_(* \(#,##0.00\);_(* &quot;-&quot;??_);_(@_)">
                  <c:v>0.17095265926358802</c:v>
                </c:pt>
                <c:pt idx="41" formatCode="_(* #,##0.00_);_(* \(#,##0.00\);_(* &quot;-&quot;??_);_(@_)">
                  <c:v>6.3829787234042493E-2</c:v>
                </c:pt>
                <c:pt idx="42" formatCode="_(* #,##0.00_);_(* \(#,##0.00\);_(* &quot;-&quot;??_);_(@_)">
                  <c:v>0.56228652033150306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CB8-2640-9BB8-2BF98659500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15.7561070089872</c:v>
                </c:pt>
                <c:pt idx="9" formatCode="_(* #,##0.00_);_(* \(#,##0.00\);_(* &quot;-&quot;??_);_(@_)">
                  <c:v>15.9659926930146</c:v>
                </c:pt>
                <c:pt idx="10" formatCode="_(* #,##0.00_);_(* \(#,##0.00\);_(* &quot;-&quot;??_);_(@_)">
                  <c:v>18.110009441928199</c:v>
                </c:pt>
                <c:pt idx="20" formatCode="_(* #,##0.00_);_(* \(#,##0.00\);_(* &quot;-&quot;??_);_(@_)">
                  <c:v>19.800843283353601</c:v>
                </c:pt>
                <c:pt idx="21" formatCode="_(* #,##0.00_);_(* \(#,##0.00\);_(* &quot;-&quot;??_);_(@_)">
                  <c:v>19.537933811834201</c:v>
                </c:pt>
                <c:pt idx="22" formatCode="_(* #,##0.00_);_(* \(#,##0.00\);_(* &quot;-&quot;??_);_(@_)">
                  <c:v>23.8353865376105</c:v>
                </c:pt>
                <c:pt idx="32" formatCode="_(* #,##0.00_);_(* \(#,##0.00\);_(* &quot;-&quot;??_);_(@_)">
                  <c:v>23.113641111522401</c:v>
                </c:pt>
                <c:pt idx="33" formatCode="_(* #,##0.00_);_(* \(#,##0.00\);_(* &quot;-&quot;??_);_(@_)">
                  <c:v>20.6366287882623</c:v>
                </c:pt>
                <c:pt idx="34" formatCode="_(* #,##0.00_);_(* \(#,##0.00\);_(* &quot;-&quot;??_);_(@_)">
                  <c:v>29.647307159183701</c:v>
                </c:pt>
                <c:pt idx="44" formatCode="_(* #,##0.00_);_(* \(#,##0.00\);_(* &quot;-&quot;??_);_(@_)">
                  <c:v>26.859997343636699</c:v>
                </c:pt>
                <c:pt idx="45" formatCode="_(* #,##0.00_);_(* \(#,##0.00\);_(* &quot;-&quot;??_);_(@_)">
                  <c:v>25.752224851060202</c:v>
                </c:pt>
                <c:pt idx="46" formatCode="_(* #,##0.00_);_(* \(#,##0.00\);_(* &quot;-&quot;??_);_(@_)">
                  <c:v>38.339252552153802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9-E549-BF21-AF5EC43C61D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30.2454595623324</c:v>
                </c:pt>
                <c:pt idx="9" formatCode="_(* #,##0.00_);_(* \(#,##0.00\);_(* &quot;-&quot;??_);_(@_)">
                  <c:v>29.145371001892801</c:v>
                </c:pt>
                <c:pt idx="10" formatCode="_(* #,##0.00_);_(* \(#,##0.00\);_(* &quot;-&quot;??_);_(@_)">
                  <c:v>29.282730266776703</c:v>
                </c:pt>
                <c:pt idx="20" formatCode="_(* #,##0.00_);_(* \(#,##0.00\);_(* &quot;-&quot;??_);_(@_)">
                  <c:v>36.8520664937422</c:v>
                </c:pt>
                <c:pt idx="21" formatCode="_(* #,##0.00_);_(* \(#,##0.00\);_(* &quot;-&quot;??_);_(@_)">
                  <c:v>36.4018827263845</c:v>
                </c:pt>
                <c:pt idx="22" formatCode="_(* #,##0.00_);_(* \(#,##0.00\);_(* &quot;-&quot;??_);_(@_)">
                  <c:v>35.233443841551299</c:v>
                </c:pt>
                <c:pt idx="32" formatCode="_(* #,##0.00_);_(* \(#,##0.00\);_(* &quot;-&quot;??_);_(@_)">
                  <c:v>30.189071200686801</c:v>
                </c:pt>
                <c:pt idx="33" formatCode="_(* #,##0.00_);_(* \(#,##0.00\);_(* &quot;-&quot;??_);_(@_)">
                  <c:v>33.1244692797639</c:v>
                </c:pt>
                <c:pt idx="34" formatCode="_(* #,##0.00_);_(* \(#,##0.00\);_(* &quot;-&quot;??_);_(@_)">
                  <c:v>28.736792254785897</c:v>
                </c:pt>
                <c:pt idx="44" formatCode="_(* #,##0.00_);_(* \(#,##0.00\);_(* &quot;-&quot;??_);_(@_)">
                  <c:v>31.220979423685701</c:v>
                </c:pt>
                <c:pt idx="45" formatCode="_(* #,##0.00_);_(* \(#,##0.00\);_(* &quot;-&quot;??_);_(@_)">
                  <c:v>31.160203784511797</c:v>
                </c:pt>
                <c:pt idx="46" formatCode="_(* #,##0.00_);_(* \(#,##0.00\);_(* &quot;-&quot;??_);_(@_)">
                  <c:v>25.615568689679304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B9-E549-BF21-AF5EC43C61D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5.1755073001668102</c:v>
                </c:pt>
                <c:pt idx="9" formatCode="_(* #,##0.00_);_(* \(#,##0.00\);_(* &quot;-&quot;??_);_(@_)">
                  <c:v>6.4204156114737705</c:v>
                </c:pt>
                <c:pt idx="10" formatCode="_(* #,##0.00_);_(* \(#,##0.00\);_(* &quot;-&quot;??_);_(@_)">
                  <c:v>7.3396454763997294</c:v>
                </c:pt>
                <c:pt idx="20" formatCode="_(* #,##0.00_);_(* \(#,##0.00\);_(* &quot;-&quot;??_);_(@_)">
                  <c:v>12.089048172229699</c:v>
                </c:pt>
                <c:pt idx="21" formatCode="_(* #,##0.00_);_(* \(#,##0.00\);_(* &quot;-&quot;??_);_(@_)">
                  <c:v>16.0826399844618</c:v>
                </c:pt>
                <c:pt idx="22" formatCode="_(* #,##0.00_);_(* \(#,##0.00\);_(* &quot;-&quot;??_);_(@_)">
                  <c:v>16.6120838811322</c:v>
                </c:pt>
                <c:pt idx="32" formatCode="_(* #,##0.00_);_(* \(#,##0.00\);_(* &quot;-&quot;??_);_(@_)">
                  <c:v>14.712298432255999</c:v>
                </c:pt>
                <c:pt idx="33" formatCode="_(* #,##0.00_);_(* \(#,##0.00\);_(* &quot;-&quot;??_);_(@_)">
                  <c:v>18.832181690596801</c:v>
                </c:pt>
                <c:pt idx="34" formatCode="_(* #,##0.00_);_(* \(#,##0.00\);_(* &quot;-&quot;??_);_(@_)">
                  <c:v>20.350258495314797</c:v>
                </c:pt>
                <c:pt idx="44" formatCode="_(* #,##0.00_);_(* \(#,##0.00\);_(* &quot;-&quot;??_);_(@_)">
                  <c:v>17.146471989591401</c:v>
                </c:pt>
                <c:pt idx="45" formatCode="_(* #,##0.00_);_(* \(#,##0.00\);_(* &quot;-&quot;??_);_(@_)">
                  <c:v>22.669215908013101</c:v>
                </c:pt>
                <c:pt idx="46" formatCode="_(* #,##0.00_);_(* \(#,##0.00\);_(* &quot;-&quot;??_);_(@_)">
                  <c:v>13.276863533361698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B9-E549-BF21-AF5EC43C61D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45.666375746153598</c:v>
                </c:pt>
                <c:pt idx="9" formatCode="_(* #,##0.00_);_(* \(#,##0.00\);_(* &quot;-&quot;??_);_(@_)">
                  <c:v>45.113544737899204</c:v>
                </c:pt>
                <c:pt idx="10" formatCode="_(* #,##0.00_);_(* \(#,##0.00\);_(* &quot;-&quot;??_);_(@_)">
                  <c:v>41.306848023863203</c:v>
                </c:pt>
                <c:pt idx="20" formatCode="_(* #,##0.00_);_(* \(#,##0.00\);_(* &quot;-&quot;??_);_(@_)">
                  <c:v>28.597943840551</c:v>
                </c:pt>
                <c:pt idx="21" formatCode="_(* #,##0.00_);_(* \(#,##0.00\);_(* &quot;-&quot;??_);_(@_)">
                  <c:v>24.694693211782901</c:v>
                </c:pt>
                <c:pt idx="22" formatCode="_(* #,##0.00_);_(* \(#,##0.00\);_(* &quot;-&quot;??_);_(@_)">
                  <c:v>20.575769122253202</c:v>
                </c:pt>
                <c:pt idx="32" formatCode="_(* #,##0.00_);_(* \(#,##0.00\);_(* &quot;-&quot;??_);_(@_)">
                  <c:v>27.577691328590397</c:v>
                </c:pt>
                <c:pt idx="33" formatCode="_(* #,##0.00_);_(* \(#,##0.00\);_(* &quot;-&quot;??_);_(@_)">
                  <c:v>22.9374178719879</c:v>
                </c:pt>
                <c:pt idx="34" formatCode="_(* #,##0.00_);_(* \(#,##0.00\);_(* &quot;-&quot;??_);_(@_)">
                  <c:v>18.020498980822598</c:v>
                </c:pt>
                <c:pt idx="44" formatCode="_(* #,##0.00_);_(* \(#,##0.00\);_(* &quot;-&quot;??_);_(@_)">
                  <c:v>24.098346792565799</c:v>
                </c:pt>
                <c:pt idx="45" formatCode="_(* #,##0.00_);_(* \(#,##0.00\);_(* &quot;-&quot;??_);_(@_)">
                  <c:v>18.960074065953201</c:v>
                </c:pt>
                <c:pt idx="46" formatCode="_(* #,##0.00_);_(* \(#,##0.00\);_(* &quot;-&quot;??_);_(@_)">
                  <c:v>18.292009404234001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B9-E549-BF21-AF5EC43C61D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Y12</c:v>
                </c:pt>
                <c:pt idx="9">
                  <c:v>Y12</c:v>
                </c:pt>
                <c:pt idx="10">
                  <c:v>Y12</c:v>
                </c:pt>
                <c:pt idx="12">
                  <c:v>all</c:v>
                </c:pt>
                <c:pt idx="13">
                  <c:v>all</c:v>
                </c:pt>
                <c:pt idx="14">
                  <c:v>all</c:v>
                </c:pt>
                <c:pt idx="16">
                  <c:v>all</c:v>
                </c:pt>
                <c:pt idx="17">
                  <c:v>all</c:v>
                </c:pt>
                <c:pt idx="18">
                  <c:v>all</c:v>
                </c:pt>
                <c:pt idx="20">
                  <c:v>all</c:v>
                </c:pt>
                <c:pt idx="21">
                  <c:v>all</c:v>
                </c:pt>
                <c:pt idx="22">
                  <c:v>all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Law</c:v>
                </c:pt>
                <c:pt idx="33">
                  <c:v>Law</c:v>
                </c:pt>
                <c:pt idx="34">
                  <c:v>Law</c:v>
                </c:pt>
                <c:pt idx="36">
                  <c:v>Medicine</c:v>
                </c:pt>
                <c:pt idx="37">
                  <c:v>Medicine</c:v>
                </c:pt>
                <c:pt idx="38">
                  <c:v>Medicine</c:v>
                </c:pt>
                <c:pt idx="40">
                  <c:v>Medicine</c:v>
                </c:pt>
                <c:pt idx="41">
                  <c:v>Medicine</c:v>
                </c:pt>
                <c:pt idx="42">
                  <c:v>Medicine</c:v>
                </c:pt>
                <c:pt idx="44">
                  <c:v>Medicine</c:v>
                </c:pt>
                <c:pt idx="45">
                  <c:v>Medicine</c:v>
                </c:pt>
                <c:pt idx="46">
                  <c:v>Medicine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3.1565503823598697</c:v>
                </c:pt>
                <c:pt idx="9" formatCode="_(* #,##0.00_);_(* \(#,##0.00\);_(* &quot;-&quot;??_);_(@_)">
                  <c:v>3.3546759557194399</c:v>
                </c:pt>
                <c:pt idx="10" formatCode="_(* #,##0.00_);_(* \(#,##0.00\);_(* &quot;-&quot;??_);_(@_)">
                  <c:v>3.9607667910319799</c:v>
                </c:pt>
                <c:pt idx="20" formatCode="_(* #,##0.00_);_(* \(#,##0.00\);_(* &quot;-&quot;??_);_(@_)">
                  <c:v>2.6600982101233304</c:v>
                </c:pt>
                <c:pt idx="21" formatCode="_(* #,##0.00_);_(* \(#,##0.00\);_(* &quot;-&quot;??_);_(@_)">
                  <c:v>3.28285026553641</c:v>
                </c:pt>
                <c:pt idx="22" formatCode="_(* #,##0.00_);_(* \(#,##0.00\);_(* &quot;-&quot;??_);_(@_)">
                  <c:v>3.7433166174525896</c:v>
                </c:pt>
                <c:pt idx="32" formatCode="_(* #,##0.00_);_(* \(#,##0.00\);_(* &quot;-&quot;??_);_(@_)">
                  <c:v>4.4072979269441799</c:v>
                </c:pt>
                <c:pt idx="33" formatCode="_(* #,##0.00_);_(* \(#,##0.00\);_(* &quot;-&quot;??_);_(@_)">
                  <c:v>4.4693023693888403</c:v>
                </c:pt>
                <c:pt idx="34" formatCode="_(* #,##0.00_);_(* \(#,##0.00\);_(* &quot;-&quot;??_);_(@_)">
                  <c:v>3.2451431098929904</c:v>
                </c:pt>
                <c:pt idx="44" formatCode="_(* #,##0.00_);_(* \(#,##0.00\);_(* &quot;-&quot;??_);_(@_)">
                  <c:v>0.67420445052024003</c:v>
                </c:pt>
                <c:pt idx="45" formatCode="_(* #,##0.00_);_(* \(#,##0.00\);_(* &quot;-&quot;??_);_(@_)">
                  <c:v>1.4582813904615599</c:v>
                </c:pt>
                <c:pt idx="46" formatCode="_(* #,##0.00_);_(* \(#,##0.00\);_(* &quot;-&quot;??_);_(@_)">
                  <c:v>4.47630582057102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B9-E549-BF21-AF5EC43C6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87.957374694488493</c:v>
                </c:pt>
                <c:pt idx="1">
                  <c:v>88.050898512731095</c:v>
                </c:pt>
                <c:pt idx="2">
                  <c:v>85.430807392125203</c:v>
                </c:pt>
                <c:pt idx="12">
                  <c:v>91.855446382629296</c:v>
                </c:pt>
                <c:pt idx="13">
                  <c:v>91.269289540807392</c:v>
                </c:pt>
                <c:pt idx="14">
                  <c:v>89.831937665439298</c:v>
                </c:pt>
                <c:pt idx="24">
                  <c:v>88.169287386175498</c:v>
                </c:pt>
                <c:pt idx="25">
                  <c:v>86.448970936408003</c:v>
                </c:pt>
                <c:pt idx="26">
                  <c:v>84.932631086263697</c:v>
                </c:pt>
                <c:pt idx="36">
                  <c:v>84.511184891966096</c:v>
                </c:pt>
                <c:pt idx="37">
                  <c:v>84.868962939777006</c:v>
                </c:pt>
                <c:pt idx="38">
                  <c:v>82.668386865890696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B9-9E41-833F-658DC2A7B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5.1740016695336601</c:v>
                </c:pt>
                <c:pt idx="1">
                  <c:v>5.44055381345727</c:v>
                </c:pt>
                <c:pt idx="2">
                  <c:v>6.8010789118469903</c:v>
                </c:pt>
                <c:pt idx="12">
                  <c:v>4.4829379487078294</c:v>
                </c:pt>
                <c:pt idx="13">
                  <c:v>4.4801347022406794</c:v>
                </c:pt>
                <c:pt idx="14">
                  <c:v>4.7685673359538399</c:v>
                </c:pt>
                <c:pt idx="24">
                  <c:v>5.10299715473018</c:v>
                </c:pt>
                <c:pt idx="25">
                  <c:v>6.1221144152545302</c:v>
                </c:pt>
                <c:pt idx="26">
                  <c:v>7.48419739842703</c:v>
                </c:pt>
                <c:pt idx="36">
                  <c:v>7.2806462179101805</c:v>
                </c:pt>
                <c:pt idx="37">
                  <c:v>6.8722273988192999</c:v>
                </c:pt>
                <c:pt idx="38">
                  <c:v>8.0679379055156808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B9-9E41-833F-658DC2A7B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3.2624332600317301</c:v>
                </c:pt>
                <c:pt idx="1">
                  <c:v>2.7863553174199001</c:v>
                </c:pt>
                <c:pt idx="2">
                  <c:v>2.61955739577723</c:v>
                </c:pt>
                <c:pt idx="12">
                  <c:v>1.9395569187941399</c:v>
                </c:pt>
                <c:pt idx="13">
                  <c:v>1.2616253751176001</c:v>
                </c:pt>
                <c:pt idx="14">
                  <c:v>3.16322665940692</c:v>
                </c:pt>
                <c:pt idx="24">
                  <c:v>3.2847212247978299</c:v>
                </c:pt>
                <c:pt idx="25">
                  <c:v>2.89675352774622</c:v>
                </c:pt>
                <c:pt idx="26">
                  <c:v>2.3591754525637496</c:v>
                </c:pt>
                <c:pt idx="36">
                  <c:v>3.41943929310992</c:v>
                </c:pt>
                <c:pt idx="37">
                  <c:v>2.9068847820124399</c:v>
                </c:pt>
                <c:pt idx="38">
                  <c:v>2.6970923244268499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B9-9E41-833F-658DC2A7B2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2.6551667187258401</c:v>
                </c:pt>
                <c:pt idx="1">
                  <c:v>2.45263516693243</c:v>
                </c:pt>
                <c:pt idx="2">
                  <c:v>2.7520527243227901</c:v>
                </c:pt>
                <c:pt idx="12">
                  <c:v>1.5641640130265799</c:v>
                </c:pt>
                <c:pt idx="13">
                  <c:v>2.19921343263159</c:v>
                </c:pt>
                <c:pt idx="14">
                  <c:v>1.8822860383148998</c:v>
                </c:pt>
                <c:pt idx="24">
                  <c:v>1.78991241058324</c:v>
                </c:pt>
                <c:pt idx="25">
                  <c:v>2.38410743052928</c:v>
                </c:pt>
                <c:pt idx="26">
                  <c:v>2.6386468393547298</c:v>
                </c:pt>
                <c:pt idx="36">
                  <c:v>2.68480167339602</c:v>
                </c:pt>
                <c:pt idx="37">
                  <c:v>3.1059283621075702</c:v>
                </c:pt>
                <c:pt idx="38">
                  <c:v>3.4601483676284301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B9-9E41-833F-658DC2A7B2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0.95102365722021609</c:v>
                </c:pt>
                <c:pt idx="1">
                  <c:v>1.2695571894592301</c:v>
                </c:pt>
                <c:pt idx="2">
                  <c:v>2.39650357592773</c:v>
                </c:pt>
                <c:pt idx="12">
                  <c:v>0.157894736842105</c:v>
                </c:pt>
                <c:pt idx="13">
                  <c:v>0.78973694920270798</c:v>
                </c:pt>
                <c:pt idx="14">
                  <c:v>0.35398230088495503</c:v>
                </c:pt>
                <c:pt idx="24">
                  <c:v>1.6530818237131502</c:v>
                </c:pt>
                <c:pt idx="25">
                  <c:v>2.14805369006196</c:v>
                </c:pt>
                <c:pt idx="26">
                  <c:v>2.5853492233906801</c:v>
                </c:pt>
                <c:pt idx="36">
                  <c:v>2.1039279236177597</c:v>
                </c:pt>
                <c:pt idx="37">
                  <c:v>2.24599651728363</c:v>
                </c:pt>
                <c:pt idx="38">
                  <c:v>3.10643453653827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B9-9E41-833F-658DC2A7B25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88.027812241106702</c:v>
                </c:pt>
                <c:pt idx="5" formatCode="_(* #,##0.00_);_(* \(#,##0.00\);_(* &quot;-&quot;??_);_(@_)">
                  <c:v>87.115361397335207</c:v>
                </c:pt>
                <c:pt idx="6" formatCode="_(* #,##0.00_);_(* \(#,##0.00\);_(* &quot;-&quot;??_);_(@_)">
                  <c:v>87.442051428484206</c:v>
                </c:pt>
                <c:pt idx="16" formatCode="_(* #,##0.00_);_(* \(#,##0.00\);_(* &quot;-&quot;??_);_(@_)">
                  <c:v>82.176158866393507</c:v>
                </c:pt>
                <c:pt idx="17" formatCode="_(* #,##0.00_);_(* \(#,##0.00\);_(* &quot;-&quot;??_);_(@_)">
                  <c:v>77.617217754434293</c:v>
                </c:pt>
                <c:pt idx="18" formatCode="_(* #,##0.00_);_(* \(#,##0.00\);_(* &quot;-&quot;??_);_(@_)">
                  <c:v>78.723670075697612</c:v>
                </c:pt>
                <c:pt idx="28" formatCode="_(* #,##0.00_);_(* \(#,##0.00\);_(* &quot;-&quot;??_);_(@_)">
                  <c:v>86.441844569252297</c:v>
                </c:pt>
                <c:pt idx="29" formatCode="_(* #,##0.00_);_(* \(#,##0.00\);_(* &quot;-&quot;??_);_(@_)">
                  <c:v>84.755757427057702</c:v>
                </c:pt>
                <c:pt idx="30" formatCode="_(* #,##0.00_);_(* \(#,##0.00\);_(* &quot;-&quot;??_);_(@_)">
                  <c:v>83.861736376135696</c:v>
                </c:pt>
                <c:pt idx="40" formatCode="_(* #,##0.00_);_(* \(#,##0.00\);_(* &quot;-&quot;??_);_(@_)">
                  <c:v>83.588681160346098</c:v>
                </c:pt>
                <c:pt idx="41" formatCode="_(* #,##0.00_);_(* \(#,##0.00\);_(* &quot;-&quot;??_);_(@_)">
                  <c:v>83.678014000215896</c:v>
                </c:pt>
                <c:pt idx="42" formatCode="_(* #,##0.00_);_(* \(#,##0.00\);_(* &quot;-&quot;??_);_(@_)">
                  <c:v>83.659409793191202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B9-9E41-833F-658DC2A7B25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6.1134017635394198</c:v>
                </c:pt>
                <c:pt idx="5" formatCode="_(* #,##0.00_);_(* \(#,##0.00\);_(* &quot;-&quot;??_);_(@_)">
                  <c:v>6.7221768620813496</c:v>
                </c:pt>
                <c:pt idx="6" formatCode="_(* #,##0.00_);_(* \(#,##0.00\);_(* &quot;-&quot;??_);_(@_)">
                  <c:v>6.6578623899578995</c:v>
                </c:pt>
                <c:pt idx="16" formatCode="_(* #,##0.00_);_(* \(#,##0.00\);_(* &quot;-&quot;??_);_(@_)">
                  <c:v>12.414396966509599</c:v>
                </c:pt>
                <c:pt idx="17" formatCode="_(* #,##0.00_);_(* \(#,##0.00\);_(* &quot;-&quot;??_);_(@_)">
                  <c:v>14.3419372039126</c:v>
                </c:pt>
                <c:pt idx="18" formatCode="_(* #,##0.00_);_(* \(#,##0.00\);_(* &quot;-&quot;??_);_(@_)">
                  <c:v>16.344497466046001</c:v>
                </c:pt>
                <c:pt idx="28" formatCode="_(* #,##0.00_);_(* \(#,##0.00\);_(* &quot;-&quot;??_);_(@_)">
                  <c:v>6.8384154977099696</c:v>
                </c:pt>
                <c:pt idx="29" formatCode="_(* #,##0.00_);_(* \(#,##0.00\);_(* &quot;-&quot;??_);_(@_)">
                  <c:v>7.6568154045790902</c:v>
                </c:pt>
                <c:pt idx="30" formatCode="_(* #,##0.00_);_(* \(#,##0.00\);_(* &quot;-&quot;??_);_(@_)">
                  <c:v>8.802849767934811</c:v>
                </c:pt>
                <c:pt idx="40" formatCode="_(* #,##0.00_);_(* \(#,##0.00\);_(* &quot;-&quot;??_);_(@_)">
                  <c:v>8.4386223579404103</c:v>
                </c:pt>
                <c:pt idx="41" formatCode="_(* #,##0.00_);_(* \(#,##0.00\);_(* &quot;-&quot;??_);_(@_)">
                  <c:v>7.8979171551356293</c:v>
                </c:pt>
                <c:pt idx="42" formatCode="_(* #,##0.00_);_(* \(#,##0.00\);_(* &quot;-&quot;??_);_(@_)">
                  <c:v>10.329741224505399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B9-9E41-833F-658DC2A7B25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2.3945064000804499</c:v>
                </c:pt>
                <c:pt idx="5" formatCode="_(* #,##0.00_);_(* \(#,##0.00\);_(* &quot;-&quot;??_);_(@_)">
                  <c:v>2.1445076937862</c:v>
                </c:pt>
                <c:pt idx="6" formatCode="_(* #,##0.00_);_(* \(#,##0.00\);_(* &quot;-&quot;??_);_(@_)">
                  <c:v>1.43567090042401</c:v>
                </c:pt>
                <c:pt idx="16" formatCode="_(* #,##0.00_);_(* \(#,##0.00\);_(* &quot;-&quot;??_);_(@_)">
                  <c:v>2.6351441602545802</c:v>
                </c:pt>
                <c:pt idx="17" formatCode="_(* #,##0.00_);_(* \(#,##0.00\);_(* &quot;-&quot;??_);_(@_)">
                  <c:v>1.8492403570856599</c:v>
                </c:pt>
                <c:pt idx="18" formatCode="_(* #,##0.00_);_(* \(#,##0.00\);_(* &quot;-&quot;??_);_(@_)">
                  <c:v>0.60167464114832503</c:v>
                </c:pt>
                <c:pt idx="28" formatCode="_(* #,##0.00_);_(* \(#,##0.00\);_(* &quot;-&quot;??_);_(@_)">
                  <c:v>3.0571262508630999</c:v>
                </c:pt>
                <c:pt idx="29" formatCode="_(* #,##0.00_);_(* \(#,##0.00\);_(* &quot;-&quot;??_);_(@_)">
                  <c:v>3.0414367458957599</c:v>
                </c:pt>
                <c:pt idx="30" formatCode="_(* #,##0.00_);_(* \(#,##0.00\);_(* &quot;-&quot;??_);_(@_)">
                  <c:v>2.45971078330061</c:v>
                </c:pt>
                <c:pt idx="40" formatCode="_(* #,##0.00_);_(* \(#,##0.00\);_(* &quot;-&quot;??_);_(@_)">
                  <c:v>3.4798616622208303</c:v>
                </c:pt>
                <c:pt idx="41" formatCode="_(* #,##0.00_);_(* \(#,##0.00\);_(* &quot;-&quot;??_);_(@_)">
                  <c:v>3.2473085658406999</c:v>
                </c:pt>
                <c:pt idx="42" formatCode="_(* #,##0.00_);_(* \(#,##0.00\);_(* &quot;-&quot;??_);_(@_)">
                  <c:v>1.7677469582700702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B9-9E41-833F-658DC2A7B25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2.9749897302752801</c:v>
                </c:pt>
                <c:pt idx="5" formatCode="_(* #,##0.00_);_(* \(#,##0.00\);_(* &quot;-&quot;??_);_(@_)">
                  <c:v>3.1108602691448799</c:v>
                </c:pt>
                <c:pt idx="6" formatCode="_(* #,##0.00_);_(* \(#,##0.00\);_(* &quot;-&quot;??_);_(@_)">
                  <c:v>3.2795490528389899</c:v>
                </c:pt>
                <c:pt idx="16" formatCode="_(* #,##0.00_);_(* \(#,##0.00\);_(* &quot;-&quot;??_);_(@_)">
                  <c:v>2.5243000068421799</c:v>
                </c:pt>
                <c:pt idx="17" formatCode="_(* #,##0.00_);_(* \(#,##0.00\);_(* &quot;-&quot;??_);_(@_)">
                  <c:v>5.2168661759236201</c:v>
                </c:pt>
                <c:pt idx="18" formatCode="_(* #,##0.00_);_(* \(#,##0.00\);_(* &quot;-&quot;??_);_(@_)">
                  <c:v>3.4564936390960197</c:v>
                </c:pt>
                <c:pt idx="28" formatCode="_(* #,##0.00_);_(* \(#,##0.00\);_(* &quot;-&quot;??_);_(@_)">
                  <c:v>2.3795578090775997</c:v>
                </c:pt>
                <c:pt idx="29" formatCode="_(* #,##0.00_);_(* \(#,##0.00\);_(* &quot;-&quot;??_);_(@_)">
                  <c:v>2.7561662433401897</c:v>
                </c:pt>
                <c:pt idx="30" formatCode="_(* #,##0.00_);_(* \(#,##0.00\);_(* &quot;-&quot;??_);_(@_)">
                  <c:v>2.8717121231906302</c:v>
                </c:pt>
                <c:pt idx="40" formatCode="_(* #,##0.00_);_(* \(#,##0.00\);_(* &quot;-&quot;??_);_(@_)">
                  <c:v>3.7612307626524495</c:v>
                </c:pt>
                <c:pt idx="41" formatCode="_(* #,##0.00_);_(* \(#,##0.00\);_(* &quot;-&quot;??_);_(@_)">
                  <c:v>3.4979858183010104</c:v>
                </c:pt>
                <c:pt idx="42" formatCode="_(* #,##0.00_);_(* \(#,##0.00\);_(* &quot;-&quot;??_);_(@_)">
                  <c:v>2.1298430890279501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4B9-9E41-833F-658DC2A7B25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0.48928986499807997</c:v>
                </c:pt>
                <c:pt idx="5" formatCode="_(* #,##0.00_);_(* \(#,##0.00\);_(* &quot;-&quot;??_);_(@_)">
                  <c:v>0.90709377765230903</c:v>
                </c:pt>
                <c:pt idx="6" formatCode="_(* #,##0.00_);_(* \(#,##0.00\);_(* &quot;-&quot;??_);_(@_)">
                  <c:v>1.1848662282948099</c:v>
                </c:pt>
                <c:pt idx="16" formatCode="_(* #,##0.00_);_(* \(#,##0.00\);_(* &quot;-&quot;??_);_(@_)">
                  <c:v>0.25</c:v>
                </c:pt>
                <c:pt idx="17" formatCode="_(* #,##0.00_);_(* \(#,##0.00\);_(* &quot;-&quot;??_);_(@_)">
                  <c:v>0.97473850864372402</c:v>
                </c:pt>
                <c:pt idx="18" formatCode="_(* #,##0.00_);_(* \(#,##0.00\);_(* &quot;-&quot;??_);_(@_)">
                  <c:v>0.87366417801200391</c:v>
                </c:pt>
                <c:pt idx="28" formatCode="_(* #,##0.00_);_(* \(#,##0.00\);_(* &quot;-&quot;??_);_(@_)">
                  <c:v>1.2830558730969899</c:v>
                </c:pt>
                <c:pt idx="29" formatCode="_(* #,##0.00_);_(* \(#,##0.00\);_(* &quot;-&quot;??_);_(@_)">
                  <c:v>1.7898241791272098</c:v>
                </c:pt>
                <c:pt idx="30" formatCode="_(* #,##0.00_);_(* \(#,##0.00\);_(* &quot;-&quot;??_);_(@_)">
                  <c:v>2.0039909494381902</c:v>
                </c:pt>
                <c:pt idx="40" formatCode="_(* #,##0.00_);_(* \(#,##0.00\);_(* &quot;-&quot;??_);_(@_)">
                  <c:v>0.73160405684012608</c:v>
                </c:pt>
                <c:pt idx="41" formatCode="_(* #,##0.00_);_(* \(#,##0.00\);_(* &quot;-&quot;??_);_(@_)">
                  <c:v>1.6787744605067001</c:v>
                </c:pt>
                <c:pt idx="42" formatCode="_(* #,##0.00_);_(* \(#,##0.00\);_(* &quot;-&quot;??_);_(@_)">
                  <c:v>2.1132589350052999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4B9-9E41-833F-658DC2A7B25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31.141267598105699</c:v>
                </c:pt>
                <c:pt idx="9" formatCode="_(* #,##0.00_);_(* \(#,##0.00\);_(* &quot;-&quot;??_);_(@_)">
                  <c:v>31.641724178779</c:v>
                </c:pt>
                <c:pt idx="10" formatCode="_(* #,##0.00_);_(* \(#,##0.00\);_(* &quot;-&quot;??_);_(@_)">
                  <c:v>35.137779060980499</c:v>
                </c:pt>
                <c:pt idx="20" formatCode="_(* #,##0.00_);_(* \(#,##0.00\);_(* &quot;-&quot;??_);_(@_)">
                  <c:v>19.3952974115434</c:v>
                </c:pt>
                <c:pt idx="21" formatCode="_(* #,##0.00_);_(* \(#,##0.00\);_(* &quot;-&quot;??_);_(@_)">
                  <c:v>17.607648028363702</c:v>
                </c:pt>
                <c:pt idx="22" formatCode="_(* #,##0.00_);_(* \(#,##0.00\);_(* &quot;-&quot;??_);_(@_)">
                  <c:v>19.364303899168998</c:v>
                </c:pt>
                <c:pt idx="32" formatCode="_(* #,##0.00_);_(* \(#,##0.00\);_(* &quot;-&quot;??_);_(@_)">
                  <c:v>22.994410678710402</c:v>
                </c:pt>
                <c:pt idx="33" formatCode="_(* #,##0.00_);_(* \(#,##0.00\);_(* &quot;-&quot;??_);_(@_)">
                  <c:v>24.4721022904194</c:v>
                </c:pt>
                <c:pt idx="34" formatCode="_(* #,##0.00_);_(* \(#,##0.00\);_(* &quot;-&quot;??_);_(@_)">
                  <c:v>28.784442446710202</c:v>
                </c:pt>
                <c:pt idx="44" formatCode="_(* #,##0.00_);_(* \(#,##0.00\);_(* &quot;-&quot;??_);_(@_)">
                  <c:v>30.567084305027496</c:v>
                </c:pt>
                <c:pt idx="45" formatCode="_(* #,##0.00_);_(* \(#,##0.00\);_(* &quot;-&quot;??_);_(@_)">
                  <c:v>31.1004431027485</c:v>
                </c:pt>
                <c:pt idx="46" formatCode="_(* #,##0.00_);_(* \(#,##0.00\);_(* &quot;-&quot;??_);_(@_)">
                  <c:v>36.838461140090104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4B9-9E41-833F-658DC2A7B25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26.857565167971497</c:v>
                </c:pt>
                <c:pt idx="9" formatCode="_(* #,##0.00_);_(* \(#,##0.00\);_(* &quot;-&quot;??_);_(@_)">
                  <c:v>26.789995059647897</c:v>
                </c:pt>
                <c:pt idx="10" formatCode="_(* #,##0.00_);_(* \(#,##0.00\);_(* &quot;-&quot;??_);_(@_)">
                  <c:v>21.917528635082199</c:v>
                </c:pt>
                <c:pt idx="20" formatCode="_(* #,##0.00_);_(* \(#,##0.00\);_(* &quot;-&quot;??_);_(@_)">
                  <c:v>33.735841556906202</c:v>
                </c:pt>
                <c:pt idx="21" formatCode="_(* #,##0.00_);_(* \(#,##0.00\);_(* &quot;-&quot;??_);_(@_)">
                  <c:v>34.144426230493103</c:v>
                </c:pt>
                <c:pt idx="22" formatCode="_(* #,##0.00_);_(* \(#,##0.00\);_(* &quot;-&quot;??_);_(@_)">
                  <c:v>31.494469530137099</c:v>
                </c:pt>
                <c:pt idx="32" formatCode="_(* #,##0.00_);_(* \(#,##0.00\);_(* &quot;-&quot;??_);_(@_)">
                  <c:v>34.134317483596099</c:v>
                </c:pt>
                <c:pt idx="33" formatCode="_(* #,##0.00_);_(* \(#,##0.00\);_(* &quot;-&quot;??_);_(@_)">
                  <c:v>31.5529138405767</c:v>
                </c:pt>
                <c:pt idx="34" formatCode="_(* #,##0.00_);_(* \(#,##0.00\);_(* &quot;-&quot;??_);_(@_)">
                  <c:v>30.228942120004898</c:v>
                </c:pt>
                <c:pt idx="44" formatCode="_(* #,##0.00_);_(* \(#,##0.00\);_(* &quot;-&quot;??_);_(@_)">
                  <c:v>25.216135885221203</c:v>
                </c:pt>
                <c:pt idx="45" formatCode="_(* #,##0.00_);_(* \(#,##0.00\);_(* &quot;-&quot;??_);_(@_)">
                  <c:v>24.5270097619022</c:v>
                </c:pt>
                <c:pt idx="46" formatCode="_(* #,##0.00_);_(* \(#,##0.00\);_(* &quot;-&quot;??_);_(@_)">
                  <c:v>21.208670565674399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4B9-9E41-833F-658DC2A7B25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12.9867160627264</c:v>
                </c:pt>
                <c:pt idx="9" formatCode="_(* #,##0.00_);_(* \(#,##0.00\);_(* &quot;-&quot;??_);_(@_)">
                  <c:v>15.936594332151499</c:v>
                </c:pt>
                <c:pt idx="10" formatCode="_(* #,##0.00_);_(* \(#,##0.00\);_(* &quot;-&quot;??_);_(@_)">
                  <c:v>15.1678971509607</c:v>
                </c:pt>
                <c:pt idx="20" formatCode="_(* #,##0.00_);_(* \(#,##0.00\);_(* &quot;-&quot;??_);_(@_)">
                  <c:v>13.555858934641702</c:v>
                </c:pt>
                <c:pt idx="21" formatCode="_(* #,##0.00_);_(* \(#,##0.00\);_(* &quot;-&quot;??_);_(@_)">
                  <c:v>13.751483070014499</c:v>
                </c:pt>
                <c:pt idx="22" formatCode="_(* #,##0.00_);_(* \(#,##0.00\);_(* &quot;-&quot;??_);_(@_)">
                  <c:v>14.258567976307802</c:v>
                </c:pt>
                <c:pt idx="32" formatCode="_(* #,##0.00_);_(* \(#,##0.00\);_(* &quot;-&quot;??_);_(@_)">
                  <c:v>11.308814551835599</c:v>
                </c:pt>
                <c:pt idx="33" formatCode="_(* #,##0.00_);_(* \(#,##0.00\);_(* &quot;-&quot;??_);_(@_)">
                  <c:v>14.176217021075498</c:v>
                </c:pt>
                <c:pt idx="34" formatCode="_(* #,##0.00_);_(* \(#,##0.00\);_(* &quot;-&quot;??_);_(@_)">
                  <c:v>14.500134089882899</c:v>
                </c:pt>
                <c:pt idx="44" formatCode="_(* #,##0.00_);_(* \(#,##0.00\);_(* &quot;-&quot;??_);_(@_)">
                  <c:v>12.448873918024999</c:v>
                </c:pt>
                <c:pt idx="45" formatCode="_(* #,##0.00_);_(* \(#,##0.00\);_(* &quot;-&quot;??_);_(@_)">
                  <c:v>14.648319610004501</c:v>
                </c:pt>
                <c:pt idx="46" formatCode="_(* #,##0.00_);_(* \(#,##0.00\);_(* &quot;-&quot;??_);_(@_)">
                  <c:v>9.1895202514569405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4B9-9E41-833F-658DC2A7B25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26.278238193748198</c:v>
                </c:pt>
                <c:pt idx="9" formatCode="_(* #,##0.00_);_(* \(#,##0.00\);_(* &quot;-&quot;??_);_(@_)">
                  <c:v>21.201963815352801</c:v>
                </c:pt>
                <c:pt idx="10" formatCode="_(* #,##0.00_);_(* \(#,##0.00\);_(* &quot;-&quot;??_);_(@_)">
                  <c:v>19.040165574736299</c:v>
                </c:pt>
                <c:pt idx="20" formatCode="_(* #,##0.00_);_(* \(#,##0.00\);_(* &quot;-&quot;??_);_(@_)">
                  <c:v>30.814024812315299</c:v>
                </c:pt>
                <c:pt idx="21" formatCode="_(* #,##0.00_);_(* \(#,##0.00\);_(* &quot;-&quot;??_);_(@_)">
                  <c:v>30.511795839839202</c:v>
                </c:pt>
                <c:pt idx="22" formatCode="_(* #,##0.00_);_(* \(#,##0.00\);_(* &quot;-&quot;??_);_(@_)">
                  <c:v>29.222282423814399</c:v>
                </c:pt>
                <c:pt idx="32" formatCode="_(* #,##0.00_);_(* \(#,##0.00\);_(* &quot;-&quot;??_);_(@_)">
                  <c:v>28.503891067310299</c:v>
                </c:pt>
                <c:pt idx="33" formatCode="_(* #,##0.00_);_(* \(#,##0.00\);_(* &quot;-&quot;??_);_(@_)">
                  <c:v>25.520188579701198</c:v>
                </c:pt>
                <c:pt idx="34" formatCode="_(* #,##0.00_);_(* \(#,##0.00\);_(* &quot;-&quot;??_);_(@_)">
                  <c:v>22.3115433676187</c:v>
                </c:pt>
                <c:pt idx="44" formatCode="_(* #,##0.00_);_(* \(#,##0.00\);_(* &quot;-&quot;??_);_(@_)">
                  <c:v>25.647349992133599</c:v>
                </c:pt>
                <c:pt idx="45" formatCode="_(* #,##0.00_);_(* \(#,##0.00\);_(* &quot;-&quot;??_);_(@_)">
                  <c:v>25.172576549840802</c:v>
                </c:pt>
                <c:pt idx="46" formatCode="_(* #,##0.00_);_(* \(#,##0.00\);_(* &quot;-&quot;??_);_(@_)">
                  <c:v>24.619811988738199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B9-9E41-833F-658DC2A7B253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Engineering</c:v>
                </c:pt>
                <c:pt idx="1">
                  <c:v>Engineering</c:v>
                </c:pt>
                <c:pt idx="2">
                  <c:v>Engineering</c:v>
                </c:pt>
                <c:pt idx="4">
                  <c:v>Engineering</c:v>
                </c:pt>
                <c:pt idx="5">
                  <c:v>Engineering</c:v>
                </c:pt>
                <c:pt idx="6">
                  <c:v>Engineering</c:v>
                </c:pt>
                <c:pt idx="8">
                  <c:v>Engineering</c:v>
                </c:pt>
                <c:pt idx="9">
                  <c:v>Engineering</c:v>
                </c:pt>
                <c:pt idx="10">
                  <c:v>Engineering</c:v>
                </c:pt>
                <c:pt idx="12">
                  <c:v>Agriculture</c:v>
                </c:pt>
                <c:pt idx="13">
                  <c:v>Agriculture</c:v>
                </c:pt>
                <c:pt idx="14">
                  <c:v>Agriculture</c:v>
                </c:pt>
                <c:pt idx="16">
                  <c:v>Agriculture</c:v>
                </c:pt>
                <c:pt idx="17">
                  <c:v>Agriculture</c:v>
                </c:pt>
                <c:pt idx="18">
                  <c:v>Agriculture</c:v>
                </c:pt>
                <c:pt idx="20">
                  <c:v>Agriculture</c:v>
                </c:pt>
                <c:pt idx="21">
                  <c:v>Agriculture</c:v>
                </c:pt>
                <c:pt idx="22">
                  <c:v>Agriculture</c:v>
                </c:pt>
                <c:pt idx="24">
                  <c:v>Commerce</c:v>
                </c:pt>
                <c:pt idx="25">
                  <c:v>Commerce</c:v>
                </c:pt>
                <c:pt idx="26">
                  <c:v>Commerce</c:v>
                </c:pt>
                <c:pt idx="28">
                  <c:v>Commerce</c:v>
                </c:pt>
                <c:pt idx="29">
                  <c:v>Commerce</c:v>
                </c:pt>
                <c:pt idx="30">
                  <c:v>Commerce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IT</c:v>
                </c:pt>
                <c:pt idx="41">
                  <c:v>IT</c:v>
                </c:pt>
                <c:pt idx="42">
                  <c:v>IT</c:v>
                </c:pt>
                <c:pt idx="44">
                  <c:v>IT</c:v>
                </c:pt>
                <c:pt idx="45">
                  <c:v>IT</c:v>
                </c:pt>
                <c:pt idx="46">
                  <c:v>IT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2.7362129774480701</c:v>
                </c:pt>
                <c:pt idx="9" formatCode="_(* #,##0.00_);_(* \(#,##0.00\);_(* &quot;-&quot;??_);_(@_)">
                  <c:v>4.4297226140686199</c:v>
                </c:pt>
                <c:pt idx="10" formatCode="_(* #,##0.00_);_(* \(#,##0.00\);_(* &quot;-&quot;??_);_(@_)">
                  <c:v>8.7366295782400289</c:v>
                </c:pt>
                <c:pt idx="20" formatCode="_(* #,##0.00_);_(* \(#,##0.00\);_(* &quot;-&quot;??_);_(@_)">
                  <c:v>2.4989772845931997</c:v>
                </c:pt>
                <c:pt idx="21" formatCode="_(* #,##0.00_);_(* \(#,##0.00\);_(* &quot;-&quot;??_);_(@_)">
                  <c:v>3.9846468312892904</c:v>
                </c:pt>
                <c:pt idx="22" formatCode="_(* #,##0.00_);_(* \(#,##0.00\);_(* &quot;-&quot;??_);_(@_)">
                  <c:v>5.6603761705715305</c:v>
                </c:pt>
                <c:pt idx="32" formatCode="_(* #,##0.00_);_(* \(#,##0.00\);_(* &quot;-&quot;??_);_(@_)">
                  <c:v>3.0585662185474498</c:v>
                </c:pt>
                <c:pt idx="33" formatCode="_(* #,##0.00_);_(* \(#,##0.00\);_(* &quot;-&quot;??_);_(@_)">
                  <c:v>4.2785782682269495</c:v>
                </c:pt>
                <c:pt idx="34" formatCode="_(* #,##0.00_);_(* \(#,##0.00\);_(* &quot;-&quot;??_);_(@_)">
                  <c:v>4.1749379757830196</c:v>
                </c:pt>
                <c:pt idx="44" formatCode="_(* #,##0.00_);_(* \(#,##0.00\);_(* &quot;-&quot;??_);_(@_)">
                  <c:v>6.1205558995924498</c:v>
                </c:pt>
                <c:pt idx="45" formatCode="_(* #,##0.00_);_(* \(#,##0.00\);_(* &quot;-&quot;??_);_(@_)">
                  <c:v>4.5516509755037893</c:v>
                </c:pt>
                <c:pt idx="46" formatCode="_(* #,##0.00_);_(* \(#,##0.00\);_(* &quot;-&quot;??_);_(@_)">
                  <c:v>8.1435360540401689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4B9-9E41-833F-658DC2A7B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78.657559172688295</c:v>
                </c:pt>
                <c:pt idx="1">
                  <c:v>74.635413576644211</c:v>
                </c:pt>
                <c:pt idx="2">
                  <c:v>71.420942114742203</c:v>
                </c:pt>
                <c:pt idx="12">
                  <c:v>73.486269725039094</c:v>
                </c:pt>
                <c:pt idx="13">
                  <c:v>71.203082452063001</c:v>
                </c:pt>
                <c:pt idx="14">
                  <c:v>65.618877400858793</c:v>
                </c:pt>
                <c:pt idx="24">
                  <c:v>80.206497287891096</c:v>
                </c:pt>
                <c:pt idx="25">
                  <c:v>80.216334525223203</c:v>
                </c:pt>
                <c:pt idx="26">
                  <c:v>81.853822181691697</c:v>
                </c:pt>
                <c:pt idx="36">
                  <c:v>81.903714350315198</c:v>
                </c:pt>
                <c:pt idx="37">
                  <c:v>78.29837309447359</c:v>
                </c:pt>
                <c:pt idx="38">
                  <c:v>77.060157394270107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B8-2640-9BB8-2BF986595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11.740436216794301</c:v>
                </c:pt>
                <c:pt idx="1">
                  <c:v>14.9607927131308</c:v>
                </c:pt>
                <c:pt idx="2">
                  <c:v>14.4136047581577</c:v>
                </c:pt>
                <c:pt idx="12">
                  <c:v>12.005192300910499</c:v>
                </c:pt>
                <c:pt idx="13">
                  <c:v>12.942021657760399</c:v>
                </c:pt>
                <c:pt idx="14">
                  <c:v>16.836723750350398</c:v>
                </c:pt>
                <c:pt idx="24">
                  <c:v>13.659824527737399</c:v>
                </c:pt>
                <c:pt idx="25">
                  <c:v>14.387251454438099</c:v>
                </c:pt>
                <c:pt idx="26">
                  <c:v>13.606422077477202</c:v>
                </c:pt>
                <c:pt idx="36">
                  <c:v>12.011844005329101</c:v>
                </c:pt>
                <c:pt idx="37">
                  <c:v>14.168104586149399</c:v>
                </c:pt>
                <c:pt idx="38">
                  <c:v>15.7513134352149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B8-2640-9BB8-2BF986595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1.8738051884291202</c:v>
                </c:pt>
                <c:pt idx="1">
                  <c:v>2.3774512357584698</c:v>
                </c:pt>
                <c:pt idx="2">
                  <c:v>2.6505630175167001</c:v>
                </c:pt>
                <c:pt idx="12">
                  <c:v>3.3089195878380195</c:v>
                </c:pt>
                <c:pt idx="13">
                  <c:v>3.1865140025825704</c:v>
                </c:pt>
                <c:pt idx="14">
                  <c:v>2.32639334156744</c:v>
                </c:pt>
                <c:pt idx="24">
                  <c:v>3.3338446417310097</c:v>
                </c:pt>
                <c:pt idx="25">
                  <c:v>2.6973441493739201</c:v>
                </c:pt>
                <c:pt idx="26">
                  <c:v>1.9177398351049899</c:v>
                </c:pt>
                <c:pt idx="36">
                  <c:v>3.2632064842587001</c:v>
                </c:pt>
                <c:pt idx="37">
                  <c:v>3.1881615319154801</c:v>
                </c:pt>
                <c:pt idx="38">
                  <c:v>2.9070265823663202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B8-2640-9BB8-2BF986595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5.1218579323812801</c:v>
                </c:pt>
                <c:pt idx="1">
                  <c:v>5.0496101718990198</c:v>
                </c:pt>
                <c:pt idx="2">
                  <c:v>8.6589815218410191</c:v>
                </c:pt>
                <c:pt idx="12">
                  <c:v>8.9647957732749699</c:v>
                </c:pt>
                <c:pt idx="13">
                  <c:v>10.1795315594567</c:v>
                </c:pt>
                <c:pt idx="14">
                  <c:v>11.044415513096901</c:v>
                </c:pt>
                <c:pt idx="24">
                  <c:v>1.8116526522576899</c:v>
                </c:pt>
                <c:pt idx="25">
                  <c:v>1.7332428267485398</c:v>
                </c:pt>
                <c:pt idx="26">
                  <c:v>1.72447414252311</c:v>
                </c:pt>
                <c:pt idx="36">
                  <c:v>2.4031315374495201</c:v>
                </c:pt>
                <c:pt idx="37">
                  <c:v>3.5683871714709698</c:v>
                </c:pt>
                <c:pt idx="38">
                  <c:v>3.3735673188050903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B8-2640-9BB8-2BF9865950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2.6063414897068702</c:v>
                </c:pt>
                <c:pt idx="1">
                  <c:v>2.9767323025674499</c:v>
                </c:pt>
                <c:pt idx="2">
                  <c:v>2.8559085877422299</c:v>
                </c:pt>
                <c:pt idx="12">
                  <c:v>2.23482261293722</c:v>
                </c:pt>
                <c:pt idx="13">
                  <c:v>2.4888503281371497</c:v>
                </c:pt>
                <c:pt idx="14">
                  <c:v>4.1735899941263401</c:v>
                </c:pt>
                <c:pt idx="24">
                  <c:v>0.98818089038266599</c:v>
                </c:pt>
                <c:pt idx="25">
                  <c:v>0.96582704421614796</c:v>
                </c:pt>
                <c:pt idx="26">
                  <c:v>0.897541763202927</c:v>
                </c:pt>
                <c:pt idx="36">
                  <c:v>0.41810362264738299</c:v>
                </c:pt>
                <c:pt idx="37">
                  <c:v>0.77697361599043202</c:v>
                </c:pt>
                <c:pt idx="38">
                  <c:v>0.90793526934340696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B8-2640-9BB8-2BF9865950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81.021699079100202</c:v>
                </c:pt>
                <c:pt idx="5" formatCode="_(* #,##0.00_);_(* \(#,##0.00\);_(* &quot;-&quot;??_);_(@_)">
                  <c:v>87.012253763256098</c:v>
                </c:pt>
                <c:pt idx="6" formatCode="_(* #,##0.00_);_(* \(#,##0.00\);_(* &quot;-&quot;??_);_(@_)">
                  <c:v>77.752668419966895</c:v>
                </c:pt>
                <c:pt idx="16" formatCode="_(* #,##0.00_);_(* \(#,##0.00\);_(* &quot;-&quot;??_);_(@_)">
                  <c:v>73.307699408447107</c:v>
                </c:pt>
                <c:pt idx="17" formatCode="_(* #,##0.00_);_(* \(#,##0.00\);_(* &quot;-&quot;??_);_(@_)">
                  <c:v>70.625069131355005</c:v>
                </c:pt>
                <c:pt idx="18" formatCode="_(* #,##0.00_);_(* \(#,##0.00\);_(* &quot;-&quot;??_);_(@_)">
                  <c:v>65.179884853027701</c:v>
                </c:pt>
                <c:pt idx="28" formatCode="_(* #,##0.00_);_(* \(#,##0.00\);_(* &quot;-&quot;??_);_(@_)">
                  <c:v>78.548642044407103</c:v>
                </c:pt>
                <c:pt idx="29" formatCode="_(* #,##0.00_);_(* \(#,##0.00\);_(* &quot;-&quot;??_);_(@_)">
                  <c:v>79.021536893995403</c:v>
                </c:pt>
                <c:pt idx="30" formatCode="_(* #,##0.00_);_(* \(#,##0.00\);_(* &quot;-&quot;??_);_(@_)">
                  <c:v>81.290546322690503</c:v>
                </c:pt>
                <c:pt idx="40" formatCode="_(* #,##0.00_);_(* \(#,##0.00\);_(* &quot;-&quot;??_);_(@_)">
                  <c:v>77.1430250298461</c:v>
                </c:pt>
                <c:pt idx="41" formatCode="_(* #,##0.00_);_(* \(#,##0.00\);_(* &quot;-&quot;??_);_(@_)">
                  <c:v>75.798191585978998</c:v>
                </c:pt>
                <c:pt idx="42" formatCode="_(* #,##0.00_);_(* \(#,##0.00\);_(* &quot;-&quot;??_);_(@_)">
                  <c:v>75.359819317948293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B8-2640-9BB8-2BF98659500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11.267450070604699</c:v>
                </c:pt>
                <c:pt idx="5" formatCode="_(* #,##0.00_);_(* \(#,##0.00\);_(* &quot;-&quot;??_);_(@_)">
                  <c:v>5.7089314786112197</c:v>
                </c:pt>
                <c:pt idx="6" formatCode="_(* #,##0.00_);_(* \(#,##0.00\);_(* &quot;-&quot;??_);_(@_)">
                  <c:v>13.845841824095201</c:v>
                </c:pt>
                <c:pt idx="16" formatCode="_(* #,##0.00_);_(* \(#,##0.00\);_(* &quot;-&quot;??_);_(@_)">
                  <c:v>14.143272179761501</c:v>
                </c:pt>
                <c:pt idx="17" formatCode="_(* #,##0.00_);_(* \(#,##0.00\);_(* &quot;-&quot;??_);_(@_)">
                  <c:v>15.439598356952299</c:v>
                </c:pt>
                <c:pt idx="18" formatCode="_(* #,##0.00_);_(* \(#,##0.00\);_(* &quot;-&quot;??_);_(@_)">
                  <c:v>19.845301458000002</c:v>
                </c:pt>
                <c:pt idx="28" formatCode="_(* #,##0.00_);_(* \(#,##0.00\);_(* &quot;-&quot;??_);_(@_)">
                  <c:v>15.071891099624901</c:v>
                </c:pt>
                <c:pt idx="29" formatCode="_(* #,##0.00_);_(* \(#,##0.00\);_(* &quot;-&quot;??_);_(@_)">
                  <c:v>15.061952930238901</c:v>
                </c:pt>
                <c:pt idx="30" formatCode="_(* #,##0.00_);_(* \(#,##0.00\);_(* &quot;-&quot;??_);_(@_)">
                  <c:v>13.7005482385524</c:v>
                </c:pt>
                <c:pt idx="40" formatCode="_(* #,##0.00_);_(* \(#,##0.00\);_(* &quot;-&quot;??_);_(@_)">
                  <c:v>16.750848687620902</c:v>
                </c:pt>
                <c:pt idx="41" formatCode="_(* #,##0.00_);_(* \(#,##0.00\);_(* &quot;-&quot;??_);_(@_)">
                  <c:v>16.935570614041701</c:v>
                </c:pt>
                <c:pt idx="42" formatCode="_(* #,##0.00_);_(* \(#,##0.00\);_(* &quot;-&quot;??_);_(@_)">
                  <c:v>18.3128189371932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CB8-2640-9BB8-2BF98659500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2.5322282047065201</c:v>
                </c:pt>
                <c:pt idx="5" formatCode="_(* #,##0.00_);_(* \(#,##0.00\);_(* &quot;-&quot;??_);_(@_)">
                  <c:v>1.5887174541947899</c:v>
                </c:pt>
                <c:pt idx="6" formatCode="_(* #,##0.00_);_(* \(#,##0.00\);_(* &quot;-&quot;??_);_(@_)">
                  <c:v>0</c:v>
                </c:pt>
                <c:pt idx="16" formatCode="_(* #,##0.00_);_(* \(#,##0.00\);_(* &quot;-&quot;??_);_(@_)">
                  <c:v>3.5044484708398502</c:v>
                </c:pt>
                <c:pt idx="17" formatCode="_(* #,##0.00_);_(* \(#,##0.00\);_(* &quot;-&quot;??_);_(@_)">
                  <c:v>3.5873419947335199</c:v>
                </c:pt>
                <c:pt idx="18" formatCode="_(* #,##0.00_);_(* \(#,##0.00\);_(* &quot;-&quot;??_);_(@_)">
                  <c:v>2.9007716556160199</c:v>
                </c:pt>
                <c:pt idx="28" formatCode="_(* #,##0.00_);_(* \(#,##0.00\);_(* &quot;-&quot;??_);_(@_)">
                  <c:v>3.64171527208849</c:v>
                </c:pt>
                <c:pt idx="29" formatCode="_(* #,##0.00_);_(* \(#,##0.00\);_(* &quot;-&quot;??_);_(@_)">
                  <c:v>3.1199846536106999</c:v>
                </c:pt>
                <c:pt idx="30" formatCode="_(* #,##0.00_);_(* \(#,##0.00\);_(* &quot;-&quot;??_);_(@_)">
                  <c:v>2.3436578051938097</c:v>
                </c:pt>
                <c:pt idx="40" formatCode="_(* #,##0.00_);_(* \(#,##0.00\);_(* &quot;-&quot;??_);_(@_)">
                  <c:v>3.4090356323575004</c:v>
                </c:pt>
                <c:pt idx="41" formatCode="_(* #,##0.00_);_(* \(#,##0.00\);_(* &quot;-&quot;??_);_(@_)">
                  <c:v>3.7897862826238402</c:v>
                </c:pt>
                <c:pt idx="42" formatCode="_(* #,##0.00_);_(* \(#,##0.00\);_(* &quot;-&quot;??_);_(@_)">
                  <c:v>2.41964133664534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B8-2640-9BB8-2BF98659500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4.0847571614790299</c:v>
                </c:pt>
                <c:pt idx="5" formatCode="_(* #,##0.00_);_(* \(#,##0.00\);_(* &quot;-&quot;??_);_(@_)">
                  <c:v>4.3945507452333796</c:v>
                </c:pt>
                <c:pt idx="6" formatCode="_(* #,##0.00_);_(* \(#,##0.00\);_(* &quot;-&quot;??_);_(@_)">
                  <c:v>8.4014897559377388</c:v>
                </c:pt>
                <c:pt idx="16" formatCode="_(* #,##0.00_);_(* \(#,##0.00\);_(* &quot;-&quot;??_);_(@_)">
                  <c:v>7.8549445395416999</c:v>
                </c:pt>
                <c:pt idx="17" formatCode="_(* #,##0.00_);_(* \(#,##0.00\);_(* &quot;-&quot;??_);_(@_)">
                  <c:v>8.8233809285958298</c:v>
                </c:pt>
                <c:pt idx="18" formatCode="_(* #,##0.00_);_(* \(#,##0.00\);_(* &quot;-&quot;??_);_(@_)">
                  <c:v>9.3802531033278402</c:v>
                </c:pt>
                <c:pt idx="28" formatCode="_(* #,##0.00_);_(* \(#,##0.00\);_(* &quot;-&quot;??_);_(@_)">
                  <c:v>2.09846427788607</c:v>
                </c:pt>
                <c:pt idx="29" formatCode="_(* #,##0.00_);_(* \(#,##0.00\);_(* &quot;-&quot;??_);_(@_)">
                  <c:v>1.9108919118787</c:v>
                </c:pt>
                <c:pt idx="30" formatCode="_(* #,##0.00_);_(* \(#,##0.00\);_(* &quot;-&quot;??_);_(@_)">
                  <c:v>1.8213981118648199</c:v>
                </c:pt>
                <c:pt idx="40" formatCode="_(* #,##0.00_);_(* \(#,##0.00\);_(* &quot;-&quot;??_);_(@_)">
                  <c:v>2.2213104445973899</c:v>
                </c:pt>
                <c:pt idx="41" formatCode="_(* #,##0.00_);_(* \(#,##0.00\);_(* &quot;-&quot;??_);_(@_)">
                  <c:v>2.9993102214707599</c:v>
                </c:pt>
                <c:pt idx="42" formatCode="_(* #,##0.00_);_(* \(#,##0.00\);_(* &quot;-&quot;??_);_(@_)">
                  <c:v>3.1800490663731797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B8-2640-9BB8-2BF98659500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1.09386548410938</c:v>
                </c:pt>
                <c:pt idx="5" formatCode="_(* #,##0.00_);_(* \(#,##0.00\);_(* &quot;-&quot;??_);_(@_)">
                  <c:v>1.2955465587044499</c:v>
                </c:pt>
                <c:pt idx="6" formatCode="_(* #,##0.00_);_(* \(#,##0.00\);_(* &quot;-&quot;??_);_(@_)">
                  <c:v>0</c:v>
                </c:pt>
                <c:pt idx="16" formatCode="_(* #,##0.00_);_(* \(#,##0.00\);_(* &quot;-&quot;??_);_(@_)">
                  <c:v>1.1896354014097099</c:v>
                </c:pt>
                <c:pt idx="17" formatCode="_(* #,##0.00_);_(* \(#,##0.00\);_(* &quot;-&quot;??_);_(@_)">
                  <c:v>1.52460958836321</c:v>
                </c:pt>
                <c:pt idx="18" formatCode="_(* #,##0.00_);_(* \(#,##0.00\);_(* &quot;-&quot;??_);_(@_)">
                  <c:v>2.69378893002825</c:v>
                </c:pt>
                <c:pt idx="28" formatCode="_(* #,##0.00_);_(* \(#,##0.00\);_(* &quot;-&quot;??_);_(@_)">
                  <c:v>0.63928730599337591</c:v>
                </c:pt>
                <c:pt idx="29" formatCode="_(* #,##0.00_);_(* \(#,##0.00\);_(* &quot;-&quot;??_);_(@_)">
                  <c:v>0.88563361027619203</c:v>
                </c:pt>
                <c:pt idx="30" formatCode="_(* #,##0.00_);_(* \(#,##0.00\);_(* &quot;-&quot;??_);_(@_)">
                  <c:v>0.84384952169831906</c:v>
                </c:pt>
                <c:pt idx="40" formatCode="_(* #,##0.00_);_(* \(#,##0.00\);_(* &quot;-&quot;??_);_(@_)">
                  <c:v>0.47578020557808204</c:v>
                </c:pt>
                <c:pt idx="41" formatCode="_(* #,##0.00_);_(* \(#,##0.00\);_(* &quot;-&quot;??_);_(@_)">
                  <c:v>0.47714129588468807</c:v>
                </c:pt>
                <c:pt idx="42" formatCode="_(* #,##0.00_);_(* \(#,##0.00\);_(* &quot;-&quot;??_);_(@_)">
                  <c:v>0.727671341839912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CB8-2640-9BB8-2BF98659500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22.495368120902601</c:v>
                </c:pt>
                <c:pt idx="9" formatCode="_(* #,##0.00_);_(* \(#,##0.00\);_(* &quot;-&quot;??_);_(@_)">
                  <c:v>26.613699085258901</c:v>
                </c:pt>
                <c:pt idx="10" formatCode="_(* #,##0.00_);_(* \(#,##0.00\);_(* &quot;-&quot;??_);_(@_)">
                  <c:v>29.691393798898801</c:v>
                </c:pt>
                <c:pt idx="20" formatCode="_(* #,##0.00_);_(* \(#,##0.00\);_(* &quot;-&quot;??_);_(@_)">
                  <c:v>19.152381186795502</c:v>
                </c:pt>
                <c:pt idx="21" formatCode="_(* #,##0.00_);_(* \(#,##0.00\);_(* &quot;-&quot;??_);_(@_)">
                  <c:v>20.317512966988101</c:v>
                </c:pt>
                <c:pt idx="22" formatCode="_(* #,##0.00_);_(* \(#,##0.00\);_(* &quot;-&quot;??_);_(@_)">
                  <c:v>22.582643828468697</c:v>
                </c:pt>
                <c:pt idx="32" formatCode="_(* #,##0.00_);_(* \(#,##0.00\);_(* &quot;-&quot;??_);_(@_)">
                  <c:v>19.1314235359647</c:v>
                </c:pt>
                <c:pt idx="33" formatCode="_(* #,##0.00_);_(* \(#,##0.00\);_(* &quot;-&quot;??_);_(@_)">
                  <c:v>18.0576485064983</c:v>
                </c:pt>
                <c:pt idx="34" formatCode="_(* #,##0.00_);_(* \(#,##0.00\);_(* &quot;-&quot;??_);_(@_)">
                  <c:v>23.050222538333902</c:v>
                </c:pt>
                <c:pt idx="44" formatCode="_(* #,##0.00_);_(* \(#,##0.00\);_(* &quot;-&quot;??_);_(@_)">
                  <c:v>17.0204854465631</c:v>
                </c:pt>
                <c:pt idx="45" formatCode="_(* #,##0.00_);_(* \(#,##0.00\);_(* &quot;-&quot;??_);_(@_)">
                  <c:v>14.9406684492564</c:v>
                </c:pt>
                <c:pt idx="46" formatCode="_(* #,##0.00_);_(* \(#,##0.00\);_(* &quot;-&quot;??_);_(@_)">
                  <c:v>18.605372661272199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9-E549-BF21-AF5EC43C61D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31.857226929737799</c:v>
                </c:pt>
                <c:pt idx="9" formatCode="_(* #,##0.00_);_(* \(#,##0.00\);_(* &quot;-&quot;??_);_(@_)">
                  <c:v>27.137243965883002</c:v>
                </c:pt>
                <c:pt idx="10" formatCode="_(* #,##0.00_);_(* \(#,##0.00\);_(* &quot;-&quot;??_);_(@_)">
                  <c:v>29.914472950984099</c:v>
                </c:pt>
                <c:pt idx="20" formatCode="_(* #,##0.00_);_(* \(#,##0.00\);_(* &quot;-&quot;??_);_(@_)">
                  <c:v>31.021755092136498</c:v>
                </c:pt>
                <c:pt idx="21" formatCode="_(* #,##0.00_);_(* \(#,##0.00\);_(* &quot;-&quot;??_);_(@_)">
                  <c:v>31.124784218527502</c:v>
                </c:pt>
                <c:pt idx="22" formatCode="_(* #,##0.00_);_(* \(#,##0.00\);_(* &quot;-&quot;??_);_(@_)">
                  <c:v>29.852285315133699</c:v>
                </c:pt>
                <c:pt idx="32" formatCode="_(* #,##0.00_);_(* \(#,##0.00\);_(* &quot;-&quot;??_);_(@_)">
                  <c:v>37.818542319109199</c:v>
                </c:pt>
                <c:pt idx="33" formatCode="_(* #,##0.00_);_(* \(#,##0.00\);_(* &quot;-&quot;??_);_(@_)">
                  <c:v>38.435166642127399</c:v>
                </c:pt>
                <c:pt idx="34" formatCode="_(* #,##0.00_);_(* \(#,##0.00\);_(* &quot;-&quot;??_);_(@_)">
                  <c:v>37.703178374776705</c:v>
                </c:pt>
                <c:pt idx="44" formatCode="_(* #,##0.00_);_(* \(#,##0.00\);_(* &quot;-&quot;??_);_(@_)">
                  <c:v>42.333847623856499</c:v>
                </c:pt>
                <c:pt idx="45" formatCode="_(* #,##0.00_);_(* \(#,##0.00\);_(* &quot;-&quot;??_);_(@_)">
                  <c:v>41.728699541650499</c:v>
                </c:pt>
                <c:pt idx="46" formatCode="_(* #,##0.00_);_(* \(#,##0.00\);_(* &quot;-&quot;??_);_(@_)">
                  <c:v>40.514118959720001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B9-E549-BF21-AF5EC43C61D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11.586698130257901</c:v>
                </c:pt>
                <c:pt idx="9" formatCode="_(* #,##0.00_);_(* \(#,##0.00\);_(* &quot;-&quot;??_);_(@_)">
                  <c:v>9.0784836776812199</c:v>
                </c:pt>
                <c:pt idx="10" formatCode="_(* #,##0.00_);_(* \(#,##0.00\);_(* &quot;-&quot;??_);_(@_)">
                  <c:v>8.5845970572136903</c:v>
                </c:pt>
                <c:pt idx="20" formatCode="_(* #,##0.00_);_(* \(#,##0.00\);_(* &quot;-&quot;??_);_(@_)">
                  <c:v>12.4613638187577</c:v>
                </c:pt>
                <c:pt idx="21" formatCode="_(* #,##0.00_);_(* \(#,##0.00\);_(* &quot;-&quot;??_);_(@_)">
                  <c:v>14.283562603230502</c:v>
                </c:pt>
                <c:pt idx="22" formatCode="_(* #,##0.00_);_(* \(#,##0.00\);_(* &quot;-&quot;??_);_(@_)">
                  <c:v>15.309568616203601</c:v>
                </c:pt>
                <c:pt idx="32" formatCode="_(* #,##0.00_);_(* \(#,##0.00\);_(* &quot;-&quot;??_);_(@_)">
                  <c:v>10.536325460420599</c:v>
                </c:pt>
                <c:pt idx="33" formatCode="_(* #,##0.00_);_(* \(#,##0.00\);_(* &quot;-&quot;??_);_(@_)">
                  <c:v>15.2393549807294</c:v>
                </c:pt>
                <c:pt idx="34" formatCode="_(* #,##0.00_);_(* \(#,##0.00\);_(* &quot;-&quot;??_);_(@_)">
                  <c:v>16.8748481065969</c:v>
                </c:pt>
                <c:pt idx="44" formatCode="_(* #,##0.00_);_(* \(#,##0.00\);_(* &quot;-&quot;??_);_(@_)">
                  <c:v>13.5769875936119</c:v>
                </c:pt>
                <c:pt idx="45" formatCode="_(* #,##0.00_);_(* \(#,##0.00\);_(* &quot;-&quot;??_);_(@_)">
                  <c:v>18.290655549022599</c:v>
                </c:pt>
                <c:pt idx="46" formatCode="_(* #,##0.00_);_(* \(#,##0.00\);_(* &quot;-&quot;??_);_(@_)">
                  <c:v>18.4262795473301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B9-E549-BF21-AF5EC43C61D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33.153014511409204</c:v>
                </c:pt>
                <c:pt idx="9" formatCode="_(* #,##0.00_);_(* \(#,##0.00\);_(* &quot;-&quot;??_);_(@_)">
                  <c:v>34.4653536148586</c:v>
                </c:pt>
                <c:pt idx="10" formatCode="_(* #,##0.00_);_(* \(#,##0.00\);_(* &quot;-&quot;??_);_(@_)">
                  <c:v>24.569717188378402</c:v>
                </c:pt>
                <c:pt idx="20" formatCode="_(* #,##0.00_);_(* \(#,##0.00\);_(* &quot;-&quot;??_);_(@_)">
                  <c:v>32.820276121021301</c:v>
                </c:pt>
                <c:pt idx="21" formatCode="_(* #,##0.00_);_(* \(#,##0.00\);_(* &quot;-&quot;??_);_(@_)">
                  <c:v>28.944323044599003</c:v>
                </c:pt>
                <c:pt idx="22" formatCode="_(* #,##0.00_);_(* \(#,##0.00\);_(* &quot;-&quot;??_);_(@_)">
                  <c:v>26.550201244519599</c:v>
                </c:pt>
                <c:pt idx="32" formatCode="_(* #,##0.00_);_(* \(#,##0.00\);_(* &quot;-&quot;??_);_(@_)">
                  <c:v>30.891322381996002</c:v>
                </c:pt>
                <c:pt idx="33" formatCode="_(* #,##0.00_);_(* \(#,##0.00\);_(* &quot;-&quot;??_);_(@_)">
                  <c:v>26.6209457951663</c:v>
                </c:pt>
                <c:pt idx="34" formatCode="_(* #,##0.00_);_(* \(#,##0.00\);_(* &quot;-&quot;??_);_(@_)">
                  <c:v>20.7499538893845</c:v>
                </c:pt>
                <c:pt idx="44" formatCode="_(* #,##0.00_);_(* \(#,##0.00\);_(* &quot;-&quot;??_);_(@_)">
                  <c:v>25.839762718615901</c:v>
                </c:pt>
                <c:pt idx="45" formatCode="_(* #,##0.00_);_(* \(#,##0.00\);_(* &quot;-&quot;??_);_(@_)">
                  <c:v>22.5977098293442</c:v>
                </c:pt>
                <c:pt idx="46" formatCode="_(* #,##0.00_);_(* \(#,##0.00\);_(* &quot;-&quot;??_);_(@_)">
                  <c:v>19.237353792354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B9-E549-BF21-AF5EC43C61D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Maths</c:v>
                </c:pt>
                <c:pt idx="1">
                  <c:v>Maths</c:v>
                </c:pt>
                <c:pt idx="2">
                  <c:v>Maths</c:v>
                </c:pt>
                <c:pt idx="4">
                  <c:v>Maths</c:v>
                </c:pt>
                <c:pt idx="5">
                  <c:v>Maths</c:v>
                </c:pt>
                <c:pt idx="6">
                  <c:v>Maths</c:v>
                </c:pt>
                <c:pt idx="8">
                  <c:v>Maths</c:v>
                </c:pt>
                <c:pt idx="9">
                  <c:v>Maths</c:v>
                </c:pt>
                <c:pt idx="10">
                  <c:v>Maths</c:v>
                </c:pt>
                <c:pt idx="12">
                  <c:v>Science (excl maths)</c:v>
                </c:pt>
                <c:pt idx="13">
                  <c:v>Science (excl maths)</c:v>
                </c:pt>
                <c:pt idx="14">
                  <c:v>Science (excl maths)</c:v>
                </c:pt>
                <c:pt idx="16">
                  <c:v>Science (excl maths)</c:v>
                </c:pt>
                <c:pt idx="17">
                  <c:v>Science (excl maths)</c:v>
                </c:pt>
                <c:pt idx="18">
                  <c:v>Science (excl maths)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Education</c:v>
                </c:pt>
                <c:pt idx="25">
                  <c:v>Education</c:v>
                </c:pt>
                <c:pt idx="26">
                  <c:v>Education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Education</c:v>
                </c:pt>
                <c:pt idx="33">
                  <c:v>Education</c:v>
                </c:pt>
                <c:pt idx="34">
                  <c:v>Education</c:v>
                </c:pt>
                <c:pt idx="36">
                  <c:v>Other health</c:v>
                </c:pt>
                <c:pt idx="37">
                  <c:v>Other health</c:v>
                </c:pt>
                <c:pt idx="38">
                  <c:v>Other health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0.90769230769230691</c:v>
                </c:pt>
                <c:pt idx="9" formatCode="_(* #,##0.00_);_(* \(#,##0.00\);_(* &quot;-&quot;??_);_(@_)">
                  <c:v>2.7052196563181599</c:v>
                </c:pt>
                <c:pt idx="10" formatCode="_(* #,##0.00_);_(* \(#,##0.00\);_(* &quot;-&quot;??_);_(@_)">
                  <c:v>7.2398190045248807</c:v>
                </c:pt>
                <c:pt idx="20" formatCode="_(* #,##0.00_);_(* \(#,##0.00\);_(* &quot;-&quot;??_);_(@_)">
                  <c:v>4.5442237812888102</c:v>
                </c:pt>
                <c:pt idx="21" formatCode="_(* #,##0.00_);_(* \(#,##0.00\);_(* &quot;-&quot;??_);_(@_)">
                  <c:v>5.3298171666547196</c:v>
                </c:pt>
                <c:pt idx="22" formatCode="_(* #,##0.00_);_(* \(#,##0.00\);_(* &quot;-&quot;??_);_(@_)">
                  <c:v>5.7053009956742402</c:v>
                </c:pt>
                <c:pt idx="32" formatCode="_(* #,##0.00_);_(* \(#,##0.00\);_(* &quot;-&quot;??_);_(@_)">
                  <c:v>1.6223863025092902</c:v>
                </c:pt>
                <c:pt idx="33" formatCode="_(* #,##0.00_);_(* \(#,##0.00\);_(* &quot;-&quot;??_);_(@_)">
                  <c:v>1.6468840754782998</c:v>
                </c:pt>
                <c:pt idx="34" formatCode="_(* #,##0.00_);_(* \(#,##0.00\);_(* &quot;-&quot;??_);_(@_)">
                  <c:v>1.6217970909078199</c:v>
                </c:pt>
                <c:pt idx="44" formatCode="_(* #,##0.00_);_(* \(#,##0.00\);_(* &quot;-&quot;??_);_(@_)">
                  <c:v>1.22891661735237</c:v>
                </c:pt>
                <c:pt idx="45" formatCode="_(* #,##0.00_);_(* \(#,##0.00\);_(* &quot;-&quot;??_);_(@_)">
                  <c:v>2.4422666307261101</c:v>
                </c:pt>
                <c:pt idx="46" formatCode="_(* #,##0.00_);_(* \(#,##0.00\);_(* &quot;-&quot;??_);_(@_)">
                  <c:v>3.21687503932344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B9-E549-BF21-AF5EC43C6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65.699493481953894</c:v>
                </c:pt>
                <c:pt idx="1">
                  <c:v>64.010938323106402</c:v>
                </c:pt>
                <c:pt idx="2">
                  <c:v>60.7508287996014</c:v>
                </c:pt>
                <c:pt idx="12">
                  <c:v>77.820736661409896</c:v>
                </c:pt>
                <c:pt idx="13">
                  <c:v>75.695886232206803</c:v>
                </c:pt>
                <c:pt idx="14">
                  <c:v>69.542105827606306</c:v>
                </c:pt>
                <c:pt idx="24">
                  <c:v>72.559183167045703</c:v>
                </c:pt>
                <c:pt idx="25">
                  <c:v>73.544672947659791</c:v>
                </c:pt>
                <c:pt idx="26">
                  <c:v>70.929075950478605</c:v>
                </c:pt>
                <c:pt idx="36">
                  <c:v>53.8420894653161</c:v>
                </c:pt>
                <c:pt idx="37">
                  <c:v>51.974011415919598</c:v>
                </c:pt>
                <c:pt idx="38">
                  <c:v>50.125329815556995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B9-9E41-833F-658DC2A7B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18.7142347195241</c:v>
                </c:pt>
                <c:pt idx="1">
                  <c:v>20.3184122233064</c:v>
                </c:pt>
                <c:pt idx="2">
                  <c:v>22.529006371051899</c:v>
                </c:pt>
                <c:pt idx="12">
                  <c:v>14.726035003232901</c:v>
                </c:pt>
                <c:pt idx="13">
                  <c:v>17.337735038405498</c:v>
                </c:pt>
                <c:pt idx="14">
                  <c:v>21.949569475209699</c:v>
                </c:pt>
                <c:pt idx="24">
                  <c:v>16.067057288057399</c:v>
                </c:pt>
                <c:pt idx="25">
                  <c:v>15.479975061867298</c:v>
                </c:pt>
                <c:pt idx="26">
                  <c:v>17.5107941636338</c:v>
                </c:pt>
                <c:pt idx="36">
                  <c:v>35.808635787580997</c:v>
                </c:pt>
                <c:pt idx="37">
                  <c:v>36.714086562019396</c:v>
                </c:pt>
                <c:pt idx="38">
                  <c:v>37.002704986111503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B9-9E41-833F-658DC2A7B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3.4376622067446601</c:v>
                </c:pt>
                <c:pt idx="1">
                  <c:v>2.82208886708906</c:v>
                </c:pt>
                <c:pt idx="2">
                  <c:v>2.2434004786745501</c:v>
                </c:pt>
                <c:pt idx="12">
                  <c:v>6.0208769081412399</c:v>
                </c:pt>
                <c:pt idx="13">
                  <c:v>5.0074618616645701</c:v>
                </c:pt>
                <c:pt idx="14">
                  <c:v>5.0590666546813603</c:v>
                </c:pt>
                <c:pt idx="24">
                  <c:v>3.3096888883695899</c:v>
                </c:pt>
                <c:pt idx="25">
                  <c:v>2.4528248041371303</c:v>
                </c:pt>
                <c:pt idx="26">
                  <c:v>2.3793352207056899</c:v>
                </c:pt>
                <c:pt idx="36">
                  <c:v>3.1764131075496</c:v>
                </c:pt>
                <c:pt idx="37">
                  <c:v>3.2041446604036801</c:v>
                </c:pt>
                <c:pt idx="38">
                  <c:v>2.6484826384090598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B9-9E41-833F-658DC2A7B2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mNot in the labour force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9.0804224759816901</c:v>
                </c:pt>
                <c:pt idx="1">
                  <c:v>9.1582384574408202</c:v>
                </c:pt>
                <c:pt idx="2">
                  <c:v>9.2339570638698998</c:v>
                </c:pt>
                <c:pt idx="12">
                  <c:v>1.43235142721586</c:v>
                </c:pt>
                <c:pt idx="13">
                  <c:v>1.8349499255742701</c:v>
                </c:pt>
                <c:pt idx="14">
                  <c:v>2.6729220456318101</c:v>
                </c:pt>
                <c:pt idx="24">
                  <c:v>4.3947001786588</c:v>
                </c:pt>
                <c:pt idx="25">
                  <c:v>4.9379602316392903</c:v>
                </c:pt>
                <c:pt idx="26">
                  <c:v>4.5213363387439696</c:v>
                </c:pt>
                <c:pt idx="36">
                  <c:v>4.28127634585781</c:v>
                </c:pt>
                <c:pt idx="37">
                  <c:v>5.0041551128510902</c:v>
                </c:pt>
                <c:pt idx="38">
                  <c:v>6.3247939092444199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B9-9E41-833F-658DC2A7B2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3.0681871157955301</c:v>
                </c:pt>
                <c:pt idx="1">
                  <c:v>3.6903221290571899</c:v>
                </c:pt>
                <c:pt idx="2">
                  <c:v>5.2428072868021598</c:v>
                </c:pt>
                <c:pt idx="12">
                  <c:v>0</c:v>
                </c:pt>
                <c:pt idx="13">
                  <c:v>0.12396694214875999</c:v>
                </c:pt>
                <c:pt idx="14">
                  <c:v>0.77633599687073906</c:v>
                </c:pt>
                <c:pt idx="24">
                  <c:v>3.6693704778683403</c:v>
                </c:pt>
                <c:pt idx="25">
                  <c:v>3.5845669546963999</c:v>
                </c:pt>
                <c:pt idx="26">
                  <c:v>4.6594583264378597</c:v>
                </c:pt>
                <c:pt idx="36">
                  <c:v>2.8915852936953801</c:v>
                </c:pt>
                <c:pt idx="37">
                  <c:v>3.1036022488061699</c:v>
                </c:pt>
                <c:pt idx="38">
                  <c:v>3.8986886506779102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B9-9E41-833F-658DC2A7B25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f.nochildEmployed,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General</c:formatCode>
                <c:ptCount val="47"/>
                <c:pt idx="4" formatCode="_(* #,##0.00_);_(* \(#,##0.00\);_(* &quot;-&quot;??_);_(@_)">
                  <c:v>65.274841299822398</c:v>
                </c:pt>
                <c:pt idx="5" formatCode="_(* #,##0.00_);_(* \(#,##0.00\);_(* &quot;-&quot;??_);_(@_)">
                  <c:v>65.099774974500008</c:v>
                </c:pt>
                <c:pt idx="6" formatCode="_(* #,##0.00_);_(* \(#,##0.00\);_(* &quot;-&quot;??_);_(@_)">
                  <c:v>62.745689752864294</c:v>
                </c:pt>
                <c:pt idx="16" formatCode="_(* #,##0.00_);_(* \(#,##0.00\);_(* &quot;-&quot;??_);_(@_)">
                  <c:v>68.245233765863304</c:v>
                </c:pt>
                <c:pt idx="17" formatCode="_(* #,##0.00_);_(* \(#,##0.00\);_(* &quot;-&quot;??_);_(@_)">
                  <c:v>66.225500281511401</c:v>
                </c:pt>
                <c:pt idx="18" formatCode="_(* #,##0.00_);_(* \(#,##0.00\);_(* &quot;-&quot;??_);_(@_)">
                  <c:v>62.283467649905703</c:v>
                </c:pt>
                <c:pt idx="28" formatCode="_(* #,##0.00_);_(* \(#,##0.00\);_(* &quot;-&quot;??_);_(@_)">
                  <c:v>71.644471896235501</c:v>
                </c:pt>
                <c:pt idx="29" formatCode="_(* #,##0.00_);_(* \(#,##0.00\);_(* &quot;-&quot;??_);_(@_)">
                  <c:v>72.851007139217401</c:v>
                </c:pt>
                <c:pt idx="30" formatCode="_(* #,##0.00_);_(* \(#,##0.00\);_(* &quot;-&quot;??_);_(@_)">
                  <c:v>71.611573957737193</c:v>
                </c:pt>
                <c:pt idx="40" formatCode="_(* #,##0.00_);_(* \(#,##0.00\);_(* &quot;-&quot;??_);_(@_)">
                  <c:v>53.893735927849796</c:v>
                </c:pt>
                <c:pt idx="41" formatCode="_(* #,##0.00_);_(* \(#,##0.00\);_(* &quot;-&quot;??_);_(@_)">
                  <c:v>51.439403842041898</c:v>
                </c:pt>
                <c:pt idx="42" formatCode="_(* #,##0.00_);_(* \(#,##0.00\);_(* &quot;-&quot;??_);_(@_)">
                  <c:v>49.3648704076356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B9-9E41-833F-658DC2A7B25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f.nochildEmployed,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  <c:pt idx="4" formatCode="_(* #,##0.00_);_(* \(#,##0.00\);_(* &quot;-&quot;??_);_(@_)">
                  <c:v>21.3481694441214</c:v>
                </c:pt>
                <c:pt idx="5" formatCode="_(* #,##0.00_);_(* \(#,##0.00\);_(* &quot;-&quot;??_);_(@_)">
                  <c:v>19.658008672638999</c:v>
                </c:pt>
                <c:pt idx="6" formatCode="_(* #,##0.00_);_(* \(#,##0.00\);_(* &quot;-&quot;??_);_(@_)">
                  <c:v>22.9168936557096</c:v>
                </c:pt>
                <c:pt idx="16" formatCode="_(* #,##0.00_);_(* \(#,##0.00\);_(* &quot;-&quot;??_);_(@_)">
                  <c:v>23.200851903728399</c:v>
                </c:pt>
                <c:pt idx="17" formatCode="_(* #,##0.00_);_(* \(#,##0.00\);_(* &quot;-&quot;??_);_(@_)">
                  <c:v>24.724140162300202</c:v>
                </c:pt>
                <c:pt idx="18" formatCode="_(* #,##0.00_);_(* \(#,##0.00\);_(* &quot;-&quot;??_);_(@_)">
                  <c:v>29.587225621598702</c:v>
                </c:pt>
                <c:pt idx="28" formatCode="_(* #,##0.00_);_(* \(#,##0.00\);_(* &quot;-&quot;??_);_(@_)">
                  <c:v>17.885621416550098</c:v>
                </c:pt>
                <c:pt idx="29" formatCode="_(* #,##0.00_);_(* \(#,##0.00\);_(* &quot;-&quot;??_);_(@_)">
                  <c:v>16.8772174748851</c:v>
                </c:pt>
                <c:pt idx="30" formatCode="_(* #,##0.00_);_(* \(#,##0.00\);_(* &quot;-&quot;??_);_(@_)">
                  <c:v>18.4065177984311</c:v>
                </c:pt>
                <c:pt idx="40" formatCode="_(* #,##0.00_);_(* \(#,##0.00\);_(* &quot;-&quot;??_);_(@_)">
                  <c:v>35.965450145958997</c:v>
                </c:pt>
                <c:pt idx="41" formatCode="_(* #,##0.00_);_(* \(#,##0.00\);_(* &quot;-&quot;??_);_(@_)">
                  <c:v>36.3833067835861</c:v>
                </c:pt>
                <c:pt idx="42" formatCode="_(* #,##0.00_);_(* \(#,##0.00\);_(* &quot;-&quot;??_);_(@_)">
                  <c:v>39.196924623227197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B9-9E41-833F-658DC2A7B25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f.nochildEmployed,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  <c:pt idx="4" formatCode="_(* #,##0.00_);_(* \(#,##0.00\);_(* &quot;-&quot;??_);_(@_)">
                  <c:v>3.0147086612974503</c:v>
                </c:pt>
                <c:pt idx="5" formatCode="_(* #,##0.00_);_(* \(#,##0.00\);_(* &quot;-&quot;??_);_(@_)">
                  <c:v>3.5104482566947706</c:v>
                </c:pt>
                <c:pt idx="6" formatCode="_(* #,##0.00_);_(* \(#,##0.00\);_(* &quot;-&quot;??_);_(@_)">
                  <c:v>3.18388358960721</c:v>
                </c:pt>
                <c:pt idx="16" formatCode="_(* #,##0.00_);_(* \(#,##0.00\);_(* &quot;-&quot;??_);_(@_)">
                  <c:v>5.8125790617955504</c:v>
                </c:pt>
                <c:pt idx="17" formatCode="_(* #,##0.00_);_(* \(#,##0.00\);_(* &quot;-&quot;??_);_(@_)">
                  <c:v>6.14917394003038</c:v>
                </c:pt>
                <c:pt idx="18" formatCode="_(* #,##0.00_);_(* \(#,##0.00\);_(* &quot;-&quot;??_);_(@_)">
                  <c:v>5.1648955791613904</c:v>
                </c:pt>
                <c:pt idx="28" formatCode="_(* #,##0.00_);_(* \(#,##0.00\);_(* &quot;-&quot;??_);_(@_)">
                  <c:v>3.5666344547626698</c:v>
                </c:pt>
                <c:pt idx="29" formatCode="_(* #,##0.00_);_(* \(#,##0.00\);_(* &quot;-&quot;??_);_(@_)">
                  <c:v>2.9305526314929602</c:v>
                </c:pt>
                <c:pt idx="30" formatCode="_(* #,##0.00_);_(* \(#,##0.00\);_(* &quot;-&quot;??_);_(@_)">
                  <c:v>2.1334258292453701</c:v>
                </c:pt>
                <c:pt idx="40" formatCode="_(* #,##0.00_);_(* \(#,##0.00\);_(* &quot;-&quot;??_);_(@_)">
                  <c:v>3.2257650691555497</c:v>
                </c:pt>
                <c:pt idx="41" formatCode="_(* #,##0.00_);_(* \(#,##0.00\);_(* &quot;-&quot;??_);_(@_)">
                  <c:v>3.2845749377660098</c:v>
                </c:pt>
                <c:pt idx="42" formatCode="_(* #,##0.00_);_(* \(#,##0.00\);_(* &quot;-&quot;??_);_(@_)">
                  <c:v>2.7378560165153001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B9-9E41-833F-658DC2A7B25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f.nochildNot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  <c:pt idx="4" formatCode="_(* #,##0.00_);_(* \(#,##0.00\);_(* &quot;-&quot;??_);_(@_)">
                  <c:v>7.9200582141983498</c:v>
                </c:pt>
                <c:pt idx="5" formatCode="_(* #,##0.00_);_(* \(#,##0.00\);_(* &quot;-&quot;??_);_(@_)">
                  <c:v>9.1563199097103407</c:v>
                </c:pt>
                <c:pt idx="6" formatCode="_(* #,##0.00_);_(* \(#,##0.00\);_(* &quot;-&quot;??_);_(@_)">
                  <c:v>8.0626013234385603</c:v>
                </c:pt>
                <c:pt idx="16" formatCode="_(* #,##0.00_);_(* \(#,##0.00\);_(* &quot;-&quot;??_);_(@_)">
                  <c:v>2.1805727449297598</c:v>
                </c:pt>
                <c:pt idx="17" formatCode="_(* #,##0.00_);_(* \(#,##0.00\);_(* &quot;-&quot;??_);_(@_)">
                  <c:v>2.2410710847048501</c:v>
                </c:pt>
                <c:pt idx="18" formatCode="_(* #,##0.00_);_(* \(#,##0.00\);_(* &quot;-&quot;??_);_(@_)">
                  <c:v>2.14406998782365</c:v>
                </c:pt>
                <c:pt idx="28" formatCode="_(* #,##0.00_);_(* \(#,##0.00\);_(* &quot;-&quot;??_);_(@_)">
                  <c:v>4.5937779718438394</c:v>
                </c:pt>
                <c:pt idx="29" formatCode="_(* #,##0.00_);_(* \(#,##0.00\);_(* &quot;-&quot;??_);_(@_)">
                  <c:v>4.4334222014918403</c:v>
                </c:pt>
                <c:pt idx="30" formatCode="_(* #,##0.00_);_(* \(#,##0.00\);_(* &quot;-&quot;??_);_(@_)">
                  <c:v>4.8177196459598806</c:v>
                </c:pt>
                <c:pt idx="40" formatCode="_(* #,##0.00_);_(* \(#,##0.00\);_(* &quot;-&quot;??_);_(@_)">
                  <c:v>6.10994718383155</c:v>
                </c:pt>
                <c:pt idx="41" formatCode="_(* #,##0.00_);_(* \(#,##0.00\);_(* &quot;-&quot;??_);_(@_)">
                  <c:v>5.7673468378978905</c:v>
                </c:pt>
                <c:pt idx="42" formatCode="_(* #,##0.00_);_(* \(#,##0.00\);_(* &quot;-&quot;??_);_(@_)">
                  <c:v>6.3740606893054803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4B9-9E41-833F-658DC2A7B25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f.nochildUnemployed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  <c:pt idx="4" formatCode="_(* #,##0.00_);_(* \(#,##0.00\);_(* &quot;-&quot;??_);_(@_)">
                  <c:v>2.4422223805602798</c:v>
                </c:pt>
                <c:pt idx="5" formatCode="_(* #,##0.00_);_(* \(#,##0.00\);_(* &quot;-&quot;??_);_(@_)">
                  <c:v>2.5754481864557799</c:v>
                </c:pt>
                <c:pt idx="6" formatCode="_(* #,##0.00_);_(* \(#,##0.00\);_(* &quot;-&quot;??_);_(@_)">
                  <c:v>3.0909316783802798</c:v>
                </c:pt>
                <c:pt idx="16" formatCode="_(* #,##0.00_);_(* \(#,##0.00\);_(* &quot;-&quot;??_);_(@_)">
                  <c:v>0.56076252368291302</c:v>
                </c:pt>
                <c:pt idx="17" formatCode="_(* #,##0.00_);_(* \(#,##0.00\);_(* &quot;-&quot;??_);_(@_)">
                  <c:v>0.66011453145307497</c:v>
                </c:pt>
                <c:pt idx="18" formatCode="_(* #,##0.00_);_(* \(#,##0.00\);_(* &quot;-&quot;??_);_(@_)">
                  <c:v>0.82034116151053893</c:v>
                </c:pt>
                <c:pt idx="28" formatCode="_(* #,##0.00_);_(* \(#,##0.00\);_(* &quot;-&quot;??_);_(@_)">
                  <c:v>2.3094942606078401</c:v>
                </c:pt>
                <c:pt idx="29" formatCode="_(* #,##0.00_);_(* \(#,##0.00\);_(* &quot;-&quot;??_);_(@_)">
                  <c:v>2.9078005529126001</c:v>
                </c:pt>
                <c:pt idx="30" formatCode="_(* #,##0.00_);_(* \(#,##0.00\);_(* &quot;-&quot;??_);_(@_)">
                  <c:v>3.0307627686263503</c:v>
                </c:pt>
                <c:pt idx="40" formatCode="_(* #,##0.00_);_(* \(#,##0.00\);_(* &quot;-&quot;??_);_(@_)">
                  <c:v>0.80510167320392101</c:v>
                </c:pt>
                <c:pt idx="41" formatCode="_(* #,##0.00_);_(* \(#,##0.00\);_(* &quot;-&quot;??_);_(@_)">
                  <c:v>3.1253675987079896</c:v>
                </c:pt>
                <c:pt idx="42" formatCode="_(* #,##0.00_);_(* \(#,##0.00\);_(* &quot;-&quot;??_);_(@_)">
                  <c:v>2.32628826331627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4B9-9E41-833F-658DC2A7B25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f.haschildEmployed, worked full-time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8" formatCode="_(* #,##0.00_);_(* \(#,##0.00\);_(* &quot;-&quot;??_);_(@_)">
                  <c:v>16.6638691910265</c:v>
                </c:pt>
                <c:pt idx="9" formatCode="_(* #,##0.00_);_(* \(#,##0.00\);_(* &quot;-&quot;??_);_(@_)">
                  <c:v>16.324548710340501</c:v>
                </c:pt>
                <c:pt idx="10" formatCode="_(* #,##0.00_);_(* \(#,##0.00\);_(* &quot;-&quot;??_);_(@_)">
                  <c:v>15.8408518668917</c:v>
                </c:pt>
                <c:pt idx="20" formatCode="_(* #,##0.00_);_(* \(#,##0.00\);_(* &quot;-&quot;??_);_(@_)">
                  <c:v>14.3072008188915</c:v>
                </c:pt>
                <c:pt idx="21" formatCode="_(* #,##0.00_);_(* \(#,##0.00\);_(* &quot;-&quot;??_);_(@_)">
                  <c:v>14.471168808509299</c:v>
                </c:pt>
                <c:pt idx="22" formatCode="_(* #,##0.00_);_(* \(#,##0.00\);_(* &quot;-&quot;??_);_(@_)">
                  <c:v>20.034694984569402</c:v>
                </c:pt>
                <c:pt idx="32" formatCode="_(* #,##0.00_);_(* \(#,##0.00\);_(* &quot;-&quot;??_);_(@_)">
                  <c:v>16.839064690401202</c:v>
                </c:pt>
                <c:pt idx="33" formatCode="_(* #,##0.00_);_(* \(#,##0.00\);_(* &quot;-&quot;??_);_(@_)">
                  <c:v>15.9124493863146</c:v>
                </c:pt>
                <c:pt idx="34" formatCode="_(* #,##0.00_);_(* \(#,##0.00\);_(* &quot;-&quot;??_);_(@_)">
                  <c:v>20.302011616780099</c:v>
                </c:pt>
                <c:pt idx="44" formatCode="_(* #,##0.00_);_(* \(#,##0.00\);_(* &quot;-&quot;??_);_(@_)">
                  <c:v>14.407820217899999</c:v>
                </c:pt>
                <c:pt idx="45" formatCode="_(* #,##0.00_);_(* \(#,##0.00\);_(* &quot;-&quot;??_);_(@_)">
                  <c:v>13.378436505156099</c:v>
                </c:pt>
                <c:pt idx="46" formatCode="_(* #,##0.00_);_(* \(#,##0.00\);_(* &quot;-&quot;??_);_(@_)">
                  <c:v>15.865137611664002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4B9-9E41-833F-658DC2A7B25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f.haschildEmployed, worked 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8" formatCode="_(* #,##0.00_);_(* \(#,##0.00\);_(* &quot;-&quot;??_);_(@_)">
                  <c:v>30.922222999909398</c:v>
                </c:pt>
                <c:pt idx="9" formatCode="_(* #,##0.00_);_(* \(#,##0.00\);_(* &quot;-&quot;??_);_(@_)">
                  <c:v>28.256646937664197</c:v>
                </c:pt>
                <c:pt idx="10" formatCode="_(* #,##0.00_);_(* \(#,##0.00\);_(* &quot;-&quot;??_);_(@_)">
                  <c:v>29.952305597669998</c:v>
                </c:pt>
                <c:pt idx="20" formatCode="_(* #,##0.00_);_(* \(#,##0.00\);_(* &quot;-&quot;??_);_(@_)">
                  <c:v>49.073163265911603</c:v>
                </c:pt>
                <c:pt idx="21" formatCode="_(* #,##0.00_);_(* \(#,##0.00\);_(* &quot;-&quot;??_);_(@_)">
                  <c:v>48.075494396686302</c:v>
                </c:pt>
                <c:pt idx="22" formatCode="_(* #,##0.00_);_(* \(#,##0.00\);_(* &quot;-&quot;??_);_(@_)">
                  <c:v>45.7149231360101</c:v>
                </c:pt>
                <c:pt idx="32" formatCode="_(* #,##0.00_);_(* \(#,##0.00\);_(* &quot;-&quot;??_);_(@_)">
                  <c:v>30.4878436966588</c:v>
                </c:pt>
                <c:pt idx="33" formatCode="_(* #,##0.00_);_(* \(#,##0.00\);_(* &quot;-&quot;??_);_(@_)">
                  <c:v>32.563593646466202</c:v>
                </c:pt>
                <c:pt idx="34" formatCode="_(* #,##0.00_);_(* \(#,##0.00\);_(* &quot;-&quot;??_);_(@_)">
                  <c:v>31.527332583986698</c:v>
                </c:pt>
                <c:pt idx="44" formatCode="_(* #,##0.00_);_(* \(#,##0.00\);_(* &quot;-&quot;??_);_(@_)">
                  <c:v>34.420220803137305</c:v>
                </c:pt>
                <c:pt idx="45" formatCode="_(* #,##0.00_);_(* \(#,##0.00\);_(* &quot;-&quot;??_);_(@_)">
                  <c:v>34.113318519336801</c:v>
                </c:pt>
                <c:pt idx="46" formatCode="_(* #,##0.00_);_(* \(#,##0.00\);_(* &quot;-&quot;??_);_(@_)">
                  <c:v>39.408693657897501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4B9-9E41-833F-658DC2A7B25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f.haschildEmployed, away from work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8" formatCode="_(* #,##0.00_);_(* \(#,##0.00\);_(* &quot;-&quot;??_);_(@_)">
                  <c:v>9.79769670062967</c:v>
                </c:pt>
                <c:pt idx="9" formatCode="_(* #,##0.00_);_(* \(#,##0.00\);_(* &quot;-&quot;??_);_(@_)">
                  <c:v>14.347381929104399</c:v>
                </c:pt>
                <c:pt idx="10" formatCode="_(* #,##0.00_);_(* \(#,##0.00\);_(* &quot;-&quot;??_);_(@_)">
                  <c:v>11.591394962330801</c:v>
                </c:pt>
                <c:pt idx="20" formatCode="_(* #,##0.00_);_(* \(#,##0.00\);_(* &quot;-&quot;??_);_(@_)">
                  <c:v>15.9813475575734</c:v>
                </c:pt>
                <c:pt idx="21" formatCode="_(* #,##0.00_);_(* \(#,##0.00\);_(* &quot;-&quot;??_);_(@_)">
                  <c:v>21.503386738830699</c:v>
                </c:pt>
                <c:pt idx="22" formatCode="_(* #,##0.00_);_(* \(#,##0.00\);_(* &quot;-&quot;??_);_(@_)">
                  <c:v>21.198164655045399</c:v>
                </c:pt>
                <c:pt idx="32" formatCode="_(* #,##0.00_);_(* \(#,##0.00\);_(* &quot;-&quot;??_);_(@_)">
                  <c:v>9.9379238121213902</c:v>
                </c:pt>
                <c:pt idx="33" formatCode="_(* #,##0.00_);_(* \(#,##0.00\);_(* &quot;-&quot;??_);_(@_)">
                  <c:v>14.387489071877399</c:v>
                </c:pt>
                <c:pt idx="34" formatCode="_(* #,##0.00_);_(* \(#,##0.00\);_(* &quot;-&quot;??_);_(@_)">
                  <c:v>15.1669695864212</c:v>
                </c:pt>
                <c:pt idx="44" formatCode="_(* #,##0.00_);_(* \(#,##0.00\);_(* &quot;-&quot;??_);_(@_)">
                  <c:v>6.8899552306381509</c:v>
                </c:pt>
                <c:pt idx="45" formatCode="_(* #,##0.00_);_(* \(#,##0.00\);_(* &quot;-&quot;??_);_(@_)">
                  <c:v>12.1787090489681</c:v>
                </c:pt>
                <c:pt idx="46" formatCode="_(* #,##0.00_);_(* \(#,##0.00\);_(* &quot;-&quot;??_);_(@_)">
                  <c:v>8.6096449021684904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4B9-9E41-833F-658DC2A7B25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f.haschildNot in the labour force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8" formatCode="_(* #,##0.00_);_(* \(#,##0.00\);_(* &quot;-&quot;??_);_(@_)">
                  <c:v>37.854518092940296</c:v>
                </c:pt>
                <c:pt idx="9" formatCode="_(* #,##0.00_);_(* \(#,##0.00\);_(* &quot;-&quot;??_);_(@_)">
                  <c:v>34.570312968599495</c:v>
                </c:pt>
                <c:pt idx="10" formatCode="_(* #,##0.00_);_(* \(#,##0.00\);_(* &quot;-&quot;??_);_(@_)">
                  <c:v>33.594917041397096</c:v>
                </c:pt>
                <c:pt idx="20" formatCode="_(* #,##0.00_);_(* \(#,##0.00\);_(* &quot;-&quot;??_);_(@_)">
                  <c:v>19.392557911489</c:v>
                </c:pt>
                <c:pt idx="21" formatCode="_(* #,##0.00_);_(* \(#,##0.00\);_(* &quot;-&quot;??_);_(@_)">
                  <c:v>14.6940554556287</c:v>
                </c:pt>
                <c:pt idx="22" formatCode="_(* #,##0.00_);_(* \(#,##0.00\);_(* &quot;-&quot;??_);_(@_)">
                  <c:v>11.489097453853599</c:v>
                </c:pt>
                <c:pt idx="32" formatCode="_(* #,##0.00_);_(* \(#,##0.00\);_(* &quot;-&quot;??_);_(@_)">
                  <c:v>37.162129641735497</c:v>
                </c:pt>
                <c:pt idx="33" formatCode="_(* #,##0.00_);_(* \(#,##0.00\);_(* &quot;-&quot;??_);_(@_)">
                  <c:v>31.1891693137316</c:v>
                </c:pt>
                <c:pt idx="34" formatCode="_(* #,##0.00_);_(* \(#,##0.00\);_(* &quot;-&quot;??_);_(@_)">
                  <c:v>26.753856547988601</c:v>
                </c:pt>
                <c:pt idx="44" formatCode="_(* #,##0.00_);_(* \(#,##0.00\);_(* &quot;-&quot;??_);_(@_)">
                  <c:v>36.127522108986</c:v>
                </c:pt>
                <c:pt idx="45" formatCode="_(* #,##0.00_);_(* \(#,##0.00\);_(* &quot;-&quot;??_);_(@_)">
                  <c:v>32.387369845193597</c:v>
                </c:pt>
                <c:pt idx="46" formatCode="_(* #,##0.00_);_(* \(#,##0.00\);_(* &quot;-&quot;??_);_(@_)">
                  <c:v>28.014418359717304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B9-9E41-833F-658DC2A7B253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f.haschildUnemployed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Humanities</c:v>
                </c:pt>
                <c:pt idx="1">
                  <c:v>Humanities</c:v>
                </c:pt>
                <c:pt idx="2">
                  <c:v>Humanities</c:v>
                </c:pt>
                <c:pt idx="4">
                  <c:v>Humanities</c:v>
                </c:pt>
                <c:pt idx="5">
                  <c:v>Humanities</c:v>
                </c:pt>
                <c:pt idx="6">
                  <c:v>Humanities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Nursing</c:v>
                </c:pt>
                <c:pt idx="21">
                  <c:v>Nursing</c:v>
                </c:pt>
                <c:pt idx="22">
                  <c:v>Nursing</c:v>
                </c:pt>
                <c:pt idx="24">
                  <c:v>Other CA</c:v>
                </c:pt>
                <c:pt idx="25">
                  <c:v>Other CA</c:v>
                </c:pt>
                <c:pt idx="26">
                  <c:v>Other CA</c:v>
                </c:pt>
                <c:pt idx="28">
                  <c:v>Other CA</c:v>
                </c:pt>
                <c:pt idx="29">
                  <c:v>Other CA</c:v>
                </c:pt>
                <c:pt idx="30">
                  <c:v>Other CA</c:v>
                </c:pt>
                <c:pt idx="32">
                  <c:v>Other CA</c:v>
                </c:pt>
                <c:pt idx="33">
                  <c:v>Other CA</c:v>
                </c:pt>
                <c:pt idx="34">
                  <c:v>Other CA</c:v>
                </c:pt>
                <c:pt idx="36">
                  <c:v>Performing arts</c:v>
                </c:pt>
                <c:pt idx="37">
                  <c:v>Performing arts</c:v>
                </c:pt>
                <c:pt idx="38">
                  <c:v>Performing arts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8" formatCode="_(* #,##0.00_);_(* \(#,##0.00\);_(* &quot;-&quot;??_);_(@_)">
                  <c:v>4.7616930154939299</c:v>
                </c:pt>
                <c:pt idx="9" formatCode="_(* #,##0.00_);_(* \(#,##0.00\);_(* &quot;-&quot;??_);_(@_)">
                  <c:v>6.5011094542912096</c:v>
                </c:pt>
                <c:pt idx="10" formatCode="_(* #,##0.00_);_(* \(#,##0.00\);_(* &quot;-&quot;??_);_(@_)">
                  <c:v>9.0205305317101701</c:v>
                </c:pt>
                <c:pt idx="20" formatCode="_(* #,##0.00_);_(* \(#,##0.00\);_(* &quot;-&quot;??_);_(@_)">
                  <c:v>1.2457304461343501</c:v>
                </c:pt>
                <c:pt idx="21" formatCode="_(* #,##0.00_);_(* \(#,##0.00\);_(* &quot;-&quot;??_);_(@_)">
                  <c:v>1.2558946003448301</c:v>
                </c:pt>
                <c:pt idx="22" formatCode="_(* #,##0.00_);_(* \(#,##0.00\);_(* &quot;-&quot;??_);_(@_)">
                  <c:v>1.56311977052133</c:v>
                </c:pt>
                <c:pt idx="32" formatCode="_(* #,##0.00_);_(* \(#,##0.00\);_(* &quot;-&quot;??_);_(@_)">
                  <c:v>5.5730381590829703</c:v>
                </c:pt>
                <c:pt idx="33" formatCode="_(* #,##0.00_);_(* \(#,##0.00\);_(* &quot;-&quot;??_);_(@_)">
                  <c:v>5.9472985816099593</c:v>
                </c:pt>
                <c:pt idx="34" formatCode="_(* #,##0.00_);_(* \(#,##0.00\);_(* &quot;-&quot;??_);_(@_)">
                  <c:v>6.2498296648231699</c:v>
                </c:pt>
                <c:pt idx="44" formatCode="_(* #,##0.00_);_(* \(#,##0.00\);_(* &quot;-&quot;??_);_(@_)">
                  <c:v>8.1544816393384494</c:v>
                </c:pt>
                <c:pt idx="45" formatCode="_(* #,##0.00_);_(* \(#,##0.00\);_(* &quot;-&quot;??_);_(@_)">
                  <c:v>7.9421660813452508</c:v>
                </c:pt>
                <c:pt idx="46" formatCode="_(* #,##0.00_);_(* \(#,##0.00\);_(* &quot;-&quot;??_);_(@_)">
                  <c:v>8.1021054685525389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4B9-9E41-833F-658DC2A7B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54088" y="1077913"/>
            <a:ext cx="118491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15538"/>
            <a:ext cx="17971894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3D2C026-16ED-F445-9165-AE1E3A0F2DC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777307007"/>
              </p:ext>
            </p:extLst>
          </p:nvPr>
        </p:nvGraphicFramePr>
        <p:xfrm>
          <a:off x="0" y="163536"/>
          <a:ext cx="17543463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79728D8-F848-584D-87AD-CABA29ACABF9}"/>
              </a:ext>
            </a:extLst>
          </p:cNvPr>
          <p:cNvGrpSpPr/>
          <p:nvPr/>
        </p:nvGrpSpPr>
        <p:grpSpPr>
          <a:xfrm>
            <a:off x="5126355" y="-21092"/>
            <a:ext cx="7783292" cy="521908"/>
            <a:chOff x="5419542" y="-17764"/>
            <a:chExt cx="7783292" cy="5219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5E1833-1346-3241-902A-7D1F1B342428}"/>
                </a:ext>
              </a:extLst>
            </p:cNvPr>
            <p:cNvGrpSpPr/>
            <p:nvPr/>
          </p:nvGrpSpPr>
          <p:grpSpPr>
            <a:xfrm>
              <a:off x="11701215" y="-17764"/>
              <a:ext cx="1501619" cy="521908"/>
              <a:chOff x="4224793" y="77830"/>
              <a:chExt cx="982552" cy="3414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4DAF3BF-ACE0-E84F-98B4-57077B4F5430}"/>
                  </a:ext>
                </a:extLst>
              </p:cNvPr>
              <p:cNvGrpSpPr/>
              <p:nvPr/>
            </p:nvGrpSpPr>
            <p:grpSpPr>
              <a:xfrm>
                <a:off x="4347528" y="233586"/>
                <a:ext cx="696110" cy="185743"/>
                <a:chOff x="5127174" y="180019"/>
                <a:chExt cx="1396334" cy="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8308DD-FE6B-934A-99F7-76D24C56FCA3}"/>
                    </a:ext>
                  </a:extLst>
                </p:cNvPr>
                <p:cNvCxnSpPr/>
                <p:nvPr/>
              </p:nvCxnSpPr>
              <p:spPr bwMode="auto">
                <a:xfrm>
                  <a:off x="5127174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CD1D31C-633D-574C-A1A5-11F4651555D2}"/>
                    </a:ext>
                  </a:extLst>
                </p:cNvPr>
                <p:cNvCxnSpPr/>
                <p:nvPr/>
              </p:nvCxnSpPr>
              <p:spPr bwMode="auto">
                <a:xfrm>
                  <a:off x="5825341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BA7CB7-F5C7-B24D-8B5C-E3B4F5F130AA}"/>
                  </a:ext>
                </a:extLst>
              </p:cNvPr>
              <p:cNvSpPr txBox="1"/>
              <p:nvPr/>
            </p:nvSpPr>
            <p:spPr>
              <a:xfrm>
                <a:off x="4224793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2006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580032-E1E3-AF47-B890-ABF79A6C50CE}"/>
                  </a:ext>
                </a:extLst>
              </p:cNvPr>
              <p:cNvSpPr txBox="1"/>
              <p:nvPr/>
            </p:nvSpPr>
            <p:spPr>
              <a:xfrm>
                <a:off x="4589750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833F70-BEBC-3C46-8940-0320283C8A2D}"/>
                  </a:ext>
                </a:extLst>
              </p:cNvPr>
              <p:cNvSpPr txBox="1"/>
              <p:nvPr/>
            </p:nvSpPr>
            <p:spPr>
              <a:xfrm>
                <a:off x="4919951" y="78697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2016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4FF0693-43D1-D249-8A6A-6CEA41F0EB32}"/>
                </a:ext>
              </a:extLst>
            </p:cNvPr>
            <p:cNvGrpSpPr/>
            <p:nvPr/>
          </p:nvGrpSpPr>
          <p:grpSpPr>
            <a:xfrm>
              <a:off x="5419542" y="17652"/>
              <a:ext cx="6233078" cy="232644"/>
              <a:chOff x="5419542" y="11755"/>
              <a:chExt cx="6233078" cy="23264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28ECFB-7E28-3848-B67D-01C6FC32A3BB}"/>
                  </a:ext>
                </a:extLst>
              </p:cNvPr>
              <p:cNvSpPr txBox="1"/>
              <p:nvPr/>
            </p:nvSpPr>
            <p:spPr>
              <a:xfrm>
                <a:off x="9159453" y="18935"/>
                <a:ext cx="132233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tx2"/>
                    </a:solidFill>
                  </a:rPr>
                  <a:t>Away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D1729-15BB-9D4E-9BE4-CD4C1EF7FA50}"/>
                  </a:ext>
                </a:extLst>
              </p:cNvPr>
              <p:cNvSpPr txBox="1"/>
              <p:nvPr/>
            </p:nvSpPr>
            <p:spPr>
              <a:xfrm>
                <a:off x="7401762" y="20639"/>
                <a:ext cx="1361295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3"/>
                    </a:solidFill>
                  </a:rPr>
                  <a:t>Full-time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A32E5B-E002-704C-9C88-3FCE480578FF}"/>
                  </a:ext>
                </a:extLst>
              </p:cNvPr>
              <p:cNvSpPr txBox="1"/>
              <p:nvPr/>
            </p:nvSpPr>
            <p:spPr>
              <a:xfrm>
                <a:off x="8274126" y="11755"/>
                <a:ext cx="92264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2"/>
                    </a:solidFill>
                  </a:rPr>
                  <a:t>Part-time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92D29D-CD15-B144-BD87-9602E51DBFCF}"/>
                  </a:ext>
                </a:extLst>
              </p:cNvPr>
              <p:cNvSpPr txBox="1"/>
              <p:nvPr/>
            </p:nvSpPr>
            <p:spPr>
              <a:xfrm>
                <a:off x="5419542" y="22694"/>
                <a:ext cx="191252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1528" dirty="0"/>
                  <a:t>Employment status: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2D81A7-59AB-8B49-9606-CAD574FA40B7}"/>
                  </a:ext>
                </a:extLst>
              </p:cNvPr>
              <p:cNvSpPr txBox="1"/>
              <p:nvPr/>
            </p:nvSpPr>
            <p:spPr>
              <a:xfrm>
                <a:off x="9711442" y="21067"/>
                <a:ext cx="576055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6"/>
                    </a:solidFill>
                  </a:rPr>
                  <a:t>NILF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A3DB0D-10FA-0546-A6DE-D2038850538B}"/>
                  </a:ext>
                </a:extLst>
              </p:cNvPr>
              <p:cNvSpPr txBox="1"/>
              <p:nvPr/>
            </p:nvSpPr>
            <p:spPr>
              <a:xfrm>
                <a:off x="10189330" y="32803"/>
                <a:ext cx="146329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Unemployed</a:t>
                </a:r>
              </a:p>
            </p:txBody>
          </p:sp>
        </p:grpSp>
      </p:grpSp>
      <p:sp>
        <p:nvSpPr>
          <p:cNvPr id="38" name="TextBox 1">
            <a:extLst>
              <a:ext uri="{FF2B5EF4-FFF2-40B4-BE49-F238E27FC236}">
                <a16:creationId xmlns:a16="http://schemas.microsoft.com/office/drawing/2014/main" id="{DD0890BB-290B-554C-9FD7-CF8A7AAB7052}"/>
              </a:ext>
            </a:extLst>
          </p:cNvPr>
          <p:cNvSpPr txBox="1"/>
          <p:nvPr/>
        </p:nvSpPr>
        <p:spPr>
          <a:xfrm>
            <a:off x="592317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BBA6C385-C02E-CA40-8565-72B9B3866C99}"/>
              </a:ext>
            </a:extLst>
          </p:cNvPr>
          <p:cNvSpPr txBox="1"/>
          <p:nvPr/>
        </p:nvSpPr>
        <p:spPr>
          <a:xfrm>
            <a:off x="1930971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BA95F-0143-A545-B0C1-8DDBC59D3375}"/>
              </a:ext>
            </a:extLst>
          </p:cNvPr>
          <p:cNvSpPr/>
          <p:nvPr/>
        </p:nvSpPr>
        <p:spPr bwMode="auto">
          <a:xfrm>
            <a:off x="428624" y="36230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Year 12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9AF69A14-96DC-D942-87BA-BFDEFFEC116B}"/>
              </a:ext>
            </a:extLst>
          </p:cNvPr>
          <p:cNvSpPr txBox="1"/>
          <p:nvPr/>
        </p:nvSpPr>
        <p:spPr>
          <a:xfrm>
            <a:off x="3371131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51D23FAB-4B0E-AE48-AAAC-2FC9FDDFBBBC}"/>
              </a:ext>
            </a:extLst>
          </p:cNvPr>
          <p:cNvSpPr txBox="1"/>
          <p:nvPr/>
        </p:nvSpPr>
        <p:spPr>
          <a:xfrm>
            <a:off x="4915468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ECCB962F-ADF1-9347-AE07-19D50F67D6FA}"/>
              </a:ext>
            </a:extLst>
          </p:cNvPr>
          <p:cNvSpPr txBox="1"/>
          <p:nvPr/>
        </p:nvSpPr>
        <p:spPr>
          <a:xfrm>
            <a:off x="6378777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A0597-2C2D-C846-A2F5-FCA49CA643DB}"/>
              </a:ext>
            </a:extLst>
          </p:cNvPr>
          <p:cNvSpPr/>
          <p:nvPr/>
        </p:nvSpPr>
        <p:spPr bwMode="auto">
          <a:xfrm>
            <a:off x="4667250" y="36230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All bachelor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FA0ECA4E-FCD9-AD43-9849-E13B812AE6C4}"/>
              </a:ext>
            </a:extLst>
          </p:cNvPr>
          <p:cNvSpPr txBox="1"/>
          <p:nvPr/>
        </p:nvSpPr>
        <p:spPr>
          <a:xfrm>
            <a:off x="7818937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FEEDF-A4D5-6C40-8B1A-AD74DF0A5E71}"/>
              </a:ext>
            </a:extLst>
          </p:cNvPr>
          <p:cNvSpPr/>
          <p:nvPr/>
        </p:nvSpPr>
        <p:spPr bwMode="auto">
          <a:xfrm>
            <a:off x="9013038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Law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9C00B1-5EDF-2E4D-8631-50773C40FDCA}"/>
              </a:ext>
            </a:extLst>
          </p:cNvPr>
          <p:cNvSpPr/>
          <p:nvPr/>
        </p:nvSpPr>
        <p:spPr bwMode="auto">
          <a:xfrm>
            <a:off x="13354481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Medicine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6D331EB6-5609-4541-8E9C-D759BA7273AD}"/>
              </a:ext>
            </a:extLst>
          </p:cNvPr>
          <p:cNvSpPr txBox="1"/>
          <p:nvPr/>
        </p:nvSpPr>
        <p:spPr>
          <a:xfrm>
            <a:off x="9369474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0BFC74FB-B95B-794F-B53D-5FB90A6B9445}"/>
              </a:ext>
            </a:extLst>
          </p:cNvPr>
          <p:cNvSpPr txBox="1"/>
          <p:nvPr/>
        </p:nvSpPr>
        <p:spPr>
          <a:xfrm>
            <a:off x="10832783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68CE9B00-EFD6-8843-A6F5-614457BD4BD2}"/>
              </a:ext>
            </a:extLst>
          </p:cNvPr>
          <p:cNvSpPr txBox="1"/>
          <p:nvPr/>
        </p:nvSpPr>
        <p:spPr>
          <a:xfrm>
            <a:off x="12272943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861B0BCF-1BB5-7046-B98D-ED3BF12B404C}"/>
              </a:ext>
            </a:extLst>
          </p:cNvPr>
          <p:cNvSpPr txBox="1"/>
          <p:nvPr/>
        </p:nvSpPr>
        <p:spPr>
          <a:xfrm>
            <a:off x="13690383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1BF9A76B-F9AC-C343-BF41-432608A36AB1}"/>
              </a:ext>
            </a:extLst>
          </p:cNvPr>
          <p:cNvSpPr txBox="1"/>
          <p:nvPr/>
        </p:nvSpPr>
        <p:spPr>
          <a:xfrm>
            <a:off x="15153692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6AD39038-E984-7C41-832B-7450A0726454}"/>
              </a:ext>
            </a:extLst>
          </p:cNvPr>
          <p:cNvSpPr txBox="1"/>
          <p:nvPr/>
        </p:nvSpPr>
        <p:spPr>
          <a:xfrm>
            <a:off x="16593852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C0CE430F-9E0E-1048-A58C-6CC604DDBE68}"/>
              </a:ext>
            </a:extLst>
          </p:cNvPr>
          <p:cNvSpPr txBox="1"/>
          <p:nvPr/>
        </p:nvSpPr>
        <p:spPr>
          <a:xfrm>
            <a:off x="592317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62A43315-0025-B041-B6EB-5B796C638053}"/>
              </a:ext>
            </a:extLst>
          </p:cNvPr>
          <p:cNvSpPr txBox="1"/>
          <p:nvPr/>
        </p:nvSpPr>
        <p:spPr>
          <a:xfrm>
            <a:off x="1930971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539AFF-FFD4-5340-8202-E0E92D617076}"/>
              </a:ext>
            </a:extLst>
          </p:cNvPr>
          <p:cNvSpPr/>
          <p:nvPr/>
        </p:nvSpPr>
        <p:spPr bwMode="auto">
          <a:xfrm>
            <a:off x="428624" y="76362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Engineering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AF616708-35A6-BD4C-BAD1-C5F2CB44A86D}"/>
              </a:ext>
            </a:extLst>
          </p:cNvPr>
          <p:cNvSpPr txBox="1"/>
          <p:nvPr/>
        </p:nvSpPr>
        <p:spPr>
          <a:xfrm>
            <a:off x="3371131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7079AE2-4DA1-9840-B75C-49E73262730E}"/>
              </a:ext>
            </a:extLst>
          </p:cNvPr>
          <p:cNvSpPr txBox="1"/>
          <p:nvPr/>
        </p:nvSpPr>
        <p:spPr>
          <a:xfrm>
            <a:off x="4915468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9" name="TextBox 1">
            <a:extLst>
              <a:ext uri="{FF2B5EF4-FFF2-40B4-BE49-F238E27FC236}">
                <a16:creationId xmlns:a16="http://schemas.microsoft.com/office/drawing/2014/main" id="{5B9DC874-598E-1E43-849B-67BAB7AE5206}"/>
              </a:ext>
            </a:extLst>
          </p:cNvPr>
          <p:cNvSpPr txBox="1"/>
          <p:nvPr/>
        </p:nvSpPr>
        <p:spPr>
          <a:xfrm>
            <a:off x="6378777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34D89A-B3B0-DA43-951A-26E58B29CB3B}"/>
              </a:ext>
            </a:extLst>
          </p:cNvPr>
          <p:cNvSpPr/>
          <p:nvPr/>
        </p:nvSpPr>
        <p:spPr bwMode="auto">
          <a:xfrm>
            <a:off x="4667250" y="76362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Agriculture</a:t>
            </a:r>
          </a:p>
        </p:txBody>
      </p:sp>
      <p:sp>
        <p:nvSpPr>
          <p:cNvPr id="91" name="TextBox 1">
            <a:extLst>
              <a:ext uri="{FF2B5EF4-FFF2-40B4-BE49-F238E27FC236}">
                <a16:creationId xmlns:a16="http://schemas.microsoft.com/office/drawing/2014/main" id="{79CBA5D7-4DCB-E443-947A-A4A07616C78B}"/>
              </a:ext>
            </a:extLst>
          </p:cNvPr>
          <p:cNvSpPr txBox="1"/>
          <p:nvPr/>
        </p:nvSpPr>
        <p:spPr>
          <a:xfrm>
            <a:off x="7818937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2681DD3-9CFA-944D-8A67-ADAEB490D77C}"/>
              </a:ext>
            </a:extLst>
          </p:cNvPr>
          <p:cNvSpPr/>
          <p:nvPr/>
        </p:nvSpPr>
        <p:spPr bwMode="auto">
          <a:xfrm>
            <a:off x="9013038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Commerce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C5BF77-B2FD-A341-8CCE-5AFFB2E6179E}"/>
              </a:ext>
            </a:extLst>
          </p:cNvPr>
          <p:cNvSpPr/>
          <p:nvPr/>
        </p:nvSpPr>
        <p:spPr bwMode="auto">
          <a:xfrm>
            <a:off x="13354481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IT</a:t>
            </a:r>
          </a:p>
        </p:txBody>
      </p:sp>
      <p:sp>
        <p:nvSpPr>
          <p:cNvPr id="94" name="TextBox 1">
            <a:extLst>
              <a:ext uri="{FF2B5EF4-FFF2-40B4-BE49-F238E27FC236}">
                <a16:creationId xmlns:a16="http://schemas.microsoft.com/office/drawing/2014/main" id="{06100BBA-62DF-4443-87CB-C975AE0E0FD9}"/>
              </a:ext>
            </a:extLst>
          </p:cNvPr>
          <p:cNvSpPr txBox="1"/>
          <p:nvPr/>
        </p:nvSpPr>
        <p:spPr>
          <a:xfrm>
            <a:off x="9369474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2E5C7917-FBE5-9B40-B7A6-15BE566AD0E9}"/>
              </a:ext>
            </a:extLst>
          </p:cNvPr>
          <p:cNvSpPr txBox="1"/>
          <p:nvPr/>
        </p:nvSpPr>
        <p:spPr>
          <a:xfrm>
            <a:off x="10832783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699DB8F7-A796-AE44-A625-31EF265C9EA5}"/>
              </a:ext>
            </a:extLst>
          </p:cNvPr>
          <p:cNvSpPr txBox="1"/>
          <p:nvPr/>
        </p:nvSpPr>
        <p:spPr>
          <a:xfrm>
            <a:off x="12272943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7" name="TextBox 1">
            <a:extLst>
              <a:ext uri="{FF2B5EF4-FFF2-40B4-BE49-F238E27FC236}">
                <a16:creationId xmlns:a16="http://schemas.microsoft.com/office/drawing/2014/main" id="{32DFC47E-D7CA-4F48-A647-3632D49FF70D}"/>
              </a:ext>
            </a:extLst>
          </p:cNvPr>
          <p:cNvSpPr txBox="1"/>
          <p:nvPr/>
        </p:nvSpPr>
        <p:spPr>
          <a:xfrm>
            <a:off x="13690383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8" name="TextBox 1">
            <a:extLst>
              <a:ext uri="{FF2B5EF4-FFF2-40B4-BE49-F238E27FC236}">
                <a16:creationId xmlns:a16="http://schemas.microsoft.com/office/drawing/2014/main" id="{5B913753-1B76-2A4C-989E-218E9F7DECA1}"/>
              </a:ext>
            </a:extLst>
          </p:cNvPr>
          <p:cNvSpPr txBox="1"/>
          <p:nvPr/>
        </p:nvSpPr>
        <p:spPr>
          <a:xfrm>
            <a:off x="15153692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9" name="TextBox 1">
            <a:extLst>
              <a:ext uri="{FF2B5EF4-FFF2-40B4-BE49-F238E27FC236}">
                <a16:creationId xmlns:a16="http://schemas.microsoft.com/office/drawing/2014/main" id="{29C18503-04A3-6041-A366-A2D64781269C}"/>
              </a:ext>
            </a:extLst>
          </p:cNvPr>
          <p:cNvSpPr txBox="1"/>
          <p:nvPr/>
        </p:nvSpPr>
        <p:spPr>
          <a:xfrm>
            <a:off x="16593852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graphicFrame>
        <p:nvGraphicFramePr>
          <p:cNvPr id="114" name="Chart Placeholder 2">
            <a:extLst>
              <a:ext uri="{FF2B5EF4-FFF2-40B4-BE49-F238E27FC236}">
                <a16:creationId xmlns:a16="http://schemas.microsoft.com/office/drawing/2014/main" id="{488B276E-9D75-8B4B-8808-076608EA4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097267"/>
              </p:ext>
            </p:extLst>
          </p:nvPr>
        </p:nvGraphicFramePr>
        <p:xfrm>
          <a:off x="-8675" y="4115941"/>
          <a:ext cx="17543463" cy="317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BF12BD-E493-9E4D-8035-479D7FD298BD}"/>
              </a:ext>
            </a:extLst>
          </p:cNvPr>
          <p:cNvCxnSpPr>
            <a:cxnSpLocks/>
          </p:cNvCxnSpPr>
          <p:nvPr/>
        </p:nvCxnSpPr>
        <p:spPr bwMode="auto">
          <a:xfrm>
            <a:off x="4626864" y="327280"/>
            <a:ext cx="0" cy="7649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9F07C0-DD53-2048-A9D5-388173141CBF}"/>
              </a:ext>
            </a:extLst>
          </p:cNvPr>
          <p:cNvCxnSpPr>
            <a:cxnSpLocks/>
          </p:cNvCxnSpPr>
          <p:nvPr/>
        </p:nvCxnSpPr>
        <p:spPr bwMode="auto">
          <a:xfrm>
            <a:off x="9018001" y="316187"/>
            <a:ext cx="0" cy="7649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CEF0DA-389A-D64B-872F-E0B2045075AC}"/>
              </a:ext>
            </a:extLst>
          </p:cNvPr>
          <p:cNvCxnSpPr>
            <a:cxnSpLocks/>
          </p:cNvCxnSpPr>
          <p:nvPr/>
        </p:nvCxnSpPr>
        <p:spPr bwMode="auto">
          <a:xfrm>
            <a:off x="13346449" y="316186"/>
            <a:ext cx="0" cy="7661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41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3D2C026-16ED-F445-9165-AE1E3A0F2DC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51672741"/>
              </p:ext>
            </p:extLst>
          </p:nvPr>
        </p:nvGraphicFramePr>
        <p:xfrm>
          <a:off x="0" y="163536"/>
          <a:ext cx="17543463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1">
            <a:extLst>
              <a:ext uri="{FF2B5EF4-FFF2-40B4-BE49-F238E27FC236}">
                <a16:creationId xmlns:a16="http://schemas.microsoft.com/office/drawing/2014/main" id="{DD0890BB-290B-554C-9FD7-CF8A7AAB7052}"/>
              </a:ext>
            </a:extLst>
          </p:cNvPr>
          <p:cNvSpPr txBox="1"/>
          <p:nvPr/>
        </p:nvSpPr>
        <p:spPr>
          <a:xfrm>
            <a:off x="592317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BBA6C385-C02E-CA40-8565-72B9B3866C99}"/>
              </a:ext>
            </a:extLst>
          </p:cNvPr>
          <p:cNvSpPr txBox="1"/>
          <p:nvPr/>
        </p:nvSpPr>
        <p:spPr>
          <a:xfrm>
            <a:off x="1930971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9AF69A14-96DC-D942-87BA-BFDEFFEC116B}"/>
              </a:ext>
            </a:extLst>
          </p:cNvPr>
          <p:cNvSpPr txBox="1"/>
          <p:nvPr/>
        </p:nvSpPr>
        <p:spPr>
          <a:xfrm>
            <a:off x="3371131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51D23FAB-4B0E-AE48-AAAC-2FC9FDDFBBBC}"/>
              </a:ext>
            </a:extLst>
          </p:cNvPr>
          <p:cNvSpPr txBox="1"/>
          <p:nvPr/>
        </p:nvSpPr>
        <p:spPr>
          <a:xfrm>
            <a:off x="4915468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ECCB962F-ADF1-9347-AE07-19D50F67D6FA}"/>
              </a:ext>
            </a:extLst>
          </p:cNvPr>
          <p:cNvSpPr txBox="1"/>
          <p:nvPr/>
        </p:nvSpPr>
        <p:spPr>
          <a:xfrm>
            <a:off x="6378777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FA0ECA4E-FCD9-AD43-9849-E13B812AE6C4}"/>
              </a:ext>
            </a:extLst>
          </p:cNvPr>
          <p:cNvSpPr txBox="1"/>
          <p:nvPr/>
        </p:nvSpPr>
        <p:spPr>
          <a:xfrm>
            <a:off x="7818937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6D331EB6-5609-4541-8E9C-D759BA7273AD}"/>
              </a:ext>
            </a:extLst>
          </p:cNvPr>
          <p:cNvSpPr txBox="1"/>
          <p:nvPr/>
        </p:nvSpPr>
        <p:spPr>
          <a:xfrm>
            <a:off x="9369474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0BFC74FB-B95B-794F-B53D-5FB90A6B9445}"/>
              </a:ext>
            </a:extLst>
          </p:cNvPr>
          <p:cNvSpPr txBox="1"/>
          <p:nvPr/>
        </p:nvSpPr>
        <p:spPr>
          <a:xfrm>
            <a:off x="10832783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68CE9B00-EFD6-8843-A6F5-614457BD4BD2}"/>
              </a:ext>
            </a:extLst>
          </p:cNvPr>
          <p:cNvSpPr txBox="1"/>
          <p:nvPr/>
        </p:nvSpPr>
        <p:spPr>
          <a:xfrm>
            <a:off x="12272943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861B0BCF-1BB5-7046-B98D-ED3BF12B404C}"/>
              </a:ext>
            </a:extLst>
          </p:cNvPr>
          <p:cNvSpPr txBox="1"/>
          <p:nvPr/>
        </p:nvSpPr>
        <p:spPr>
          <a:xfrm>
            <a:off x="13690383" y="31998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1BF9A76B-F9AC-C343-BF41-432608A36AB1}"/>
              </a:ext>
            </a:extLst>
          </p:cNvPr>
          <p:cNvSpPr txBox="1"/>
          <p:nvPr/>
        </p:nvSpPr>
        <p:spPr>
          <a:xfrm>
            <a:off x="15153692" y="31998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6AD39038-E984-7C41-832B-7450A0726454}"/>
              </a:ext>
            </a:extLst>
          </p:cNvPr>
          <p:cNvSpPr txBox="1"/>
          <p:nvPr/>
        </p:nvSpPr>
        <p:spPr>
          <a:xfrm>
            <a:off x="16593852" y="31998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C0CE430F-9E0E-1048-A58C-6CC604DDBE68}"/>
              </a:ext>
            </a:extLst>
          </p:cNvPr>
          <p:cNvSpPr txBox="1"/>
          <p:nvPr/>
        </p:nvSpPr>
        <p:spPr>
          <a:xfrm>
            <a:off x="592317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62A43315-0025-B041-B6EB-5B796C638053}"/>
              </a:ext>
            </a:extLst>
          </p:cNvPr>
          <p:cNvSpPr txBox="1"/>
          <p:nvPr/>
        </p:nvSpPr>
        <p:spPr>
          <a:xfrm>
            <a:off x="1930971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AF616708-35A6-BD4C-BAD1-C5F2CB44A86D}"/>
              </a:ext>
            </a:extLst>
          </p:cNvPr>
          <p:cNvSpPr txBox="1"/>
          <p:nvPr/>
        </p:nvSpPr>
        <p:spPr>
          <a:xfrm>
            <a:off x="3371131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F7079AE2-4DA1-9840-B75C-49E73262730E}"/>
              </a:ext>
            </a:extLst>
          </p:cNvPr>
          <p:cNvSpPr txBox="1"/>
          <p:nvPr/>
        </p:nvSpPr>
        <p:spPr>
          <a:xfrm>
            <a:off x="4915468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89" name="TextBox 1">
            <a:extLst>
              <a:ext uri="{FF2B5EF4-FFF2-40B4-BE49-F238E27FC236}">
                <a16:creationId xmlns:a16="http://schemas.microsoft.com/office/drawing/2014/main" id="{5B9DC874-598E-1E43-849B-67BAB7AE5206}"/>
              </a:ext>
            </a:extLst>
          </p:cNvPr>
          <p:cNvSpPr txBox="1"/>
          <p:nvPr/>
        </p:nvSpPr>
        <p:spPr>
          <a:xfrm>
            <a:off x="6378777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1" name="TextBox 1">
            <a:extLst>
              <a:ext uri="{FF2B5EF4-FFF2-40B4-BE49-F238E27FC236}">
                <a16:creationId xmlns:a16="http://schemas.microsoft.com/office/drawing/2014/main" id="{79CBA5D7-4DCB-E443-947A-A4A07616C78B}"/>
              </a:ext>
            </a:extLst>
          </p:cNvPr>
          <p:cNvSpPr txBox="1"/>
          <p:nvPr/>
        </p:nvSpPr>
        <p:spPr>
          <a:xfrm>
            <a:off x="7818937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4" name="TextBox 1">
            <a:extLst>
              <a:ext uri="{FF2B5EF4-FFF2-40B4-BE49-F238E27FC236}">
                <a16:creationId xmlns:a16="http://schemas.microsoft.com/office/drawing/2014/main" id="{06100BBA-62DF-4443-87CB-C975AE0E0FD9}"/>
              </a:ext>
            </a:extLst>
          </p:cNvPr>
          <p:cNvSpPr txBox="1"/>
          <p:nvPr/>
        </p:nvSpPr>
        <p:spPr>
          <a:xfrm>
            <a:off x="9369474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2E5C7917-FBE5-9B40-B7A6-15BE566AD0E9}"/>
              </a:ext>
            </a:extLst>
          </p:cNvPr>
          <p:cNvSpPr txBox="1"/>
          <p:nvPr/>
        </p:nvSpPr>
        <p:spPr>
          <a:xfrm>
            <a:off x="10832783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699DB8F7-A796-AE44-A625-31EF265C9EA5}"/>
              </a:ext>
            </a:extLst>
          </p:cNvPr>
          <p:cNvSpPr txBox="1"/>
          <p:nvPr/>
        </p:nvSpPr>
        <p:spPr>
          <a:xfrm>
            <a:off x="12272943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sp>
        <p:nvSpPr>
          <p:cNvPr id="97" name="TextBox 1">
            <a:extLst>
              <a:ext uri="{FF2B5EF4-FFF2-40B4-BE49-F238E27FC236}">
                <a16:creationId xmlns:a16="http://schemas.microsoft.com/office/drawing/2014/main" id="{32DFC47E-D7CA-4F48-A647-3632D49FF70D}"/>
              </a:ext>
            </a:extLst>
          </p:cNvPr>
          <p:cNvSpPr txBox="1"/>
          <p:nvPr/>
        </p:nvSpPr>
        <p:spPr>
          <a:xfrm>
            <a:off x="13690383" y="7213050"/>
            <a:ext cx="762590" cy="211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Male</a:t>
            </a:r>
          </a:p>
        </p:txBody>
      </p:sp>
      <p:sp>
        <p:nvSpPr>
          <p:cNvPr id="98" name="TextBox 1">
            <a:extLst>
              <a:ext uri="{FF2B5EF4-FFF2-40B4-BE49-F238E27FC236}">
                <a16:creationId xmlns:a16="http://schemas.microsoft.com/office/drawing/2014/main" id="{5B913753-1B76-2A4C-989E-218E9F7DECA1}"/>
              </a:ext>
            </a:extLst>
          </p:cNvPr>
          <p:cNvSpPr txBox="1"/>
          <p:nvPr/>
        </p:nvSpPr>
        <p:spPr>
          <a:xfrm>
            <a:off x="15153692" y="7213050"/>
            <a:ext cx="7625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no child</a:t>
            </a:r>
          </a:p>
        </p:txBody>
      </p:sp>
      <p:sp>
        <p:nvSpPr>
          <p:cNvPr id="99" name="TextBox 1">
            <a:extLst>
              <a:ext uri="{FF2B5EF4-FFF2-40B4-BE49-F238E27FC236}">
                <a16:creationId xmlns:a16="http://schemas.microsoft.com/office/drawing/2014/main" id="{29C18503-04A3-6041-A366-A2D64781269C}"/>
              </a:ext>
            </a:extLst>
          </p:cNvPr>
          <p:cNvSpPr txBox="1"/>
          <p:nvPr/>
        </p:nvSpPr>
        <p:spPr>
          <a:xfrm>
            <a:off x="16593852" y="7213050"/>
            <a:ext cx="860890" cy="423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528" dirty="0"/>
              <a:t>Female, with child</a:t>
            </a:r>
          </a:p>
        </p:txBody>
      </p:sp>
      <p:graphicFrame>
        <p:nvGraphicFramePr>
          <p:cNvPr id="114" name="Chart Placeholder 2">
            <a:extLst>
              <a:ext uri="{FF2B5EF4-FFF2-40B4-BE49-F238E27FC236}">
                <a16:creationId xmlns:a16="http://schemas.microsoft.com/office/drawing/2014/main" id="{488B276E-9D75-8B4B-8808-076608EA4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047037"/>
              </p:ext>
            </p:extLst>
          </p:nvPr>
        </p:nvGraphicFramePr>
        <p:xfrm>
          <a:off x="-8675" y="4180992"/>
          <a:ext cx="17543463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95F0131A-7727-D647-A05F-0A08952DAFF2}"/>
              </a:ext>
            </a:extLst>
          </p:cNvPr>
          <p:cNvSpPr/>
          <p:nvPr/>
        </p:nvSpPr>
        <p:spPr bwMode="auto">
          <a:xfrm>
            <a:off x="428624" y="36230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Maths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54CC4-3AC6-FF49-8CB1-9519A290EDF3}"/>
              </a:ext>
            </a:extLst>
          </p:cNvPr>
          <p:cNvSpPr/>
          <p:nvPr/>
        </p:nvSpPr>
        <p:spPr bwMode="auto">
          <a:xfrm>
            <a:off x="4667250" y="36230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Science (</a:t>
            </a:r>
            <a:r>
              <a:rPr kumimoji="0" lang="en-A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excl</a:t>
            </a: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maths)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15433C-E1BC-784D-BFE4-DE5088BC7AC3}"/>
              </a:ext>
            </a:extLst>
          </p:cNvPr>
          <p:cNvSpPr/>
          <p:nvPr/>
        </p:nvSpPr>
        <p:spPr bwMode="auto">
          <a:xfrm>
            <a:off x="9013038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Education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AC2420-C976-244F-A23C-FAF5F203292D}"/>
              </a:ext>
            </a:extLst>
          </p:cNvPr>
          <p:cNvSpPr/>
          <p:nvPr/>
        </p:nvSpPr>
        <p:spPr bwMode="auto">
          <a:xfrm>
            <a:off x="13354481" y="36230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Other health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AA39D8-97C8-F747-9FF6-A33F02666000}"/>
              </a:ext>
            </a:extLst>
          </p:cNvPr>
          <p:cNvSpPr/>
          <p:nvPr/>
        </p:nvSpPr>
        <p:spPr bwMode="auto">
          <a:xfrm>
            <a:off x="428624" y="7636244"/>
            <a:ext cx="4238626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Humanities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149762-C3D1-BF41-A8CE-A6E095754B7F}"/>
              </a:ext>
            </a:extLst>
          </p:cNvPr>
          <p:cNvSpPr/>
          <p:nvPr/>
        </p:nvSpPr>
        <p:spPr bwMode="auto">
          <a:xfrm>
            <a:off x="4667250" y="7636244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Nursing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E54E6C-A9DF-FD40-8858-6AC4494C111D}"/>
              </a:ext>
            </a:extLst>
          </p:cNvPr>
          <p:cNvSpPr/>
          <p:nvPr/>
        </p:nvSpPr>
        <p:spPr bwMode="auto">
          <a:xfrm>
            <a:off x="9013038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Creative arts (</a:t>
            </a:r>
            <a:r>
              <a:rPr kumimoji="0" lang="en-A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excl</a:t>
            </a: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performing arts)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13C147-D203-774B-AE96-ACBF26FDC12B}"/>
              </a:ext>
            </a:extLst>
          </p:cNvPr>
          <p:cNvSpPr/>
          <p:nvPr/>
        </p:nvSpPr>
        <p:spPr bwMode="auto">
          <a:xfrm>
            <a:off x="13354481" y="7636243"/>
            <a:ext cx="4341443" cy="32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800" b="1" dirty="0"/>
              <a:t>Performing arts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BF12BD-E493-9E4D-8035-479D7FD298BD}"/>
              </a:ext>
            </a:extLst>
          </p:cNvPr>
          <p:cNvCxnSpPr>
            <a:cxnSpLocks/>
          </p:cNvCxnSpPr>
          <p:nvPr/>
        </p:nvCxnSpPr>
        <p:spPr bwMode="auto">
          <a:xfrm>
            <a:off x="4626864" y="327280"/>
            <a:ext cx="0" cy="7649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9F07C0-DD53-2048-A9D5-388173141CBF}"/>
              </a:ext>
            </a:extLst>
          </p:cNvPr>
          <p:cNvCxnSpPr>
            <a:cxnSpLocks/>
          </p:cNvCxnSpPr>
          <p:nvPr/>
        </p:nvCxnSpPr>
        <p:spPr bwMode="auto">
          <a:xfrm>
            <a:off x="9018001" y="316187"/>
            <a:ext cx="0" cy="7649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CEF0DA-389A-D64B-872F-E0B2045075AC}"/>
              </a:ext>
            </a:extLst>
          </p:cNvPr>
          <p:cNvCxnSpPr>
            <a:cxnSpLocks/>
          </p:cNvCxnSpPr>
          <p:nvPr/>
        </p:nvCxnSpPr>
        <p:spPr bwMode="auto">
          <a:xfrm>
            <a:off x="13346449" y="316186"/>
            <a:ext cx="0" cy="7661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C3341E-021B-EF46-ABD2-92F94F108AC6}"/>
              </a:ext>
            </a:extLst>
          </p:cNvPr>
          <p:cNvGrpSpPr/>
          <p:nvPr/>
        </p:nvGrpSpPr>
        <p:grpSpPr>
          <a:xfrm>
            <a:off x="5126355" y="-21092"/>
            <a:ext cx="7783292" cy="521908"/>
            <a:chOff x="5419542" y="-17764"/>
            <a:chExt cx="7783292" cy="52190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398AD3-5E05-BB48-B1C4-1FA8B939DEC9}"/>
                </a:ext>
              </a:extLst>
            </p:cNvPr>
            <p:cNvGrpSpPr/>
            <p:nvPr/>
          </p:nvGrpSpPr>
          <p:grpSpPr>
            <a:xfrm>
              <a:off x="11701215" y="-17764"/>
              <a:ext cx="1501619" cy="521908"/>
              <a:chOff x="4224793" y="77830"/>
              <a:chExt cx="982552" cy="34149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3F178B2-A6B8-8443-9C64-C39907C815E7}"/>
                  </a:ext>
                </a:extLst>
              </p:cNvPr>
              <p:cNvGrpSpPr/>
              <p:nvPr/>
            </p:nvGrpSpPr>
            <p:grpSpPr>
              <a:xfrm>
                <a:off x="4347528" y="233586"/>
                <a:ext cx="696110" cy="185743"/>
                <a:chOff x="5127174" y="180019"/>
                <a:chExt cx="1396334" cy="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56E287D-7DF2-FF4A-ABA1-227AC6FDE77A}"/>
                    </a:ext>
                  </a:extLst>
                </p:cNvPr>
                <p:cNvCxnSpPr/>
                <p:nvPr/>
              </p:nvCxnSpPr>
              <p:spPr bwMode="auto">
                <a:xfrm>
                  <a:off x="5127174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8C43C8A-AD56-3A42-918B-8F9F2FE239FD}"/>
                    </a:ext>
                  </a:extLst>
                </p:cNvPr>
                <p:cNvCxnSpPr/>
                <p:nvPr/>
              </p:nvCxnSpPr>
              <p:spPr bwMode="auto">
                <a:xfrm>
                  <a:off x="5825341" y="180019"/>
                  <a:ext cx="698167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AFE35C-DFEB-3C4F-896A-190939DCBA61}"/>
                  </a:ext>
                </a:extLst>
              </p:cNvPr>
              <p:cNvSpPr txBox="1"/>
              <p:nvPr/>
            </p:nvSpPr>
            <p:spPr>
              <a:xfrm>
                <a:off x="4224793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2006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63E4CA-3737-2048-A2B9-DA29D99EB078}"/>
                  </a:ext>
                </a:extLst>
              </p:cNvPr>
              <p:cNvSpPr txBox="1"/>
              <p:nvPr/>
            </p:nvSpPr>
            <p:spPr>
              <a:xfrm>
                <a:off x="4589750" y="77830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7F3793-1E2E-A64A-995B-7849C2795232}"/>
                  </a:ext>
                </a:extLst>
              </p:cNvPr>
              <p:cNvSpPr txBox="1"/>
              <p:nvPr/>
            </p:nvSpPr>
            <p:spPr>
              <a:xfrm>
                <a:off x="4919951" y="78697"/>
                <a:ext cx="287394" cy="11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223" dirty="0"/>
                  <a:t>2016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6DE9554-2F2F-9F48-98E7-3B917E3E2F77}"/>
                </a:ext>
              </a:extLst>
            </p:cNvPr>
            <p:cNvGrpSpPr/>
            <p:nvPr/>
          </p:nvGrpSpPr>
          <p:grpSpPr>
            <a:xfrm>
              <a:off x="5419542" y="17652"/>
              <a:ext cx="6233078" cy="232644"/>
              <a:chOff x="5419542" y="11755"/>
              <a:chExt cx="6233078" cy="2326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57DE663-5292-2C45-93D4-B9722980ACEA}"/>
                  </a:ext>
                </a:extLst>
              </p:cNvPr>
              <p:cNvSpPr txBox="1"/>
              <p:nvPr/>
            </p:nvSpPr>
            <p:spPr>
              <a:xfrm>
                <a:off x="9159453" y="18935"/>
                <a:ext cx="132233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tx2"/>
                    </a:solidFill>
                  </a:rPr>
                  <a:t>Away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74A367-662B-404D-9815-CECCBC9D8678}"/>
                  </a:ext>
                </a:extLst>
              </p:cNvPr>
              <p:cNvSpPr txBox="1"/>
              <p:nvPr/>
            </p:nvSpPr>
            <p:spPr>
              <a:xfrm>
                <a:off x="7401762" y="20639"/>
                <a:ext cx="1361295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3"/>
                    </a:solidFill>
                  </a:rPr>
                  <a:t>Full-time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0BC753-BD67-6143-951F-F79C027BF857}"/>
                  </a:ext>
                </a:extLst>
              </p:cNvPr>
              <p:cNvSpPr txBox="1"/>
              <p:nvPr/>
            </p:nvSpPr>
            <p:spPr>
              <a:xfrm>
                <a:off x="8274126" y="11755"/>
                <a:ext cx="92264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2"/>
                    </a:solidFill>
                  </a:rPr>
                  <a:t>Part-time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09A9CA-5B41-9D43-9217-339D8B8FBF48}"/>
                  </a:ext>
                </a:extLst>
              </p:cNvPr>
              <p:cNvSpPr txBox="1"/>
              <p:nvPr/>
            </p:nvSpPr>
            <p:spPr>
              <a:xfrm>
                <a:off x="5419542" y="22694"/>
                <a:ext cx="1912521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1528" dirty="0"/>
                  <a:t>Employment status: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67EBE37-D1D6-3F47-9E66-A2ABBDD06219}"/>
                  </a:ext>
                </a:extLst>
              </p:cNvPr>
              <p:cNvSpPr txBox="1"/>
              <p:nvPr/>
            </p:nvSpPr>
            <p:spPr>
              <a:xfrm>
                <a:off x="9711442" y="21067"/>
                <a:ext cx="576055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accent6"/>
                    </a:solidFill>
                  </a:rPr>
                  <a:t>NILF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8FA283-7E2A-8F4D-87DD-01A180F92181}"/>
                  </a:ext>
                </a:extLst>
              </p:cNvPr>
              <p:cNvSpPr txBox="1"/>
              <p:nvPr/>
            </p:nvSpPr>
            <p:spPr>
              <a:xfrm>
                <a:off x="10189330" y="32803"/>
                <a:ext cx="1463290" cy="211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28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Unemployed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89040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224</TotalTime>
  <Words>196</Words>
  <Application>Microsoft Macintosh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28</cp:revision>
  <cp:lastPrinted>2018-07-30T05:13:03Z</cp:lastPrinted>
  <dcterms:created xsi:type="dcterms:W3CDTF">2018-07-30T03:54:33Z</dcterms:created>
  <dcterms:modified xsi:type="dcterms:W3CDTF">2018-07-30T08:02:42Z</dcterms:modified>
</cp:coreProperties>
</file>