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6102013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17593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87192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56791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0" userDrawn="1">
          <p15:clr>
            <a:srgbClr val="A4A3A4"/>
          </p15:clr>
        </p15:guide>
        <p15:guide id="4" pos="10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85486" autoAdjust="0"/>
  </p:normalViewPr>
  <p:slideViewPr>
    <p:cSldViewPr>
      <p:cViewPr>
        <p:scale>
          <a:sx n="90" d="100"/>
          <a:sy n="90" d="100"/>
        </p:scale>
        <p:origin x="-200" y="1280"/>
      </p:cViewPr>
      <p:guideLst>
        <p:guide orient="horz" pos="4780"/>
        <p:guide pos="1014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72.235978741919212</c:v>
                </c:pt>
                <c:pt idx="1">
                  <c:v>70.128142851643005</c:v>
                </c:pt>
                <c:pt idx="2">
                  <c:v>65.698559766872393</c:v>
                </c:pt>
                <c:pt idx="4">
                  <c:v>78.104465654370898</c:v>
                </c:pt>
                <c:pt idx="5">
                  <c:v>77.608121883299603</c:v>
                </c:pt>
                <c:pt idx="6">
                  <c:v>76.509097200749594</c:v>
                </c:pt>
                <c:pt idx="8">
                  <c:v>88.027812241106702</c:v>
                </c:pt>
                <c:pt idx="9">
                  <c:v>87.115361397335207</c:v>
                </c:pt>
                <c:pt idx="10">
                  <c:v>87.442051428484206</c:v>
                </c:pt>
                <c:pt idx="12">
                  <c:v>86.441844569252297</c:v>
                </c:pt>
                <c:pt idx="13">
                  <c:v>84.755757427057702</c:v>
                </c:pt>
                <c:pt idx="14">
                  <c:v>83.861736376135696</c:v>
                </c:pt>
                <c:pt idx="16">
                  <c:v>85.557444806226101</c:v>
                </c:pt>
                <c:pt idx="17">
                  <c:v>85.294384182649395</c:v>
                </c:pt>
                <c:pt idx="18">
                  <c:v>85.337169046700097</c:v>
                </c:pt>
                <c:pt idx="20">
                  <c:v>79.734988584236604</c:v>
                </c:pt>
                <c:pt idx="21">
                  <c:v>81.394301120999799</c:v>
                </c:pt>
                <c:pt idx="22">
                  <c:v>83.475308578761698</c:v>
                </c:pt>
                <c:pt idx="24">
                  <c:v>83.588681160346098</c:v>
                </c:pt>
                <c:pt idx="25">
                  <c:v>83.678014000215896</c:v>
                </c:pt>
                <c:pt idx="26">
                  <c:v>83.659409793191202</c:v>
                </c:pt>
                <c:pt idx="28">
                  <c:v>78.548642044407103</c:v>
                </c:pt>
                <c:pt idx="29">
                  <c:v>79.021536893995403</c:v>
                </c:pt>
                <c:pt idx="30">
                  <c:v>81.290546322690503</c:v>
                </c:pt>
                <c:pt idx="32">
                  <c:v>77.1430250298461</c:v>
                </c:pt>
                <c:pt idx="33">
                  <c:v>75.798191585978998</c:v>
                </c:pt>
                <c:pt idx="34">
                  <c:v>75.359819317948293</c:v>
                </c:pt>
                <c:pt idx="36">
                  <c:v>68.245233765863304</c:v>
                </c:pt>
                <c:pt idx="37">
                  <c:v>66.225500281511401</c:v>
                </c:pt>
                <c:pt idx="38">
                  <c:v>62.283467649905703</c:v>
                </c:pt>
                <c:pt idx="40">
                  <c:v>73.307699408447107</c:v>
                </c:pt>
                <c:pt idx="41">
                  <c:v>70.625069131355005</c:v>
                </c:pt>
                <c:pt idx="42">
                  <c:v>65.179884853027701</c:v>
                </c:pt>
                <c:pt idx="44">
                  <c:v>65.274841299822398</c:v>
                </c:pt>
                <c:pt idx="45">
                  <c:v>65.099774974500008</c:v>
                </c:pt>
                <c:pt idx="46">
                  <c:v>62.745689752864294</c:v>
                </c:pt>
                <c:pt idx="48">
                  <c:v>53.893735927849796</c:v>
                </c:pt>
                <c:pt idx="49">
                  <c:v>51.439403842041898</c:v>
                </c:pt>
                <c:pt idx="50">
                  <c:v>49.3648704076356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13.7215357256388</c:v>
                </c:pt>
                <c:pt idx="1">
                  <c:v>13.911945153290201</c:v>
                </c:pt>
                <c:pt idx="2">
                  <c:v>16.291625356627801</c:v>
                </c:pt>
                <c:pt idx="4">
                  <c:v>13.7756119322095</c:v>
                </c:pt>
                <c:pt idx="5">
                  <c:v>13.818459261137599</c:v>
                </c:pt>
                <c:pt idx="6">
                  <c:v>15.5383438672796</c:v>
                </c:pt>
                <c:pt idx="8">
                  <c:v>6.1134017635394198</c:v>
                </c:pt>
                <c:pt idx="9">
                  <c:v>6.7221768620813496</c:v>
                </c:pt>
                <c:pt idx="10">
                  <c:v>6.6578623899578995</c:v>
                </c:pt>
                <c:pt idx="12">
                  <c:v>6.8384154977099696</c:v>
                </c:pt>
                <c:pt idx="13">
                  <c:v>7.6568154045790902</c:v>
                </c:pt>
                <c:pt idx="14">
                  <c:v>8.802849767934811</c:v>
                </c:pt>
                <c:pt idx="16">
                  <c:v>6.8072987520505404</c:v>
                </c:pt>
                <c:pt idx="17">
                  <c:v>7.0644070695483494</c:v>
                </c:pt>
                <c:pt idx="18">
                  <c:v>7.2798194619750705</c:v>
                </c:pt>
                <c:pt idx="20">
                  <c:v>11.0632413534012</c:v>
                </c:pt>
                <c:pt idx="21">
                  <c:v>9.3497879084386106</c:v>
                </c:pt>
                <c:pt idx="22">
                  <c:v>9.8625227978381211</c:v>
                </c:pt>
                <c:pt idx="24">
                  <c:v>8.4386223579404103</c:v>
                </c:pt>
                <c:pt idx="25">
                  <c:v>7.8979171551356293</c:v>
                </c:pt>
                <c:pt idx="26">
                  <c:v>10.329741224505399</c:v>
                </c:pt>
                <c:pt idx="28">
                  <c:v>15.071891099624901</c:v>
                </c:pt>
                <c:pt idx="29">
                  <c:v>15.061952930238901</c:v>
                </c:pt>
                <c:pt idx="30">
                  <c:v>13.7005482385524</c:v>
                </c:pt>
                <c:pt idx="32">
                  <c:v>16.750848687620902</c:v>
                </c:pt>
                <c:pt idx="33">
                  <c:v>16.935570614041701</c:v>
                </c:pt>
                <c:pt idx="34">
                  <c:v>18.3128189371932</c:v>
                </c:pt>
                <c:pt idx="36">
                  <c:v>23.200851903728399</c:v>
                </c:pt>
                <c:pt idx="37">
                  <c:v>24.724140162300202</c:v>
                </c:pt>
                <c:pt idx="38">
                  <c:v>29.587225621598702</c:v>
                </c:pt>
                <c:pt idx="40">
                  <c:v>14.143272179761501</c:v>
                </c:pt>
                <c:pt idx="41">
                  <c:v>15.439598356952299</c:v>
                </c:pt>
                <c:pt idx="42">
                  <c:v>19.845301458000002</c:v>
                </c:pt>
                <c:pt idx="44">
                  <c:v>21.3481694441214</c:v>
                </c:pt>
                <c:pt idx="45">
                  <c:v>19.658008672638999</c:v>
                </c:pt>
                <c:pt idx="46">
                  <c:v>22.9168936557096</c:v>
                </c:pt>
                <c:pt idx="48">
                  <c:v>35.965450145958997</c:v>
                </c:pt>
                <c:pt idx="49">
                  <c:v>36.3833067835861</c:v>
                </c:pt>
                <c:pt idx="50">
                  <c:v>39.196924623227197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4.4373366841910302</c:v>
                </c:pt>
                <c:pt idx="1">
                  <c:v>4.2999249020185397</c:v>
                </c:pt>
                <c:pt idx="2">
                  <c:v>3.6029948257764302</c:v>
                </c:pt>
                <c:pt idx="4">
                  <c:v>3.63660908990878</c:v>
                </c:pt>
                <c:pt idx="5">
                  <c:v>3.4733928702016801</c:v>
                </c:pt>
                <c:pt idx="6">
                  <c:v>2.6769723928382798</c:v>
                </c:pt>
                <c:pt idx="8">
                  <c:v>2.3945064000804499</c:v>
                </c:pt>
                <c:pt idx="9">
                  <c:v>2.1445076937862</c:v>
                </c:pt>
                <c:pt idx="10">
                  <c:v>1.43567090042401</c:v>
                </c:pt>
                <c:pt idx="12">
                  <c:v>3.0571262508630999</c:v>
                </c:pt>
                <c:pt idx="13">
                  <c:v>3.0414367458957599</c:v>
                </c:pt>
                <c:pt idx="14">
                  <c:v>2.45971078330061</c:v>
                </c:pt>
                <c:pt idx="16">
                  <c:v>4.0751056498675196</c:v>
                </c:pt>
                <c:pt idx="17">
                  <c:v>3.3321085787398501</c:v>
                </c:pt>
                <c:pt idx="18">
                  <c:v>2.5919794659190201</c:v>
                </c:pt>
                <c:pt idx="20">
                  <c:v>6.8626535306142902</c:v>
                </c:pt>
                <c:pt idx="21">
                  <c:v>6.5032911108472202</c:v>
                </c:pt>
                <c:pt idx="22">
                  <c:v>3.4725363234896904</c:v>
                </c:pt>
                <c:pt idx="24">
                  <c:v>3.4798616622208303</c:v>
                </c:pt>
                <c:pt idx="25">
                  <c:v>3.2473085658406999</c:v>
                </c:pt>
                <c:pt idx="26">
                  <c:v>1.7677469582700702</c:v>
                </c:pt>
                <c:pt idx="28">
                  <c:v>3.64171527208849</c:v>
                </c:pt>
                <c:pt idx="29">
                  <c:v>3.1199846536106999</c:v>
                </c:pt>
                <c:pt idx="30">
                  <c:v>2.3436578051938097</c:v>
                </c:pt>
                <c:pt idx="32">
                  <c:v>3.4090356323575004</c:v>
                </c:pt>
                <c:pt idx="33">
                  <c:v>3.7897862826238402</c:v>
                </c:pt>
                <c:pt idx="34">
                  <c:v>2.41964133664534</c:v>
                </c:pt>
                <c:pt idx="36">
                  <c:v>5.8125790617955504</c:v>
                </c:pt>
                <c:pt idx="37">
                  <c:v>6.14917394003038</c:v>
                </c:pt>
                <c:pt idx="38">
                  <c:v>5.1648955791613904</c:v>
                </c:pt>
                <c:pt idx="40">
                  <c:v>3.5044484708398502</c:v>
                </c:pt>
                <c:pt idx="41">
                  <c:v>3.5873419947335199</c:v>
                </c:pt>
                <c:pt idx="42">
                  <c:v>2.9007716556160199</c:v>
                </c:pt>
                <c:pt idx="44">
                  <c:v>3.0147086612974503</c:v>
                </c:pt>
                <c:pt idx="45">
                  <c:v>3.5104482566947706</c:v>
                </c:pt>
                <c:pt idx="46">
                  <c:v>3.18388358960721</c:v>
                </c:pt>
                <c:pt idx="48">
                  <c:v>3.2257650691555497</c:v>
                </c:pt>
                <c:pt idx="49">
                  <c:v>3.2845749377660098</c:v>
                </c:pt>
                <c:pt idx="50">
                  <c:v>2.7378560165153001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93.26082646401828</c:v>
                </c:pt>
                <c:pt idx="1">
                  <c:v>91.551772172018858</c:v>
                </c:pt>
                <c:pt idx="2">
                  <c:v>89.4453710476499</c:v>
                </c:pt>
                <c:pt idx="4">
                  <c:v>96.604131542911134</c:v>
                </c:pt>
                <c:pt idx="5">
                  <c:v>96.379646008235966</c:v>
                </c:pt>
                <c:pt idx="6">
                  <c:v>96.413243339053892</c:v>
                </c:pt>
                <c:pt idx="8">
                  <c:v>97.025010269724717</c:v>
                </c:pt>
                <c:pt idx="9">
                  <c:v>96.889139730855121</c:v>
                </c:pt>
                <c:pt idx="10">
                  <c:v>96.720450947161012</c:v>
                </c:pt>
                <c:pt idx="12">
                  <c:v>97.620442190922404</c:v>
                </c:pt>
                <c:pt idx="13">
                  <c:v>97.243833756659811</c:v>
                </c:pt>
                <c:pt idx="14">
                  <c:v>97.128287876809367</c:v>
                </c:pt>
                <c:pt idx="16">
                  <c:v>97.453601835428941</c:v>
                </c:pt>
                <c:pt idx="17">
                  <c:v>97.271791340533426</c:v>
                </c:pt>
                <c:pt idx="18">
                  <c:v>97.216063190844167</c:v>
                </c:pt>
                <c:pt idx="20">
                  <c:v>97.831836127515857</c:v>
                </c:pt>
                <c:pt idx="21">
                  <c:v>97.311209927519755</c:v>
                </c:pt>
                <c:pt idx="22">
                  <c:v>97.372654220421111</c:v>
                </c:pt>
                <c:pt idx="24">
                  <c:v>96.238769237347555</c:v>
                </c:pt>
                <c:pt idx="25">
                  <c:v>96.502014181698996</c:v>
                </c:pt>
                <c:pt idx="26">
                  <c:v>97.870156910972057</c:v>
                </c:pt>
                <c:pt idx="28">
                  <c:v>97.901535722113934</c:v>
                </c:pt>
                <c:pt idx="29">
                  <c:v>98.089108088121293</c:v>
                </c:pt>
                <c:pt idx="30">
                  <c:v>98.178601888135177</c:v>
                </c:pt>
                <c:pt idx="32">
                  <c:v>97.778689555402607</c:v>
                </c:pt>
                <c:pt idx="33">
                  <c:v>97.000689778529235</c:v>
                </c:pt>
                <c:pt idx="34">
                  <c:v>96.819950933626814</c:v>
                </c:pt>
                <c:pt idx="36">
                  <c:v>97.819427255070238</c:v>
                </c:pt>
                <c:pt idx="37">
                  <c:v>97.758928915295144</c:v>
                </c:pt>
                <c:pt idx="38">
                  <c:v>97.855930012176344</c:v>
                </c:pt>
                <c:pt idx="40">
                  <c:v>92.145055460458295</c:v>
                </c:pt>
                <c:pt idx="41">
                  <c:v>91.176619071404176</c:v>
                </c:pt>
                <c:pt idx="42">
                  <c:v>90.619746896672154</c:v>
                </c:pt>
                <c:pt idx="44">
                  <c:v>92.079941785801651</c:v>
                </c:pt>
                <c:pt idx="45">
                  <c:v>90.843680090289666</c:v>
                </c:pt>
                <c:pt idx="46">
                  <c:v>91.937398676561443</c:v>
                </c:pt>
                <c:pt idx="48">
                  <c:v>93.890052816168449</c:v>
                </c:pt>
                <c:pt idx="49">
                  <c:v>94.23265316210211</c:v>
                </c:pt>
                <c:pt idx="50">
                  <c:v>93.62593931069452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_(* #,##0.00_);_(* \(#,##0.00\);_(* "-"??_);_(@_)</c:formatCode>
                <c:ptCount val="51"/>
                <c:pt idx="0">
                  <c:v>2.8659753122691303</c:v>
                </c:pt>
                <c:pt idx="1">
                  <c:v>3.2117592650669802</c:v>
                </c:pt>
                <c:pt idx="2">
                  <c:v>3.8521910983730203</c:v>
                </c:pt>
                <c:pt idx="4">
                  <c:v>1.0874448664218299</c:v>
                </c:pt>
                <c:pt idx="5">
                  <c:v>1.47967199359701</c:v>
                </c:pt>
                <c:pt idx="6">
                  <c:v>1.68882987818634</c:v>
                </c:pt>
                <c:pt idx="8">
                  <c:v>0.48928986499807997</c:v>
                </c:pt>
                <c:pt idx="9">
                  <c:v>0.90709377765230903</c:v>
                </c:pt>
                <c:pt idx="10">
                  <c:v>1.1848662282948099</c:v>
                </c:pt>
                <c:pt idx="12">
                  <c:v>1.2830558730969899</c:v>
                </c:pt>
                <c:pt idx="13">
                  <c:v>1.7898241791272098</c:v>
                </c:pt>
                <c:pt idx="14">
                  <c:v>2.0039909494381902</c:v>
                </c:pt>
                <c:pt idx="16">
                  <c:v>1.0137526272847501</c:v>
                </c:pt>
                <c:pt idx="17">
                  <c:v>1.5808915095957499</c:v>
                </c:pt>
                <c:pt idx="18">
                  <c:v>2.0070952162498701</c:v>
                </c:pt>
                <c:pt idx="20">
                  <c:v>0.17095265926358802</c:v>
                </c:pt>
                <c:pt idx="21">
                  <c:v>6.3829787234042493E-2</c:v>
                </c:pt>
                <c:pt idx="22">
                  <c:v>0.56228652033150306</c:v>
                </c:pt>
                <c:pt idx="24">
                  <c:v>0.73160405684012608</c:v>
                </c:pt>
                <c:pt idx="25">
                  <c:v>1.6787744605067001</c:v>
                </c:pt>
                <c:pt idx="26">
                  <c:v>2.1132589350052999</c:v>
                </c:pt>
                <c:pt idx="28">
                  <c:v>0.63928730599337591</c:v>
                </c:pt>
                <c:pt idx="29">
                  <c:v>0.88563361027619203</c:v>
                </c:pt>
                <c:pt idx="30">
                  <c:v>0.84384952169831906</c:v>
                </c:pt>
                <c:pt idx="32">
                  <c:v>0.47578020557808204</c:v>
                </c:pt>
                <c:pt idx="33">
                  <c:v>0.47714129588468807</c:v>
                </c:pt>
                <c:pt idx="34">
                  <c:v>0.727671341839912</c:v>
                </c:pt>
                <c:pt idx="36">
                  <c:v>0.56076252368291302</c:v>
                </c:pt>
                <c:pt idx="37">
                  <c:v>0.66011453145307497</c:v>
                </c:pt>
                <c:pt idx="38">
                  <c:v>0.82034116151053893</c:v>
                </c:pt>
                <c:pt idx="40">
                  <c:v>1.1896354014097099</c:v>
                </c:pt>
                <c:pt idx="41">
                  <c:v>1.52460958836321</c:v>
                </c:pt>
                <c:pt idx="42">
                  <c:v>2.69378893002825</c:v>
                </c:pt>
                <c:pt idx="44">
                  <c:v>2.4422223805602798</c:v>
                </c:pt>
                <c:pt idx="45">
                  <c:v>2.5754481864557799</c:v>
                </c:pt>
                <c:pt idx="46">
                  <c:v>3.0909316783802798</c:v>
                </c:pt>
                <c:pt idx="48">
                  <c:v>0.80510167320392101</c:v>
                </c:pt>
                <c:pt idx="49">
                  <c:v>3.1253675987079896</c:v>
                </c:pt>
                <c:pt idx="50">
                  <c:v>2.32628826331627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4">
                  <c:v>82.885974632224801</c:v>
                </c:pt>
                <c:pt idx="5">
                  <c:v>82.007899751992397</c:v>
                </c:pt>
                <c:pt idx="6">
                  <c:v>79.764931673557911</c:v>
                </c:pt>
                <c:pt idx="8">
                  <c:v>87.957374694488493</c:v>
                </c:pt>
                <c:pt idx="9">
                  <c:v>88.050898512731095</c:v>
                </c:pt>
                <c:pt idx="10">
                  <c:v>85.430807392125203</c:v>
                </c:pt>
                <c:pt idx="12">
                  <c:v>88.169287386175498</c:v>
                </c:pt>
                <c:pt idx="13">
                  <c:v>86.448970936408003</c:v>
                </c:pt>
                <c:pt idx="14">
                  <c:v>84.932631086263697</c:v>
                </c:pt>
                <c:pt idx="16">
                  <c:v>86.744008513145502</c:v>
                </c:pt>
                <c:pt idx="17">
                  <c:v>85.665901267512908</c:v>
                </c:pt>
                <c:pt idx="18">
                  <c:v>83.945047281897203</c:v>
                </c:pt>
                <c:pt idx="20">
                  <c:v>85.818482516330491</c:v>
                </c:pt>
                <c:pt idx="21">
                  <c:v>85.670628420664499</c:v>
                </c:pt>
                <c:pt idx="22">
                  <c:v>86.996036587685396</c:v>
                </c:pt>
                <c:pt idx="24">
                  <c:v>84.511184891966096</c:v>
                </c:pt>
                <c:pt idx="25">
                  <c:v>84.868962939777006</c:v>
                </c:pt>
                <c:pt idx="26">
                  <c:v>82.668386865890696</c:v>
                </c:pt>
                <c:pt idx="28">
                  <c:v>80.206497287891096</c:v>
                </c:pt>
                <c:pt idx="29">
                  <c:v>80.216334525223203</c:v>
                </c:pt>
                <c:pt idx="30">
                  <c:v>81.853822181691697</c:v>
                </c:pt>
                <c:pt idx="32">
                  <c:v>81.903714350315198</c:v>
                </c:pt>
                <c:pt idx="33">
                  <c:v>78.29837309447359</c:v>
                </c:pt>
                <c:pt idx="34">
                  <c:v>77.060157394270107</c:v>
                </c:pt>
                <c:pt idx="36">
                  <c:v>77.820736661409896</c:v>
                </c:pt>
                <c:pt idx="37">
                  <c:v>75.695886232206803</c:v>
                </c:pt>
                <c:pt idx="38">
                  <c:v>69.542105827606306</c:v>
                </c:pt>
                <c:pt idx="40">
                  <c:v>73.486269725039094</c:v>
                </c:pt>
                <c:pt idx="41">
                  <c:v>71.203082452063001</c:v>
                </c:pt>
                <c:pt idx="42">
                  <c:v>65.618877400858793</c:v>
                </c:pt>
                <c:pt idx="44">
                  <c:v>65.699493481953894</c:v>
                </c:pt>
                <c:pt idx="45">
                  <c:v>64.010938323106402</c:v>
                </c:pt>
                <c:pt idx="46">
                  <c:v>60.7508287996014</c:v>
                </c:pt>
                <c:pt idx="48">
                  <c:v>53.8420894653161</c:v>
                </c:pt>
                <c:pt idx="49">
                  <c:v>51.974011415919598</c:v>
                </c:pt>
                <c:pt idx="50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4">
                  <c:v>8.8998865145562096</c:v>
                </c:pt>
                <c:pt idx="5">
                  <c:v>9.5306461295068399</c:v>
                </c:pt>
                <c:pt idx="6">
                  <c:v>11.2217918388451</c:v>
                </c:pt>
                <c:pt idx="8">
                  <c:v>5.1740016695336601</c:v>
                </c:pt>
                <c:pt idx="9">
                  <c:v>5.44055381345727</c:v>
                </c:pt>
                <c:pt idx="10">
                  <c:v>6.8010789118469903</c:v>
                </c:pt>
                <c:pt idx="12">
                  <c:v>5.10299715473018</c:v>
                </c:pt>
                <c:pt idx="13">
                  <c:v>6.1221144152545302</c:v>
                </c:pt>
                <c:pt idx="14">
                  <c:v>7.48419739842703</c:v>
                </c:pt>
                <c:pt idx="16">
                  <c:v>5.5995725701018504</c:v>
                </c:pt>
                <c:pt idx="17">
                  <c:v>5.6793989848792998</c:v>
                </c:pt>
                <c:pt idx="18">
                  <c:v>7.5251617691666901</c:v>
                </c:pt>
                <c:pt idx="20">
                  <c:v>6.6213969411437699</c:v>
                </c:pt>
                <c:pt idx="21">
                  <c:v>6.9080667395708204</c:v>
                </c:pt>
                <c:pt idx="22">
                  <c:v>6.7932959890308799</c:v>
                </c:pt>
                <c:pt idx="24">
                  <c:v>7.2806462179101805</c:v>
                </c:pt>
                <c:pt idx="25">
                  <c:v>6.8722273988192999</c:v>
                </c:pt>
                <c:pt idx="26">
                  <c:v>8.0679379055156808</c:v>
                </c:pt>
                <c:pt idx="28">
                  <c:v>13.659824527737399</c:v>
                </c:pt>
                <c:pt idx="29">
                  <c:v>14.387251454438099</c:v>
                </c:pt>
                <c:pt idx="30">
                  <c:v>13.606422077477202</c:v>
                </c:pt>
                <c:pt idx="32">
                  <c:v>12.011844005329101</c:v>
                </c:pt>
                <c:pt idx="33">
                  <c:v>14.168104586149399</c:v>
                </c:pt>
                <c:pt idx="34">
                  <c:v>15.7513134352149</c:v>
                </c:pt>
                <c:pt idx="36">
                  <c:v>14.726035003232901</c:v>
                </c:pt>
                <c:pt idx="37">
                  <c:v>17.337735038405498</c:v>
                </c:pt>
                <c:pt idx="38">
                  <c:v>21.949569475209699</c:v>
                </c:pt>
                <c:pt idx="40">
                  <c:v>12.005192300910499</c:v>
                </c:pt>
                <c:pt idx="41">
                  <c:v>12.942021657760399</c:v>
                </c:pt>
                <c:pt idx="42">
                  <c:v>16.836723750350398</c:v>
                </c:pt>
                <c:pt idx="44">
                  <c:v>18.7142347195241</c:v>
                </c:pt>
                <c:pt idx="45">
                  <c:v>20.3184122233064</c:v>
                </c:pt>
                <c:pt idx="46">
                  <c:v>22.529006371051899</c:v>
                </c:pt>
                <c:pt idx="48">
                  <c:v>35.808635787580997</c:v>
                </c:pt>
                <c:pt idx="49">
                  <c:v>36.714086562019396</c:v>
                </c:pt>
                <c:pt idx="50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4">
                  <c:v>3.3923215649983303</c:v>
                </c:pt>
                <c:pt idx="5">
                  <c:v>2.9334919743724699</c:v>
                </c:pt>
                <c:pt idx="6">
                  <c:v>2.54276018375388</c:v>
                </c:pt>
                <c:pt idx="8">
                  <c:v>3.2624332600317301</c:v>
                </c:pt>
                <c:pt idx="9">
                  <c:v>2.7863553174199001</c:v>
                </c:pt>
                <c:pt idx="10">
                  <c:v>2.61955739577723</c:v>
                </c:pt>
                <c:pt idx="12">
                  <c:v>3.2847212247978299</c:v>
                </c:pt>
                <c:pt idx="13">
                  <c:v>2.89675352774622</c:v>
                </c:pt>
                <c:pt idx="14">
                  <c:v>2.3591754525637496</c:v>
                </c:pt>
                <c:pt idx="16">
                  <c:v>3.67146287559311</c:v>
                </c:pt>
                <c:pt idx="17">
                  <c:v>3.5688727682944501</c:v>
                </c:pt>
                <c:pt idx="18">
                  <c:v>2.7091918375449602</c:v>
                </c:pt>
                <c:pt idx="20">
                  <c:v>5.0754405664606201</c:v>
                </c:pt>
                <c:pt idx="21">
                  <c:v>4.5732540713733405</c:v>
                </c:pt>
                <c:pt idx="22">
                  <c:v>3.2165381701593403</c:v>
                </c:pt>
                <c:pt idx="24">
                  <c:v>3.41943929310992</c:v>
                </c:pt>
                <c:pt idx="25">
                  <c:v>2.9068847820124399</c:v>
                </c:pt>
                <c:pt idx="26">
                  <c:v>2.6970923244268499</c:v>
                </c:pt>
                <c:pt idx="28">
                  <c:v>3.3338446417310097</c:v>
                </c:pt>
                <c:pt idx="29">
                  <c:v>2.6973441493739201</c:v>
                </c:pt>
                <c:pt idx="30">
                  <c:v>1.9177398351049899</c:v>
                </c:pt>
                <c:pt idx="32">
                  <c:v>3.2632064842587001</c:v>
                </c:pt>
                <c:pt idx="33">
                  <c:v>3.1881615319154801</c:v>
                </c:pt>
                <c:pt idx="34">
                  <c:v>2.9070265823663202</c:v>
                </c:pt>
                <c:pt idx="36">
                  <c:v>6.0208769081412399</c:v>
                </c:pt>
                <c:pt idx="37">
                  <c:v>5.0074618616645701</c:v>
                </c:pt>
                <c:pt idx="38">
                  <c:v>5.0590666546813603</c:v>
                </c:pt>
                <c:pt idx="40">
                  <c:v>3.3089195878380195</c:v>
                </c:pt>
                <c:pt idx="41">
                  <c:v>3.1865140025825704</c:v>
                </c:pt>
                <c:pt idx="42">
                  <c:v>2.32639334156744</c:v>
                </c:pt>
                <c:pt idx="44">
                  <c:v>3.4376622067446601</c:v>
                </c:pt>
                <c:pt idx="45">
                  <c:v>2.82208886708906</c:v>
                </c:pt>
                <c:pt idx="46">
                  <c:v>2.2434004786745501</c:v>
                </c:pt>
                <c:pt idx="48">
                  <c:v>3.1764131075496</c:v>
                </c:pt>
                <c:pt idx="49">
                  <c:v>3.2041446604036801</c:v>
                </c:pt>
                <c:pt idx="50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93.930488935307366</c:v>
                </c:pt>
                <c:pt idx="1">
                  <c:v>92.590562699306886</c:v>
                </c:pt>
                <c:pt idx="2">
                  <c:v>90.162385330594844</c:v>
                </c:pt>
                <c:pt idx="4">
                  <c:v>96.79260448247679</c:v>
                </c:pt>
                <c:pt idx="5">
                  <c:v>96.442516730301364</c:v>
                </c:pt>
                <c:pt idx="6">
                  <c:v>96.193861402412608</c:v>
                </c:pt>
                <c:pt idx="8">
                  <c:v>97.344833281274163</c:v>
                </c:pt>
                <c:pt idx="9">
                  <c:v>97.547364833067576</c:v>
                </c:pt>
                <c:pt idx="10">
                  <c:v>97.247947275677205</c:v>
                </c:pt>
                <c:pt idx="12">
                  <c:v>98.210087589416759</c:v>
                </c:pt>
                <c:pt idx="13">
                  <c:v>97.615892569470716</c:v>
                </c:pt>
                <c:pt idx="14">
                  <c:v>97.361353160645265</c:v>
                </c:pt>
                <c:pt idx="16">
                  <c:v>97.222612545664546</c:v>
                </c:pt>
                <c:pt idx="17">
                  <c:v>97.006093002130314</c:v>
                </c:pt>
                <c:pt idx="18">
                  <c:v>97.087744629861504</c:v>
                </c:pt>
                <c:pt idx="20">
                  <c:v>97.597964652034122</c:v>
                </c:pt>
                <c:pt idx="21">
                  <c:v>97.428767707758112</c:v>
                </c:pt>
                <c:pt idx="22">
                  <c:v>97.34205394087958</c:v>
                </c:pt>
                <c:pt idx="24">
                  <c:v>97.315198326603976</c:v>
                </c:pt>
                <c:pt idx="25">
                  <c:v>96.894071637892424</c:v>
                </c:pt>
                <c:pt idx="26">
                  <c:v>96.539851632371565</c:v>
                </c:pt>
                <c:pt idx="28">
                  <c:v>98.188347347742308</c:v>
                </c:pt>
                <c:pt idx="29">
                  <c:v>98.266757173251463</c:v>
                </c:pt>
                <c:pt idx="30">
                  <c:v>98.275525857476893</c:v>
                </c:pt>
                <c:pt idx="32">
                  <c:v>97.596868462550475</c:v>
                </c:pt>
                <c:pt idx="33">
                  <c:v>96.431612828529026</c:v>
                </c:pt>
                <c:pt idx="34">
                  <c:v>96.626432681194913</c:v>
                </c:pt>
                <c:pt idx="36">
                  <c:v>98.567648572784137</c:v>
                </c:pt>
                <c:pt idx="37">
                  <c:v>98.165050074425736</c:v>
                </c:pt>
                <c:pt idx="38">
                  <c:v>97.327077954368193</c:v>
                </c:pt>
                <c:pt idx="40">
                  <c:v>91.035204226725028</c:v>
                </c:pt>
                <c:pt idx="41">
                  <c:v>89.820468440543294</c:v>
                </c:pt>
                <c:pt idx="42">
                  <c:v>88.955584486903092</c:v>
                </c:pt>
                <c:pt idx="44">
                  <c:v>90.919577524018308</c:v>
                </c:pt>
                <c:pt idx="45">
                  <c:v>90.841761542559183</c:v>
                </c:pt>
                <c:pt idx="46">
                  <c:v>90.766042936130106</c:v>
                </c:pt>
                <c:pt idx="48">
                  <c:v>95.718723654142195</c:v>
                </c:pt>
                <c:pt idx="49">
                  <c:v>94.995844887148905</c:v>
                </c:pt>
                <c:pt idx="50">
                  <c:v>93.67520609075558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_(* #,##0.00_);_(* \(#,##0.00\);_(* "-"??_);_(@_)</c:formatCode>
                <c:ptCount val="51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4">
                  <c:v>1.6144217706973898</c:v>
                </c:pt>
                <c:pt idx="5">
                  <c:v>1.9704788744296</c:v>
                </c:pt>
                <c:pt idx="6">
                  <c:v>2.6643777062556597</c:v>
                </c:pt>
                <c:pt idx="8">
                  <c:v>0.95102365722021609</c:v>
                </c:pt>
                <c:pt idx="9">
                  <c:v>1.2695571894592301</c:v>
                </c:pt>
                <c:pt idx="10">
                  <c:v>2.39650357592773</c:v>
                </c:pt>
                <c:pt idx="12">
                  <c:v>1.6530818237131502</c:v>
                </c:pt>
                <c:pt idx="13">
                  <c:v>2.14805369006196</c:v>
                </c:pt>
                <c:pt idx="14">
                  <c:v>2.5853492233906801</c:v>
                </c:pt>
                <c:pt idx="16">
                  <c:v>1.20756858682404</c:v>
                </c:pt>
                <c:pt idx="17">
                  <c:v>2.0919199814435698</c:v>
                </c:pt>
                <c:pt idx="18">
                  <c:v>2.9083437412526001</c:v>
                </c:pt>
                <c:pt idx="20">
                  <c:v>8.2644628099173501E-2</c:v>
                </c:pt>
                <c:pt idx="21">
                  <c:v>0.276818476149363</c:v>
                </c:pt>
                <c:pt idx="22">
                  <c:v>0.33618319400389501</c:v>
                </c:pt>
                <c:pt idx="24">
                  <c:v>2.1039279236177597</c:v>
                </c:pt>
                <c:pt idx="25">
                  <c:v>2.24599651728363</c:v>
                </c:pt>
                <c:pt idx="26">
                  <c:v>3.10643453653827</c:v>
                </c:pt>
                <c:pt idx="28">
                  <c:v>0.98818089038266599</c:v>
                </c:pt>
                <c:pt idx="29">
                  <c:v>0.96582704421614796</c:v>
                </c:pt>
                <c:pt idx="30">
                  <c:v>0.897541763202927</c:v>
                </c:pt>
                <c:pt idx="32">
                  <c:v>0.41810362264738299</c:v>
                </c:pt>
                <c:pt idx="33">
                  <c:v>0.77697361599043202</c:v>
                </c:pt>
                <c:pt idx="34">
                  <c:v>0.90793526934340696</c:v>
                </c:pt>
                <c:pt idx="36">
                  <c:v>0</c:v>
                </c:pt>
                <c:pt idx="37">
                  <c:v>0.12396694214875999</c:v>
                </c:pt>
                <c:pt idx="38">
                  <c:v>0.77633599687073906</c:v>
                </c:pt>
                <c:pt idx="40">
                  <c:v>2.23482261293722</c:v>
                </c:pt>
                <c:pt idx="41">
                  <c:v>2.4888503281371497</c:v>
                </c:pt>
                <c:pt idx="42">
                  <c:v>4.1735899941263401</c:v>
                </c:pt>
                <c:pt idx="44">
                  <c:v>3.0681871157955301</c:v>
                </c:pt>
                <c:pt idx="45">
                  <c:v>3.6903221290571899</c:v>
                </c:pt>
                <c:pt idx="46">
                  <c:v>5.2428072868021598</c:v>
                </c:pt>
                <c:pt idx="48">
                  <c:v>2.8915852936953801</c:v>
                </c:pt>
                <c:pt idx="49">
                  <c:v>3.1036022488061699</c:v>
                </c:pt>
                <c:pt idx="50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40.570225049122499</c:v>
                </c:pt>
                <c:pt idx="1">
                  <c:v>40.348907515663903</c:v>
                </c:pt>
                <c:pt idx="2">
                  <c:v>40.617438458751501</c:v>
                </c:pt>
                <c:pt idx="4">
                  <c:v>57.055758890931898</c:v>
                </c:pt>
                <c:pt idx="5">
                  <c:v>56.480624935724798</c:v>
                </c:pt>
                <c:pt idx="6">
                  <c:v>56.6600518090832</c:v>
                </c:pt>
                <c:pt idx="8">
                  <c:v>65.383283415742795</c:v>
                </c:pt>
                <c:pt idx="9">
                  <c:v>63.670220597192198</c:v>
                </c:pt>
                <c:pt idx="10">
                  <c:v>64.590434494376709</c:v>
                </c:pt>
                <c:pt idx="12">
                  <c:v>66.612443463504306</c:v>
                </c:pt>
                <c:pt idx="13">
                  <c:v>64.787424498424201</c:v>
                </c:pt>
                <c:pt idx="14">
                  <c:v>64.888966042503199</c:v>
                </c:pt>
                <c:pt idx="16">
                  <c:v>69.786419701966494</c:v>
                </c:pt>
                <c:pt idx="17">
                  <c:v>68.478100125860493</c:v>
                </c:pt>
                <c:pt idx="18">
                  <c:v>68.830511739446493</c:v>
                </c:pt>
                <c:pt idx="20">
                  <c:v>67.029798515046608</c:v>
                </c:pt>
                <c:pt idx="21">
                  <c:v>68.900139041036695</c:v>
                </c:pt>
                <c:pt idx="22">
                  <c:v>71.822635264398997</c:v>
                </c:pt>
                <c:pt idx="24">
                  <c:v>66.037235398765404</c:v>
                </c:pt>
                <c:pt idx="25">
                  <c:v>65.669493471509</c:v>
                </c:pt>
                <c:pt idx="26">
                  <c:v>61.966516681512594</c:v>
                </c:pt>
                <c:pt idx="28">
                  <c:v>53.337918396712304</c:v>
                </c:pt>
                <c:pt idx="29">
                  <c:v>52.596544908689005</c:v>
                </c:pt>
                <c:pt idx="30">
                  <c:v>55.881232631089297</c:v>
                </c:pt>
                <c:pt idx="32">
                  <c:v>54.276640832650401</c:v>
                </c:pt>
                <c:pt idx="33">
                  <c:v>53.078937225079606</c:v>
                </c:pt>
                <c:pt idx="34">
                  <c:v>53.525371246113195</c:v>
                </c:pt>
                <c:pt idx="36">
                  <c:v>42.4486589293357</c:v>
                </c:pt>
                <c:pt idx="37">
                  <c:v>42.121054059818903</c:v>
                </c:pt>
                <c:pt idx="38">
                  <c:v>41.855780587057403</c:v>
                </c:pt>
                <c:pt idx="40">
                  <c:v>54.886631405874397</c:v>
                </c:pt>
                <c:pt idx="41">
                  <c:v>52.361732375790105</c:v>
                </c:pt>
                <c:pt idx="42">
                  <c:v>49.6820077619806</c:v>
                </c:pt>
                <c:pt idx="44">
                  <c:v>50.816066705436803</c:v>
                </c:pt>
                <c:pt idx="45">
                  <c:v>50.050253632868902</c:v>
                </c:pt>
                <c:pt idx="46">
                  <c:v>46.9641068122882</c:v>
                </c:pt>
                <c:pt idx="48">
                  <c:v>40.971103040673398</c:v>
                </c:pt>
                <c:pt idx="49">
                  <c:v>39.720627285925502</c:v>
                </c:pt>
                <c:pt idx="50">
                  <c:v>39.624913108809501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23.5425126603987</c:v>
                </c:pt>
                <c:pt idx="1">
                  <c:v>23.065069802544201</c:v>
                </c:pt>
                <c:pt idx="2">
                  <c:v>23.8885153186034</c:v>
                </c:pt>
                <c:pt idx="4">
                  <c:v>22.972935726924902</c:v>
                </c:pt>
                <c:pt idx="5">
                  <c:v>23.025063391687301</c:v>
                </c:pt>
                <c:pt idx="6">
                  <c:v>24.259369901651901</c:v>
                </c:pt>
                <c:pt idx="8">
                  <c:v>15.035801667551398</c:v>
                </c:pt>
                <c:pt idx="9">
                  <c:v>14.931268325682701</c:v>
                </c:pt>
                <c:pt idx="10">
                  <c:v>14.0264768923759</c:v>
                </c:pt>
                <c:pt idx="12">
                  <c:v>16.127302358299701</c:v>
                </c:pt>
                <c:pt idx="13">
                  <c:v>16.655909061625302</c:v>
                </c:pt>
                <c:pt idx="14">
                  <c:v>17.424651713796099</c:v>
                </c:pt>
                <c:pt idx="16">
                  <c:v>13.428417698401901</c:v>
                </c:pt>
                <c:pt idx="17">
                  <c:v>14.6907990126803</c:v>
                </c:pt>
                <c:pt idx="18">
                  <c:v>14.702446718151698</c:v>
                </c:pt>
                <c:pt idx="20">
                  <c:v>17.589087560179902</c:v>
                </c:pt>
                <c:pt idx="21">
                  <c:v>15.478661198087501</c:v>
                </c:pt>
                <c:pt idx="22">
                  <c:v>14.929233465551601</c:v>
                </c:pt>
                <c:pt idx="24">
                  <c:v>14.639649040500899</c:v>
                </c:pt>
                <c:pt idx="25">
                  <c:v>14.0409478722654</c:v>
                </c:pt>
                <c:pt idx="26">
                  <c:v>15.6639167967845</c:v>
                </c:pt>
                <c:pt idx="28">
                  <c:v>25.640393332636201</c:v>
                </c:pt>
                <c:pt idx="29">
                  <c:v>26.349678418377398</c:v>
                </c:pt>
                <c:pt idx="30">
                  <c:v>25.431155539019102</c:v>
                </c:pt>
                <c:pt idx="32">
                  <c:v>27.445414146995102</c:v>
                </c:pt>
                <c:pt idx="33">
                  <c:v>27.353180204845302</c:v>
                </c:pt>
                <c:pt idx="34">
                  <c:v>28.447712730685797</c:v>
                </c:pt>
                <c:pt idx="36">
                  <c:v>36.323783672864003</c:v>
                </c:pt>
                <c:pt idx="37">
                  <c:v>36.509274633744596</c:v>
                </c:pt>
                <c:pt idx="38">
                  <c:v>38.874602968236999</c:v>
                </c:pt>
                <c:pt idx="40">
                  <c:v>20.767981316268997</c:v>
                </c:pt>
                <c:pt idx="41">
                  <c:v>22.185929805894698</c:v>
                </c:pt>
                <c:pt idx="42">
                  <c:v>25.012080509030799</c:v>
                </c:pt>
                <c:pt idx="44">
                  <c:v>24.902848083681199</c:v>
                </c:pt>
                <c:pt idx="45">
                  <c:v>23.589882144483099</c:v>
                </c:pt>
                <c:pt idx="46">
                  <c:v>26.529678619086798</c:v>
                </c:pt>
                <c:pt idx="48">
                  <c:v>37.177423364625902</c:v>
                </c:pt>
                <c:pt idx="49">
                  <c:v>37.799816444965501</c:v>
                </c:pt>
                <c:pt idx="50">
                  <c:v>40.480208601550402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femployed, away from work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4.8528394268917898</c:v>
                </c:pt>
                <c:pt idx="1">
                  <c:v>5.4292197423389803</c:v>
                </c:pt>
                <c:pt idx="2">
                  <c:v>5.5149786649344206</c:v>
                </c:pt>
                <c:pt idx="4">
                  <c:v>6.3170937445490907</c:v>
                </c:pt>
                <c:pt idx="5">
                  <c:v>7.4308478914107106</c:v>
                </c:pt>
                <c:pt idx="6">
                  <c:v>7.4337886443153502</c:v>
                </c:pt>
                <c:pt idx="8">
                  <c:v>6.3489439748024399</c:v>
                </c:pt>
                <c:pt idx="9">
                  <c:v>7.8326960550372595</c:v>
                </c:pt>
                <c:pt idx="10">
                  <c:v>7.4832232836670602</c:v>
                </c:pt>
                <c:pt idx="12">
                  <c:v>5.3408685686140798</c:v>
                </c:pt>
                <c:pt idx="13">
                  <c:v>6.3301351130930898</c:v>
                </c:pt>
                <c:pt idx="14">
                  <c:v>6.3153824846816695</c:v>
                </c:pt>
                <c:pt idx="16">
                  <c:v>6.785091571249489</c:v>
                </c:pt>
                <c:pt idx="17">
                  <c:v>7.0096915549527408</c:v>
                </c:pt>
                <c:pt idx="18">
                  <c:v>7.5843725455560396</c:v>
                </c:pt>
                <c:pt idx="20">
                  <c:v>8.0073697031412898</c:v>
                </c:pt>
                <c:pt idx="21">
                  <c:v>8.6538662691263806</c:v>
                </c:pt>
                <c:pt idx="22">
                  <c:v>5.8043155192676998</c:v>
                </c:pt>
                <c:pt idx="24">
                  <c:v>5.6297237658510806</c:v>
                </c:pt>
                <c:pt idx="25">
                  <c:v>6.4919942604770604</c:v>
                </c:pt>
                <c:pt idx="26">
                  <c:v>5.2076571368492601</c:v>
                </c:pt>
                <c:pt idx="28">
                  <c:v>6.19114379972621</c:v>
                </c:pt>
                <c:pt idx="29">
                  <c:v>7.7118338443880701</c:v>
                </c:pt>
                <c:pt idx="30">
                  <c:v>8.1392736478970207</c:v>
                </c:pt>
                <c:pt idx="32">
                  <c:v>6.9874147677669498</c:v>
                </c:pt>
                <c:pt idx="33">
                  <c:v>8.3475774757135497</c:v>
                </c:pt>
                <c:pt idx="34">
                  <c:v>8.0180062716354694</c:v>
                </c:pt>
                <c:pt idx="36">
                  <c:v>10.2154381524862</c:v>
                </c:pt>
                <c:pt idx="37">
                  <c:v>12.3645181504069</c:v>
                </c:pt>
                <c:pt idx="38">
                  <c:v>11.8781871340425</c:v>
                </c:pt>
                <c:pt idx="40">
                  <c:v>6.1181826349018698</c:v>
                </c:pt>
                <c:pt idx="41">
                  <c:v>7.0877867626138498</c:v>
                </c:pt>
                <c:pt idx="42">
                  <c:v>6.9729964907721902</c:v>
                </c:pt>
                <c:pt idx="44">
                  <c:v>4.5054233970414996</c:v>
                </c:pt>
                <c:pt idx="45">
                  <c:v>6.3647139042170302</c:v>
                </c:pt>
                <c:pt idx="46">
                  <c:v>5.8219050845515898</c:v>
                </c:pt>
                <c:pt idx="48">
                  <c:v>4.1785486568056598</c:v>
                </c:pt>
                <c:pt idx="49">
                  <c:v>4.79829327616293</c:v>
                </c:pt>
                <c:pt idx="50">
                  <c:v>4.3780552070234302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72.000995036132693</c:v>
                </c:pt>
                <c:pt idx="1">
                  <c:v>72.102491210015799</c:v>
                </c:pt>
                <c:pt idx="2">
                  <c:v>73.901271077825996</c:v>
                </c:pt>
                <c:pt idx="4">
                  <c:v>87.721294102550004</c:v>
                </c:pt>
                <c:pt idx="5">
                  <c:v>88.716252795057798</c:v>
                </c:pt>
                <c:pt idx="6">
                  <c:v>90.40697015868146</c:v>
                </c:pt>
                <c:pt idx="8">
                  <c:v>87.939087148214597</c:v>
                </c:pt>
                <c:pt idx="9">
                  <c:v>88.685872008459398</c:v>
                </c:pt>
                <c:pt idx="10">
                  <c:v>89.741343822047895</c:v>
                </c:pt>
                <c:pt idx="12">
                  <c:v>89.422994512851304</c:v>
                </c:pt>
                <c:pt idx="13">
                  <c:v>89.860828128848695</c:v>
                </c:pt>
                <c:pt idx="14">
                  <c:v>90.942653841685271</c:v>
                </c:pt>
                <c:pt idx="16">
                  <c:v>91.556645395372172</c:v>
                </c:pt>
                <c:pt idx="17">
                  <c:v>92.042190114872056</c:v>
                </c:pt>
                <c:pt idx="18">
                  <c:v>93.21136134525716</c:v>
                </c:pt>
                <c:pt idx="20">
                  <c:v>93.104422964160761</c:v>
                </c:pt>
                <c:pt idx="21">
                  <c:v>93.465538133797565</c:v>
                </c:pt>
                <c:pt idx="22">
                  <c:v>93.636153549055436</c:v>
                </c:pt>
                <c:pt idx="24">
                  <c:v>88.467674988456196</c:v>
                </c:pt>
                <c:pt idx="25">
                  <c:v>88.873589288519</c:v>
                </c:pt>
                <c:pt idx="26">
                  <c:v>87.543697479747905</c:v>
                </c:pt>
                <c:pt idx="28">
                  <c:v>86.116387665485803</c:v>
                </c:pt>
                <c:pt idx="29">
                  <c:v>87.745745683101902</c:v>
                </c:pt>
                <c:pt idx="30">
                  <c:v>90.436388720664098</c:v>
                </c:pt>
                <c:pt idx="32">
                  <c:v>89.255190356583</c:v>
                </c:pt>
                <c:pt idx="33">
                  <c:v>89.763116810493401</c:v>
                </c:pt>
                <c:pt idx="34">
                  <c:v>91.274759869286768</c:v>
                </c:pt>
                <c:pt idx="36">
                  <c:v>89.790145704902898</c:v>
                </c:pt>
                <c:pt idx="37">
                  <c:v>91.867774689632697</c:v>
                </c:pt>
                <c:pt idx="38">
                  <c:v>93.681603828607507</c:v>
                </c:pt>
                <c:pt idx="40">
                  <c:v>83.722912528885502</c:v>
                </c:pt>
                <c:pt idx="41">
                  <c:v>83.822861274918608</c:v>
                </c:pt>
                <c:pt idx="42">
                  <c:v>84.733823206803194</c:v>
                </c:pt>
                <c:pt idx="44">
                  <c:v>83.018902957945201</c:v>
                </c:pt>
                <c:pt idx="45">
                  <c:v>83.302161836639897</c:v>
                </c:pt>
                <c:pt idx="46">
                  <c:v>83.854223950752697</c:v>
                </c:pt>
                <c:pt idx="48">
                  <c:v>84.743938394526992</c:v>
                </c:pt>
                <c:pt idx="49">
                  <c:v>86.085377391489104</c:v>
                </c:pt>
                <c:pt idx="50">
                  <c:v>87.807121317231605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_(* #,##0.00_);_(* \(#,##0.00\);_(* "-"??_);_(@_)</c:formatCode>
                <c:ptCount val="51"/>
                <c:pt idx="0">
                  <c:v>3.03541789971956</c:v>
                </c:pt>
                <c:pt idx="1">
                  <c:v>3.2592941494685501</c:v>
                </c:pt>
                <c:pt idx="2">
                  <c:v>3.8803386355365896</c:v>
                </c:pt>
                <c:pt idx="4">
                  <c:v>1.3755057401438902</c:v>
                </c:pt>
                <c:pt idx="5">
                  <c:v>1.7797165762348501</c:v>
                </c:pt>
                <c:pt idx="6">
                  <c:v>2.0537598036309599</c:v>
                </c:pt>
                <c:pt idx="8">
                  <c:v>1.1710580901179</c:v>
                </c:pt>
                <c:pt idx="9">
                  <c:v>2.25168703054708</c:v>
                </c:pt>
                <c:pt idx="10">
                  <c:v>3.6412091516281198</c:v>
                </c:pt>
                <c:pt idx="12">
                  <c:v>1.34238012243308</c:v>
                </c:pt>
                <c:pt idx="13">
                  <c:v>2.08735945570597</c:v>
                </c:pt>
                <c:pt idx="14">
                  <c:v>2.3136536007042201</c:v>
                </c:pt>
                <c:pt idx="16">
                  <c:v>1.5567164237541</c:v>
                </c:pt>
                <c:pt idx="17">
                  <c:v>1.8635994213784701</c:v>
                </c:pt>
                <c:pt idx="18">
                  <c:v>2.09403034210274</c:v>
                </c:pt>
                <c:pt idx="20">
                  <c:v>0.47816718579285999</c:v>
                </c:pt>
                <c:pt idx="21">
                  <c:v>0.43287162554684805</c:v>
                </c:pt>
                <c:pt idx="22">
                  <c:v>1.0799692998370298</c:v>
                </c:pt>
                <c:pt idx="24">
                  <c:v>2.1610667833386996</c:v>
                </c:pt>
                <c:pt idx="25">
                  <c:v>2.67115368426734</c:v>
                </c:pt>
                <c:pt idx="26">
                  <c:v>4.70560686460143</c:v>
                </c:pt>
                <c:pt idx="28">
                  <c:v>0.94693213641098706</c:v>
                </c:pt>
                <c:pt idx="29">
                  <c:v>1.08768851164734</c:v>
                </c:pt>
                <c:pt idx="30">
                  <c:v>0.98472690265857199</c:v>
                </c:pt>
                <c:pt idx="32">
                  <c:v>0.54572060917043896</c:v>
                </c:pt>
                <c:pt idx="33">
                  <c:v>0.98342190485477998</c:v>
                </c:pt>
                <c:pt idx="34">
                  <c:v>1.28366962085221</c:v>
                </c:pt>
                <c:pt idx="36">
                  <c:v>0.80226495021676991</c:v>
                </c:pt>
                <c:pt idx="37">
                  <c:v>0.87292784566213399</c:v>
                </c:pt>
                <c:pt idx="38">
                  <c:v>1.0730331392704799</c:v>
                </c:pt>
                <c:pt idx="40">
                  <c:v>1.9501171718401398</c:v>
                </c:pt>
                <c:pt idx="41">
                  <c:v>2.1874123306198801</c:v>
                </c:pt>
                <c:pt idx="42">
                  <c:v>3.0667384450194199</c:v>
                </c:pt>
                <c:pt idx="44">
                  <c:v>2.7945647717855198</c:v>
                </c:pt>
                <c:pt idx="45">
                  <c:v>3.2973121550706899</c:v>
                </c:pt>
                <c:pt idx="46">
                  <c:v>4.5385334348260402</c:v>
                </c:pt>
                <c:pt idx="48">
                  <c:v>2.4168633324219502</c:v>
                </c:pt>
                <c:pt idx="49">
                  <c:v>3.7666403844349898</c:v>
                </c:pt>
                <c:pt idx="50">
                  <c:v>3.32394439984812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4">
                  <c:v>82.885974632224801</c:v>
                </c:pt>
                <c:pt idx="5">
                  <c:v>82.007899751992397</c:v>
                </c:pt>
                <c:pt idx="6">
                  <c:v>79.764931673557911</c:v>
                </c:pt>
                <c:pt idx="8">
                  <c:v>87.957374694488493</c:v>
                </c:pt>
                <c:pt idx="9">
                  <c:v>88.050898512731095</c:v>
                </c:pt>
                <c:pt idx="10">
                  <c:v>85.430807392125203</c:v>
                </c:pt>
                <c:pt idx="12">
                  <c:v>88.169287386175498</c:v>
                </c:pt>
                <c:pt idx="13">
                  <c:v>86.448970936408003</c:v>
                </c:pt>
                <c:pt idx="14">
                  <c:v>84.932631086263697</c:v>
                </c:pt>
                <c:pt idx="16">
                  <c:v>86.744008513145502</c:v>
                </c:pt>
                <c:pt idx="17">
                  <c:v>85.665901267512908</c:v>
                </c:pt>
                <c:pt idx="18">
                  <c:v>83.945047281897203</c:v>
                </c:pt>
                <c:pt idx="20">
                  <c:v>85.818482516330491</c:v>
                </c:pt>
                <c:pt idx="21">
                  <c:v>85.670628420664499</c:v>
                </c:pt>
                <c:pt idx="22">
                  <c:v>86.996036587685396</c:v>
                </c:pt>
                <c:pt idx="24">
                  <c:v>84.511184891966096</c:v>
                </c:pt>
                <c:pt idx="25">
                  <c:v>84.868962939777006</c:v>
                </c:pt>
                <c:pt idx="26">
                  <c:v>82.668386865890696</c:v>
                </c:pt>
                <c:pt idx="28">
                  <c:v>80.206497287891096</c:v>
                </c:pt>
                <c:pt idx="29">
                  <c:v>80.216334525223203</c:v>
                </c:pt>
                <c:pt idx="30">
                  <c:v>81.853822181691697</c:v>
                </c:pt>
                <c:pt idx="32">
                  <c:v>81.903714350315198</c:v>
                </c:pt>
                <c:pt idx="33">
                  <c:v>78.29837309447359</c:v>
                </c:pt>
                <c:pt idx="34">
                  <c:v>77.060157394270107</c:v>
                </c:pt>
                <c:pt idx="36">
                  <c:v>77.820736661409896</c:v>
                </c:pt>
                <c:pt idx="37">
                  <c:v>75.695886232206803</c:v>
                </c:pt>
                <c:pt idx="38">
                  <c:v>69.542105827606306</c:v>
                </c:pt>
                <c:pt idx="40">
                  <c:v>73.486269725039094</c:v>
                </c:pt>
                <c:pt idx="41">
                  <c:v>71.203082452063001</c:v>
                </c:pt>
                <c:pt idx="42">
                  <c:v>65.618877400858793</c:v>
                </c:pt>
                <c:pt idx="44">
                  <c:v>65.699493481953894</c:v>
                </c:pt>
                <c:pt idx="45">
                  <c:v>64.010938323106402</c:v>
                </c:pt>
                <c:pt idx="46">
                  <c:v>60.7508287996014</c:v>
                </c:pt>
                <c:pt idx="48">
                  <c:v>53.8420894653161</c:v>
                </c:pt>
                <c:pt idx="49">
                  <c:v>51.974011415919598</c:v>
                </c:pt>
                <c:pt idx="50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4">
                  <c:v>8.8998865145562096</c:v>
                </c:pt>
                <c:pt idx="5">
                  <c:v>9.5306461295068399</c:v>
                </c:pt>
                <c:pt idx="6">
                  <c:v>11.2217918388451</c:v>
                </c:pt>
                <c:pt idx="8">
                  <c:v>5.1740016695336601</c:v>
                </c:pt>
                <c:pt idx="9">
                  <c:v>5.44055381345727</c:v>
                </c:pt>
                <c:pt idx="10">
                  <c:v>6.8010789118469903</c:v>
                </c:pt>
                <c:pt idx="12">
                  <c:v>5.10299715473018</c:v>
                </c:pt>
                <c:pt idx="13">
                  <c:v>6.1221144152545302</c:v>
                </c:pt>
                <c:pt idx="14">
                  <c:v>7.48419739842703</c:v>
                </c:pt>
                <c:pt idx="16">
                  <c:v>5.5995725701018504</c:v>
                </c:pt>
                <c:pt idx="17">
                  <c:v>5.6793989848792998</c:v>
                </c:pt>
                <c:pt idx="18">
                  <c:v>7.5251617691666901</c:v>
                </c:pt>
                <c:pt idx="20">
                  <c:v>6.6213969411437699</c:v>
                </c:pt>
                <c:pt idx="21">
                  <c:v>6.9080667395708204</c:v>
                </c:pt>
                <c:pt idx="22">
                  <c:v>6.7932959890308799</c:v>
                </c:pt>
                <c:pt idx="24">
                  <c:v>7.2806462179101805</c:v>
                </c:pt>
                <c:pt idx="25">
                  <c:v>6.8722273988192999</c:v>
                </c:pt>
                <c:pt idx="26">
                  <c:v>8.0679379055156808</c:v>
                </c:pt>
                <c:pt idx="28">
                  <c:v>13.659824527737399</c:v>
                </c:pt>
                <c:pt idx="29">
                  <c:v>14.387251454438099</c:v>
                </c:pt>
                <c:pt idx="30">
                  <c:v>13.606422077477202</c:v>
                </c:pt>
                <c:pt idx="32">
                  <c:v>12.011844005329101</c:v>
                </c:pt>
                <c:pt idx="33">
                  <c:v>14.168104586149399</c:v>
                </c:pt>
                <c:pt idx="34">
                  <c:v>15.7513134352149</c:v>
                </c:pt>
                <c:pt idx="36">
                  <c:v>14.726035003232901</c:v>
                </c:pt>
                <c:pt idx="37">
                  <c:v>17.337735038405498</c:v>
                </c:pt>
                <c:pt idx="38">
                  <c:v>21.949569475209699</c:v>
                </c:pt>
                <c:pt idx="40">
                  <c:v>12.005192300910499</c:v>
                </c:pt>
                <c:pt idx="41">
                  <c:v>12.942021657760399</c:v>
                </c:pt>
                <c:pt idx="42">
                  <c:v>16.836723750350398</c:v>
                </c:pt>
                <c:pt idx="44">
                  <c:v>18.7142347195241</c:v>
                </c:pt>
                <c:pt idx="45">
                  <c:v>20.3184122233064</c:v>
                </c:pt>
                <c:pt idx="46">
                  <c:v>22.529006371051899</c:v>
                </c:pt>
                <c:pt idx="48">
                  <c:v>35.808635787580997</c:v>
                </c:pt>
                <c:pt idx="49">
                  <c:v>36.714086562019396</c:v>
                </c:pt>
                <c:pt idx="50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4">
                  <c:v>3.3923215649983303</c:v>
                </c:pt>
                <c:pt idx="5">
                  <c:v>2.9334919743724699</c:v>
                </c:pt>
                <c:pt idx="6">
                  <c:v>2.54276018375388</c:v>
                </c:pt>
                <c:pt idx="8">
                  <c:v>3.2624332600317301</c:v>
                </c:pt>
                <c:pt idx="9">
                  <c:v>2.7863553174199001</c:v>
                </c:pt>
                <c:pt idx="10">
                  <c:v>2.61955739577723</c:v>
                </c:pt>
                <c:pt idx="12">
                  <c:v>3.2847212247978299</c:v>
                </c:pt>
                <c:pt idx="13">
                  <c:v>2.89675352774622</c:v>
                </c:pt>
                <c:pt idx="14">
                  <c:v>2.3591754525637496</c:v>
                </c:pt>
                <c:pt idx="16">
                  <c:v>3.67146287559311</c:v>
                </c:pt>
                <c:pt idx="17">
                  <c:v>3.5688727682944501</c:v>
                </c:pt>
                <c:pt idx="18">
                  <c:v>2.7091918375449602</c:v>
                </c:pt>
                <c:pt idx="20">
                  <c:v>5.0754405664606201</c:v>
                </c:pt>
                <c:pt idx="21">
                  <c:v>4.5732540713733405</c:v>
                </c:pt>
                <c:pt idx="22">
                  <c:v>3.2165381701593403</c:v>
                </c:pt>
                <c:pt idx="24">
                  <c:v>3.41943929310992</c:v>
                </c:pt>
                <c:pt idx="25">
                  <c:v>2.9068847820124399</c:v>
                </c:pt>
                <c:pt idx="26">
                  <c:v>2.6970923244268499</c:v>
                </c:pt>
                <c:pt idx="28">
                  <c:v>3.3338446417310097</c:v>
                </c:pt>
                <c:pt idx="29">
                  <c:v>2.6973441493739201</c:v>
                </c:pt>
                <c:pt idx="30">
                  <c:v>1.9177398351049899</c:v>
                </c:pt>
                <c:pt idx="32">
                  <c:v>3.2632064842587001</c:v>
                </c:pt>
                <c:pt idx="33">
                  <c:v>3.1881615319154801</c:v>
                </c:pt>
                <c:pt idx="34">
                  <c:v>2.9070265823663202</c:v>
                </c:pt>
                <c:pt idx="36">
                  <c:v>6.0208769081412399</c:v>
                </c:pt>
                <c:pt idx="37">
                  <c:v>5.0074618616645701</c:v>
                </c:pt>
                <c:pt idx="38">
                  <c:v>5.0590666546813603</c:v>
                </c:pt>
                <c:pt idx="40">
                  <c:v>3.3089195878380195</c:v>
                </c:pt>
                <c:pt idx="41">
                  <c:v>3.1865140025825704</c:v>
                </c:pt>
                <c:pt idx="42">
                  <c:v>2.32639334156744</c:v>
                </c:pt>
                <c:pt idx="44">
                  <c:v>3.4376622067446601</c:v>
                </c:pt>
                <c:pt idx="45">
                  <c:v>2.82208886708906</c:v>
                </c:pt>
                <c:pt idx="46">
                  <c:v>2.2434004786745501</c:v>
                </c:pt>
                <c:pt idx="48">
                  <c:v>3.1764131075496</c:v>
                </c:pt>
                <c:pt idx="49">
                  <c:v>3.2041446604036801</c:v>
                </c:pt>
                <c:pt idx="50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93.930488935307366</c:v>
                </c:pt>
                <c:pt idx="1">
                  <c:v>92.590562699306886</c:v>
                </c:pt>
                <c:pt idx="2">
                  <c:v>90.162385330594844</c:v>
                </c:pt>
                <c:pt idx="4">
                  <c:v>96.79260448247679</c:v>
                </c:pt>
                <c:pt idx="5">
                  <c:v>96.442516730301364</c:v>
                </c:pt>
                <c:pt idx="6">
                  <c:v>96.193861402412608</c:v>
                </c:pt>
                <c:pt idx="8">
                  <c:v>97.344833281274163</c:v>
                </c:pt>
                <c:pt idx="9">
                  <c:v>97.547364833067576</c:v>
                </c:pt>
                <c:pt idx="10">
                  <c:v>97.247947275677205</c:v>
                </c:pt>
                <c:pt idx="12">
                  <c:v>98.210087589416759</c:v>
                </c:pt>
                <c:pt idx="13">
                  <c:v>97.615892569470716</c:v>
                </c:pt>
                <c:pt idx="14">
                  <c:v>97.361353160645265</c:v>
                </c:pt>
                <c:pt idx="16">
                  <c:v>97.222612545664546</c:v>
                </c:pt>
                <c:pt idx="17">
                  <c:v>97.006093002130314</c:v>
                </c:pt>
                <c:pt idx="18">
                  <c:v>97.087744629861504</c:v>
                </c:pt>
                <c:pt idx="20">
                  <c:v>97.597964652034122</c:v>
                </c:pt>
                <c:pt idx="21">
                  <c:v>97.428767707758112</c:v>
                </c:pt>
                <c:pt idx="22">
                  <c:v>97.34205394087958</c:v>
                </c:pt>
                <c:pt idx="24">
                  <c:v>97.315198326603976</c:v>
                </c:pt>
                <c:pt idx="25">
                  <c:v>96.894071637892424</c:v>
                </c:pt>
                <c:pt idx="26">
                  <c:v>96.539851632371565</c:v>
                </c:pt>
                <c:pt idx="28">
                  <c:v>98.188347347742308</c:v>
                </c:pt>
                <c:pt idx="29">
                  <c:v>98.266757173251463</c:v>
                </c:pt>
                <c:pt idx="30">
                  <c:v>98.275525857476893</c:v>
                </c:pt>
                <c:pt idx="32">
                  <c:v>97.596868462550475</c:v>
                </c:pt>
                <c:pt idx="33">
                  <c:v>96.431612828529026</c:v>
                </c:pt>
                <c:pt idx="34">
                  <c:v>96.626432681194913</c:v>
                </c:pt>
                <c:pt idx="36">
                  <c:v>98.567648572784137</c:v>
                </c:pt>
                <c:pt idx="37">
                  <c:v>98.165050074425736</c:v>
                </c:pt>
                <c:pt idx="38">
                  <c:v>97.327077954368193</c:v>
                </c:pt>
                <c:pt idx="40">
                  <c:v>91.035204226725028</c:v>
                </c:pt>
                <c:pt idx="41">
                  <c:v>89.820468440543294</c:v>
                </c:pt>
                <c:pt idx="42">
                  <c:v>88.955584486903092</c:v>
                </c:pt>
                <c:pt idx="44">
                  <c:v>90.919577524018308</c:v>
                </c:pt>
                <c:pt idx="45">
                  <c:v>90.841761542559183</c:v>
                </c:pt>
                <c:pt idx="46">
                  <c:v>90.766042936130106</c:v>
                </c:pt>
                <c:pt idx="48">
                  <c:v>95.718723654142195</c:v>
                </c:pt>
                <c:pt idx="49">
                  <c:v>94.995844887148905</c:v>
                </c:pt>
                <c:pt idx="50">
                  <c:v>93.67520609075558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_(* #,##0.00_);_(* \(#,##0.00\);_(* "-"??_);_(@_)</c:formatCode>
                <c:ptCount val="51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4">
                  <c:v>1.6144217706973898</c:v>
                </c:pt>
                <c:pt idx="5">
                  <c:v>1.9704788744296</c:v>
                </c:pt>
                <c:pt idx="6">
                  <c:v>2.6643777062556597</c:v>
                </c:pt>
                <c:pt idx="8">
                  <c:v>0.95102365722021609</c:v>
                </c:pt>
                <c:pt idx="9">
                  <c:v>1.2695571894592301</c:v>
                </c:pt>
                <c:pt idx="10">
                  <c:v>2.39650357592773</c:v>
                </c:pt>
                <c:pt idx="12">
                  <c:v>1.6530818237131502</c:v>
                </c:pt>
                <c:pt idx="13">
                  <c:v>2.14805369006196</c:v>
                </c:pt>
                <c:pt idx="14">
                  <c:v>2.5853492233906801</c:v>
                </c:pt>
                <c:pt idx="16">
                  <c:v>1.20756858682404</c:v>
                </c:pt>
                <c:pt idx="17">
                  <c:v>2.0919199814435698</c:v>
                </c:pt>
                <c:pt idx="18">
                  <c:v>2.9083437412526001</c:v>
                </c:pt>
                <c:pt idx="20">
                  <c:v>8.2644628099173501E-2</c:v>
                </c:pt>
                <c:pt idx="21">
                  <c:v>0.276818476149363</c:v>
                </c:pt>
                <c:pt idx="22">
                  <c:v>0.33618319400389501</c:v>
                </c:pt>
                <c:pt idx="24">
                  <c:v>2.1039279236177597</c:v>
                </c:pt>
                <c:pt idx="25">
                  <c:v>2.24599651728363</c:v>
                </c:pt>
                <c:pt idx="26">
                  <c:v>3.10643453653827</c:v>
                </c:pt>
                <c:pt idx="28">
                  <c:v>0.98818089038266599</c:v>
                </c:pt>
                <c:pt idx="29">
                  <c:v>0.96582704421614796</c:v>
                </c:pt>
                <c:pt idx="30">
                  <c:v>0.897541763202927</c:v>
                </c:pt>
                <c:pt idx="32">
                  <c:v>0.41810362264738299</c:v>
                </c:pt>
                <c:pt idx="33">
                  <c:v>0.77697361599043202</c:v>
                </c:pt>
                <c:pt idx="34">
                  <c:v>0.90793526934340696</c:v>
                </c:pt>
                <c:pt idx="36">
                  <c:v>0</c:v>
                </c:pt>
                <c:pt idx="37">
                  <c:v>0.12396694214875999</c:v>
                </c:pt>
                <c:pt idx="38">
                  <c:v>0.77633599687073906</c:v>
                </c:pt>
                <c:pt idx="40">
                  <c:v>2.23482261293722</c:v>
                </c:pt>
                <c:pt idx="41">
                  <c:v>2.4888503281371497</c:v>
                </c:pt>
                <c:pt idx="42">
                  <c:v>4.1735899941263401</c:v>
                </c:pt>
                <c:pt idx="44">
                  <c:v>3.0681871157955301</c:v>
                </c:pt>
                <c:pt idx="45">
                  <c:v>3.6903221290571899</c:v>
                </c:pt>
                <c:pt idx="46">
                  <c:v>5.2428072868021598</c:v>
                </c:pt>
                <c:pt idx="48">
                  <c:v>2.8915852936953801</c:v>
                </c:pt>
                <c:pt idx="49">
                  <c:v>3.1036022488061699</c:v>
                </c:pt>
                <c:pt idx="50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fManager/prof.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13.8661901678934</c:v>
                </c:pt>
                <c:pt idx="1">
                  <c:v>14.446268423830698</c:v>
                </c:pt>
                <c:pt idx="2">
                  <c:v>15.394298059264599</c:v>
                </c:pt>
                <c:pt idx="4">
                  <c:v>66.124246120578505</c:v>
                </c:pt>
                <c:pt idx="5">
                  <c:v>66.432728049489</c:v>
                </c:pt>
                <c:pt idx="6">
                  <c:v>66.069061974342304</c:v>
                </c:pt>
                <c:pt idx="8">
                  <c:v>67.973710335293305</c:v>
                </c:pt>
                <c:pt idx="9">
                  <c:v>70.521642476017092</c:v>
                </c:pt>
                <c:pt idx="10">
                  <c:v>64.318400586067</c:v>
                </c:pt>
                <c:pt idx="12">
                  <c:v>60.384897427950101</c:v>
                </c:pt>
                <c:pt idx="13">
                  <c:v>57.840680244014401</c:v>
                </c:pt>
                <c:pt idx="14">
                  <c:v>55.522898462049</c:v>
                </c:pt>
                <c:pt idx="16">
                  <c:v>75.607976395515692</c:v>
                </c:pt>
                <c:pt idx="17">
                  <c:v>75.224098883599297</c:v>
                </c:pt>
                <c:pt idx="18">
                  <c:v>72.494265120858401</c:v>
                </c:pt>
                <c:pt idx="20">
                  <c:v>90.05186371267861</c:v>
                </c:pt>
                <c:pt idx="21">
                  <c:v>90.4660611163483</c:v>
                </c:pt>
                <c:pt idx="22">
                  <c:v>91.008721012949707</c:v>
                </c:pt>
                <c:pt idx="24">
                  <c:v>60.920011263345295</c:v>
                </c:pt>
                <c:pt idx="25">
                  <c:v>59.686931023866698</c:v>
                </c:pt>
                <c:pt idx="26">
                  <c:v>54.070046347302203</c:v>
                </c:pt>
                <c:pt idx="28">
                  <c:v>76.194733758670992</c:v>
                </c:pt>
                <c:pt idx="29">
                  <c:v>77.714759863197798</c:v>
                </c:pt>
                <c:pt idx="30">
                  <c:v>80.164163748722501</c:v>
                </c:pt>
                <c:pt idx="32">
                  <c:v>74.617711056883294</c:v>
                </c:pt>
                <c:pt idx="33">
                  <c:v>73.707058034129005</c:v>
                </c:pt>
                <c:pt idx="34">
                  <c:v>71.199877201862407</c:v>
                </c:pt>
                <c:pt idx="36">
                  <c:v>82.410298781065507</c:v>
                </c:pt>
                <c:pt idx="37">
                  <c:v>85.535855873282699</c:v>
                </c:pt>
                <c:pt idx="38">
                  <c:v>86.356250209769996</c:v>
                </c:pt>
                <c:pt idx="40">
                  <c:v>50.616491828501594</c:v>
                </c:pt>
                <c:pt idx="41">
                  <c:v>50.268004135092703</c:v>
                </c:pt>
                <c:pt idx="42">
                  <c:v>46.449340460536796</c:v>
                </c:pt>
                <c:pt idx="44">
                  <c:v>38.621448790958802</c:v>
                </c:pt>
                <c:pt idx="45">
                  <c:v>38.941312898559197</c:v>
                </c:pt>
                <c:pt idx="46">
                  <c:v>36.096491495277597</c:v>
                </c:pt>
                <c:pt idx="48">
                  <c:v>50.027271332585997</c:v>
                </c:pt>
                <c:pt idx="49">
                  <c:v>52.571946113213301</c:v>
                </c:pt>
                <c:pt idx="50">
                  <c:v>48.678338610302305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fTech/trade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2.3203323652880097</c:v>
                </c:pt>
                <c:pt idx="1">
                  <c:v>2.3525048713191699</c:v>
                </c:pt>
                <c:pt idx="2">
                  <c:v>2.3751648199591298</c:v>
                </c:pt>
                <c:pt idx="4">
                  <c:v>1.8270039453863001</c:v>
                </c:pt>
                <c:pt idx="5">
                  <c:v>1.7274895588756101</c:v>
                </c:pt>
                <c:pt idx="6">
                  <c:v>1.82785051626419</c:v>
                </c:pt>
                <c:pt idx="8">
                  <c:v>4.2984544340972404</c:v>
                </c:pt>
                <c:pt idx="9">
                  <c:v>4.4422782770723801</c:v>
                </c:pt>
                <c:pt idx="10">
                  <c:v>5.4643806274354096</c:v>
                </c:pt>
                <c:pt idx="12">
                  <c:v>0.69229208870849601</c:v>
                </c:pt>
                <c:pt idx="13">
                  <c:v>0.80072081516024496</c:v>
                </c:pt>
                <c:pt idx="14">
                  <c:v>0.92754618041829706</c:v>
                </c:pt>
                <c:pt idx="16">
                  <c:v>0.22543610008291998</c:v>
                </c:pt>
                <c:pt idx="17">
                  <c:v>0.14517369360421001</c:v>
                </c:pt>
                <c:pt idx="18">
                  <c:v>0.245012445374231</c:v>
                </c:pt>
                <c:pt idx="20">
                  <c:v>0.34360225972011899</c:v>
                </c:pt>
                <c:pt idx="21">
                  <c:v>0.37199230168576602</c:v>
                </c:pt>
                <c:pt idx="22">
                  <c:v>0.36977502192922701</c:v>
                </c:pt>
                <c:pt idx="24">
                  <c:v>6.7027527412589798</c:v>
                </c:pt>
                <c:pt idx="25">
                  <c:v>6.8088518510674598</c:v>
                </c:pt>
                <c:pt idx="26">
                  <c:v>6.6722168504348103</c:v>
                </c:pt>
                <c:pt idx="28">
                  <c:v>0.38831684481023404</c:v>
                </c:pt>
                <c:pt idx="29">
                  <c:v>0.333900475485576</c:v>
                </c:pt>
                <c:pt idx="30">
                  <c:v>0.409711611826375</c:v>
                </c:pt>
                <c:pt idx="32">
                  <c:v>1.1121435751587301</c:v>
                </c:pt>
                <c:pt idx="33">
                  <c:v>0.90265500193586901</c:v>
                </c:pt>
                <c:pt idx="34">
                  <c:v>1.3100696968898902</c:v>
                </c:pt>
                <c:pt idx="36">
                  <c:v>0.36495817352090504</c:v>
                </c:pt>
                <c:pt idx="37">
                  <c:v>0.34668005930023599</c:v>
                </c:pt>
                <c:pt idx="38">
                  <c:v>0.35383073750171101</c:v>
                </c:pt>
                <c:pt idx="40">
                  <c:v>8.4007734006703902</c:v>
                </c:pt>
                <c:pt idx="41">
                  <c:v>8.6556484909577591</c:v>
                </c:pt>
                <c:pt idx="42">
                  <c:v>9.68543987883894</c:v>
                </c:pt>
                <c:pt idx="44">
                  <c:v>2.2354219509439699</c:v>
                </c:pt>
                <c:pt idx="45">
                  <c:v>2.1074095013391601</c:v>
                </c:pt>
                <c:pt idx="46">
                  <c:v>2.3008003715569698</c:v>
                </c:pt>
                <c:pt idx="48">
                  <c:v>2.0808129308788801</c:v>
                </c:pt>
                <c:pt idx="49">
                  <c:v>1.7515677757177599</c:v>
                </c:pt>
                <c:pt idx="50">
                  <c:v>3.1476572736930803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fSales/admin/service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45.874773661474201</c:v>
                </c:pt>
                <c:pt idx="1">
                  <c:v>45.661782262053599</c:v>
                </c:pt>
                <c:pt idx="2">
                  <c:v>45.318185535872402</c:v>
                </c:pt>
                <c:pt idx="4">
                  <c:v>17.332819183161998</c:v>
                </c:pt>
                <c:pt idx="5">
                  <c:v>17.966532229210301</c:v>
                </c:pt>
                <c:pt idx="6">
                  <c:v>19.427500831787402</c:v>
                </c:pt>
                <c:pt idx="8">
                  <c:v>12.958728980298002</c:v>
                </c:pt>
                <c:pt idx="9">
                  <c:v>10.184406709351499</c:v>
                </c:pt>
                <c:pt idx="10">
                  <c:v>13.9051428811657</c:v>
                </c:pt>
                <c:pt idx="12">
                  <c:v>26.044615107286003</c:v>
                </c:pt>
                <c:pt idx="13">
                  <c:v>28.384277655076101</c:v>
                </c:pt>
                <c:pt idx="14">
                  <c:v>30.900430704875799</c:v>
                </c:pt>
                <c:pt idx="16">
                  <c:v>13.840317582037102</c:v>
                </c:pt>
                <c:pt idx="17">
                  <c:v>14.4240439558038</c:v>
                </c:pt>
                <c:pt idx="18">
                  <c:v>17.925361890648901</c:v>
                </c:pt>
                <c:pt idx="20">
                  <c:v>1.6569072663306601</c:v>
                </c:pt>
                <c:pt idx="21">
                  <c:v>1.43035465511827</c:v>
                </c:pt>
                <c:pt idx="22">
                  <c:v>1.59127062388148</c:v>
                </c:pt>
                <c:pt idx="24">
                  <c:v>17.755858462278802</c:v>
                </c:pt>
                <c:pt idx="25">
                  <c:v>18.921776174946601</c:v>
                </c:pt>
                <c:pt idx="26">
                  <c:v>22.1479892459426</c:v>
                </c:pt>
                <c:pt idx="28">
                  <c:v>8.0450230905384092</c:v>
                </c:pt>
                <c:pt idx="29">
                  <c:v>8.0772507977596799</c:v>
                </c:pt>
                <c:pt idx="30">
                  <c:v>8.4447918758511005</c:v>
                </c:pt>
                <c:pt idx="32">
                  <c:v>12.245387680817201</c:v>
                </c:pt>
                <c:pt idx="33">
                  <c:v>13.412103073686</c:v>
                </c:pt>
                <c:pt idx="34">
                  <c:v>16.8295057691337</c:v>
                </c:pt>
                <c:pt idx="36">
                  <c:v>5.7585495305028402</c:v>
                </c:pt>
                <c:pt idx="37">
                  <c:v>4.76994073577574</c:v>
                </c:pt>
                <c:pt idx="38">
                  <c:v>5.4433322995809501</c:v>
                </c:pt>
                <c:pt idx="40">
                  <c:v>20.7291718971363</c:v>
                </c:pt>
                <c:pt idx="41">
                  <c:v>21.062997525586198</c:v>
                </c:pt>
                <c:pt idx="42">
                  <c:v>23.062019093406001</c:v>
                </c:pt>
                <c:pt idx="44">
                  <c:v>37.831934716666701</c:v>
                </c:pt>
                <c:pt idx="45">
                  <c:v>37.656889717487303</c:v>
                </c:pt>
                <c:pt idx="46">
                  <c:v>39.225302081044497</c:v>
                </c:pt>
                <c:pt idx="48">
                  <c:v>28.9304624778899</c:v>
                </c:pt>
                <c:pt idx="49">
                  <c:v>27.414494185912503</c:v>
                </c:pt>
                <c:pt idx="50">
                  <c:v>30.435077575674303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6.2262969133821198</c:v>
                </c:pt>
                <c:pt idx="1">
                  <c:v>5.7328876216673503</c:v>
                </c:pt>
                <c:pt idx="2">
                  <c:v>6.22234938634685</c:v>
                </c:pt>
                <c:pt idx="4">
                  <c:v>0.79629798393876605</c:v>
                </c:pt>
                <c:pt idx="5">
                  <c:v>0.68281101183444104</c:v>
                </c:pt>
                <c:pt idx="6">
                  <c:v>0.92857660662749797</c:v>
                </c:pt>
                <c:pt idx="8">
                  <c:v>1.3938831116033901</c:v>
                </c:pt>
                <c:pt idx="9">
                  <c:v>1.1962129076621799</c:v>
                </c:pt>
                <c:pt idx="10">
                  <c:v>2.2143537492788599</c:v>
                </c:pt>
                <c:pt idx="12">
                  <c:v>0.64416051154056597</c:v>
                </c:pt>
                <c:pt idx="13">
                  <c:v>0.65788480687883799</c:v>
                </c:pt>
                <c:pt idx="14">
                  <c:v>1.03553531442984</c:v>
                </c:pt>
                <c:pt idx="16">
                  <c:v>0.12639219793006601</c:v>
                </c:pt>
                <c:pt idx="17">
                  <c:v>0.23188308855581599</c:v>
                </c:pt>
                <c:pt idx="18">
                  <c:v>0.31022674994910299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0.84694341941870899</c:v>
                </c:pt>
                <c:pt idx="25">
                  <c:v>1.34382471398213</c:v>
                </c:pt>
                <c:pt idx="26">
                  <c:v>1.03939257532692</c:v>
                </c:pt>
                <c:pt idx="28">
                  <c:v>0.43218158989914401</c:v>
                </c:pt>
                <c:pt idx="29">
                  <c:v>0.417426883237343</c:v>
                </c:pt>
                <c:pt idx="30">
                  <c:v>0.34061194195024702</c:v>
                </c:pt>
                <c:pt idx="32">
                  <c:v>0.202434621368247</c:v>
                </c:pt>
                <c:pt idx="33">
                  <c:v>0.30636101005488997</c:v>
                </c:pt>
                <c:pt idx="34">
                  <c:v>0.5243887538987011</c:v>
                </c:pt>
                <c:pt idx="36">
                  <c:v>0.35106593836423</c:v>
                </c:pt>
                <c:pt idx="37">
                  <c:v>0.20928695089372601</c:v>
                </c:pt>
                <c:pt idx="38">
                  <c:v>0.37990236646534398</c:v>
                </c:pt>
                <c:pt idx="40">
                  <c:v>1.8659334563068199</c:v>
                </c:pt>
                <c:pt idx="41">
                  <c:v>1.72094028055589</c:v>
                </c:pt>
                <c:pt idx="42">
                  <c:v>2.2512577841091499</c:v>
                </c:pt>
                <c:pt idx="44">
                  <c:v>1.21959861872869</c:v>
                </c:pt>
                <c:pt idx="45">
                  <c:v>1.0835567418427199</c:v>
                </c:pt>
                <c:pt idx="46">
                  <c:v>2.24454511807535</c:v>
                </c:pt>
                <c:pt idx="48">
                  <c:v>2.3036505484653298</c:v>
                </c:pt>
                <c:pt idx="49">
                  <c:v>1.13414834136659</c:v>
                </c:pt>
                <c:pt idx="50">
                  <c:v>2.8717363908601903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mManager/prof.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24.158471927217899</c:v>
                </c:pt>
                <c:pt idx="1">
                  <c:v>23.1668105833967</c:v>
                </c:pt>
                <c:pt idx="2">
                  <c:v>20.771295871596198</c:v>
                </c:pt>
                <c:pt idx="4">
                  <c:v>74.337399290473002</c:v>
                </c:pt>
                <c:pt idx="5">
                  <c:v>72.2280586739288</c:v>
                </c:pt>
                <c:pt idx="6">
                  <c:v>67.558491156943802</c:v>
                </c:pt>
                <c:pt idx="8">
                  <c:v>81.835060582649604</c:v>
                </c:pt>
                <c:pt idx="9">
                  <c:v>83.14106497174069</c:v>
                </c:pt>
                <c:pt idx="10">
                  <c:v>76.712120959528889</c:v>
                </c:pt>
                <c:pt idx="12">
                  <c:v>71.259897530888409</c:v>
                </c:pt>
                <c:pt idx="13">
                  <c:v>66.222908646929099</c:v>
                </c:pt>
                <c:pt idx="14">
                  <c:v>61.462153926093301</c:v>
                </c:pt>
                <c:pt idx="16">
                  <c:v>84.017534129284797</c:v>
                </c:pt>
                <c:pt idx="17">
                  <c:v>81.332788270089196</c:v>
                </c:pt>
                <c:pt idx="18">
                  <c:v>77.146447342316506</c:v>
                </c:pt>
                <c:pt idx="20">
                  <c:v>96.106582636054</c:v>
                </c:pt>
                <c:pt idx="21">
                  <c:v>96.494531826411205</c:v>
                </c:pt>
                <c:pt idx="22">
                  <c:v>95.617636875364198</c:v>
                </c:pt>
                <c:pt idx="24">
                  <c:v>73.380241798825793</c:v>
                </c:pt>
                <c:pt idx="25">
                  <c:v>72.146359067152304</c:v>
                </c:pt>
                <c:pt idx="26">
                  <c:v>69.659716035960699</c:v>
                </c:pt>
                <c:pt idx="28">
                  <c:v>87.058306209618493</c:v>
                </c:pt>
                <c:pt idx="29">
                  <c:v>86.865093338622998</c:v>
                </c:pt>
                <c:pt idx="30">
                  <c:v>86.499166232336705</c:v>
                </c:pt>
                <c:pt idx="32">
                  <c:v>82.299558015161907</c:v>
                </c:pt>
                <c:pt idx="33">
                  <c:v>76.146165668241906</c:v>
                </c:pt>
                <c:pt idx="34">
                  <c:v>69.582676652787896</c:v>
                </c:pt>
                <c:pt idx="36">
                  <c:v>88.514415503822391</c:v>
                </c:pt>
                <c:pt idx="37">
                  <c:v>88.852874220046999</c:v>
                </c:pt>
                <c:pt idx="38">
                  <c:v>86.431658792420791</c:v>
                </c:pt>
                <c:pt idx="40">
                  <c:v>59.865257975514893</c:v>
                </c:pt>
                <c:pt idx="41">
                  <c:v>59.476968000869903</c:v>
                </c:pt>
                <c:pt idx="42">
                  <c:v>49.646296714875596</c:v>
                </c:pt>
                <c:pt idx="44">
                  <c:v>50.638218698510897</c:v>
                </c:pt>
                <c:pt idx="45">
                  <c:v>50.7106324021684</c:v>
                </c:pt>
                <c:pt idx="46">
                  <c:v>45.418841881896299</c:v>
                </c:pt>
                <c:pt idx="48">
                  <c:v>61.036510201533702</c:v>
                </c:pt>
                <c:pt idx="49">
                  <c:v>57.866580068856301</c:v>
                </c:pt>
                <c:pt idx="50">
                  <c:v>54.596030670136898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mTech/trade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12.1505702831591</c:v>
                </c:pt>
                <c:pt idx="1">
                  <c:v>12.0519626882297</c:v>
                </c:pt>
                <c:pt idx="2">
                  <c:v>10.4567562569625</c:v>
                </c:pt>
                <c:pt idx="4">
                  <c:v>4.9747187874993406</c:v>
                </c:pt>
                <c:pt idx="5">
                  <c:v>4.8642196826205293</c:v>
                </c:pt>
                <c:pt idx="6">
                  <c:v>5.2233065664096801</c:v>
                </c:pt>
                <c:pt idx="8">
                  <c:v>6.5221874193306206</c:v>
                </c:pt>
                <c:pt idx="9">
                  <c:v>5.9841970954114494</c:v>
                </c:pt>
                <c:pt idx="10">
                  <c:v>7.0603402392925894</c:v>
                </c:pt>
                <c:pt idx="12">
                  <c:v>2.0153447879441897</c:v>
                </c:pt>
                <c:pt idx="13">
                  <c:v>2.3612045505472903</c:v>
                </c:pt>
                <c:pt idx="14">
                  <c:v>2.9202239794845499</c:v>
                </c:pt>
                <c:pt idx="16">
                  <c:v>0.449835325413597</c:v>
                </c:pt>
                <c:pt idx="17">
                  <c:v>0.63132363545771397</c:v>
                </c:pt>
                <c:pt idx="18">
                  <c:v>0.94498654452625808</c:v>
                </c:pt>
                <c:pt idx="20">
                  <c:v>0.152587607333488</c:v>
                </c:pt>
                <c:pt idx="21">
                  <c:v>0.17210321324245301</c:v>
                </c:pt>
                <c:pt idx="22">
                  <c:v>0</c:v>
                </c:pt>
                <c:pt idx="24">
                  <c:v>11.025306469267299</c:v>
                </c:pt>
                <c:pt idx="25">
                  <c:v>10.699915763777799</c:v>
                </c:pt>
                <c:pt idx="26">
                  <c:v>10.7960093872897</c:v>
                </c:pt>
                <c:pt idx="28">
                  <c:v>1.5149534386257799</c:v>
                </c:pt>
                <c:pt idx="29">
                  <c:v>1.5263659820539699</c:v>
                </c:pt>
                <c:pt idx="30">
                  <c:v>1.3777622256766799</c:v>
                </c:pt>
                <c:pt idx="32">
                  <c:v>1.7771138033306</c:v>
                </c:pt>
                <c:pt idx="33">
                  <c:v>1.64183225254937</c:v>
                </c:pt>
                <c:pt idx="34">
                  <c:v>2.0926569545942098</c:v>
                </c:pt>
                <c:pt idx="36">
                  <c:v>0.82902861966609698</c:v>
                </c:pt>
                <c:pt idx="37">
                  <c:v>0.71578813958919496</c:v>
                </c:pt>
                <c:pt idx="38">
                  <c:v>0.8828444250614661</c:v>
                </c:pt>
                <c:pt idx="40">
                  <c:v>9.8998123701370311</c:v>
                </c:pt>
                <c:pt idx="41">
                  <c:v>8.8172650215133803</c:v>
                </c:pt>
                <c:pt idx="42">
                  <c:v>10.3764867690447</c:v>
                </c:pt>
                <c:pt idx="44">
                  <c:v>4.0298641558180499</c:v>
                </c:pt>
                <c:pt idx="45">
                  <c:v>3.7881035049337002</c:v>
                </c:pt>
                <c:pt idx="46">
                  <c:v>3.8857867922010501</c:v>
                </c:pt>
                <c:pt idx="48">
                  <c:v>6.552314951827511</c:v>
                </c:pt>
                <c:pt idx="49">
                  <c:v>8.4480468200581313</c:v>
                </c:pt>
                <c:pt idx="50">
                  <c:v>8.186524951279921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mSales/admin/service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26.342888782725399</c:v>
                </c:pt>
                <c:pt idx="1">
                  <c:v>25.935370876797499</c:v>
                </c:pt>
                <c:pt idx="2">
                  <c:v>25.872160826336099</c:v>
                </c:pt>
                <c:pt idx="4">
                  <c:v>13.205459188705602</c:v>
                </c:pt>
                <c:pt idx="5">
                  <c:v>14.626201105070699</c:v>
                </c:pt>
                <c:pt idx="6">
                  <c:v>16.884507492369</c:v>
                </c:pt>
                <c:pt idx="8">
                  <c:v>5.8069616508323998</c:v>
                </c:pt>
                <c:pt idx="9">
                  <c:v>5.1224131296938102</c:v>
                </c:pt>
                <c:pt idx="10">
                  <c:v>7.4658936133498308</c:v>
                </c:pt>
                <c:pt idx="12">
                  <c:v>20.9864895671234</c:v>
                </c:pt>
                <c:pt idx="13">
                  <c:v>23.8690254492275</c:v>
                </c:pt>
                <c:pt idx="14">
                  <c:v>26.4312966216891</c:v>
                </c:pt>
                <c:pt idx="16">
                  <c:v>10.707996971800899</c:v>
                </c:pt>
                <c:pt idx="17">
                  <c:v>11.7254022688511</c:v>
                </c:pt>
                <c:pt idx="18">
                  <c:v>14.819462841317698</c:v>
                </c:pt>
                <c:pt idx="20">
                  <c:v>0.755635020243835</c:v>
                </c:pt>
                <c:pt idx="21">
                  <c:v>0.64187927905567899</c:v>
                </c:pt>
                <c:pt idx="22">
                  <c:v>0.93511310815367599</c:v>
                </c:pt>
                <c:pt idx="24">
                  <c:v>8.133117721583579</c:v>
                </c:pt>
                <c:pt idx="25">
                  <c:v>9.1812978194611201</c:v>
                </c:pt>
                <c:pt idx="26">
                  <c:v>9.1604300242081305</c:v>
                </c:pt>
                <c:pt idx="28">
                  <c:v>7.0372931657231703</c:v>
                </c:pt>
                <c:pt idx="29">
                  <c:v>7.5299252189668904</c:v>
                </c:pt>
                <c:pt idx="30">
                  <c:v>7.2682217909715598</c:v>
                </c:pt>
                <c:pt idx="32">
                  <c:v>11.6077760853776</c:v>
                </c:pt>
                <c:pt idx="33">
                  <c:v>16.1752210178505</c:v>
                </c:pt>
                <c:pt idx="34">
                  <c:v>21.3995711583418</c:v>
                </c:pt>
                <c:pt idx="36">
                  <c:v>7.1662284047161702</c:v>
                </c:pt>
                <c:pt idx="37">
                  <c:v>7.4734866349451394</c:v>
                </c:pt>
                <c:pt idx="38">
                  <c:v>8.0370403909577295</c:v>
                </c:pt>
                <c:pt idx="40">
                  <c:v>14.619325350754901</c:v>
                </c:pt>
                <c:pt idx="41">
                  <c:v>14.308028811189999</c:v>
                </c:pt>
                <c:pt idx="42">
                  <c:v>17.498535923893101</c:v>
                </c:pt>
                <c:pt idx="44">
                  <c:v>27.556014498554799</c:v>
                </c:pt>
                <c:pt idx="45">
                  <c:v>27.287761729803499</c:v>
                </c:pt>
                <c:pt idx="46">
                  <c:v>29.630331851688503</c:v>
                </c:pt>
                <c:pt idx="48">
                  <c:v>19.837023717190299</c:v>
                </c:pt>
                <c:pt idx="49">
                  <c:v>20.469967592773898</c:v>
                </c:pt>
                <c:pt idx="50">
                  <c:v>21.551526912545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26.430151770376998</c:v>
                </c:pt>
                <c:pt idx="1">
                  <c:v>26.217779373682799</c:v>
                </c:pt>
                <c:pt idx="2">
                  <c:v>26.367712126935601</c:v>
                </c:pt>
                <c:pt idx="4">
                  <c:v>2.1029270150573001</c:v>
                </c:pt>
                <c:pt idx="5">
                  <c:v>2.2755436208111899</c:v>
                </c:pt>
                <c:pt idx="6">
                  <c:v>3.3375326922506701</c:v>
                </c:pt>
                <c:pt idx="8">
                  <c:v>1.5985984046419301</c:v>
                </c:pt>
                <c:pt idx="9">
                  <c:v>1.6132331245849501</c:v>
                </c:pt>
                <c:pt idx="10">
                  <c:v>2.9192980066879199</c:v>
                </c:pt>
                <c:pt idx="12">
                  <c:v>1.9613532859553002</c:v>
                </c:pt>
                <c:pt idx="13">
                  <c:v>2.6468251721459901</c:v>
                </c:pt>
                <c:pt idx="14">
                  <c:v>3.6453378610971496</c:v>
                </c:pt>
                <c:pt idx="16">
                  <c:v>0.43164846478413799</c:v>
                </c:pt>
                <c:pt idx="17">
                  <c:v>0.74102915795646496</c:v>
                </c:pt>
                <c:pt idx="18">
                  <c:v>0.96366222048828198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2.0196919311909198</c:v>
                </c:pt>
                <c:pt idx="25">
                  <c:v>2.2395615780712403</c:v>
                </c:pt>
                <c:pt idx="26">
                  <c:v>3.2325822372555599</c:v>
                </c:pt>
                <c:pt idx="28">
                  <c:v>1.4909219097109201</c:v>
                </c:pt>
                <c:pt idx="29">
                  <c:v>1.24617488126827</c:v>
                </c:pt>
                <c:pt idx="30">
                  <c:v>1.9702564668787899</c:v>
                </c:pt>
                <c:pt idx="32">
                  <c:v>0.956276314744962</c:v>
                </c:pt>
                <c:pt idx="33">
                  <c:v>1.0198454267073001</c:v>
                </c:pt>
                <c:pt idx="34">
                  <c:v>1.6825624348285499</c:v>
                </c:pt>
                <c:pt idx="36">
                  <c:v>0.66041095915477199</c:v>
                </c:pt>
                <c:pt idx="37">
                  <c:v>0.23954481703429797</c:v>
                </c:pt>
                <c:pt idx="38">
                  <c:v>0.765553666909501</c:v>
                </c:pt>
                <c:pt idx="40">
                  <c:v>3.6675470426026799</c:v>
                </c:pt>
                <c:pt idx="41">
                  <c:v>3.7534750456350303</c:v>
                </c:pt>
                <c:pt idx="42">
                  <c:v>6.5120763764248304</c:v>
                </c:pt>
                <c:pt idx="44">
                  <c:v>4.2261640738833695</c:v>
                </c:pt>
                <c:pt idx="45">
                  <c:v>4.3214534390271497</c:v>
                </c:pt>
                <c:pt idx="46">
                  <c:v>4.6710454428424297</c:v>
                </c:pt>
                <c:pt idx="48">
                  <c:v>3.0264457069879001</c:v>
                </c:pt>
                <c:pt idx="49">
                  <c:v>3.9011458548208298</c:v>
                </c:pt>
                <c:pt idx="50">
                  <c:v>4.7318750705899495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Engineering</c:v>
                </c:pt>
                <c:pt idx="9">
                  <c:v>B. Engineering</c:v>
                </c:pt>
                <c:pt idx="10">
                  <c:v>B. Engineering</c:v>
                </c:pt>
                <c:pt idx="12">
                  <c:v>B. Commerce</c:v>
                </c:pt>
                <c:pt idx="13">
                  <c:v>B. Commerce</c:v>
                </c:pt>
                <c:pt idx="14">
                  <c:v>B. Commerce</c:v>
                </c:pt>
                <c:pt idx="16">
                  <c:v>B. Law</c:v>
                </c:pt>
                <c:pt idx="17">
                  <c:v>B. Law</c:v>
                </c:pt>
                <c:pt idx="18">
                  <c:v>B. Law</c:v>
                </c:pt>
                <c:pt idx="20">
                  <c:v>B. Medicine</c:v>
                </c:pt>
                <c:pt idx="21">
                  <c:v>B. Medicine</c:v>
                </c:pt>
                <c:pt idx="22">
                  <c:v>B. Medicine</c:v>
                </c:pt>
                <c:pt idx="24">
                  <c:v>B. IT</c:v>
                </c:pt>
                <c:pt idx="25">
                  <c:v>B. IT</c:v>
                </c:pt>
                <c:pt idx="26">
                  <c:v>B. IT</c:v>
                </c:pt>
                <c:pt idx="28">
                  <c:v>B. Education</c:v>
                </c:pt>
                <c:pt idx="29">
                  <c:v>B. Education</c:v>
                </c:pt>
                <c:pt idx="30">
                  <c:v>B. Education</c:v>
                </c:pt>
                <c:pt idx="32">
                  <c:v>B. Other health</c:v>
                </c:pt>
                <c:pt idx="33">
                  <c:v>B. Other health</c:v>
                </c:pt>
                <c:pt idx="34">
                  <c:v>B. Other health</c:v>
                </c:pt>
                <c:pt idx="36">
                  <c:v>B. Nursing</c:v>
                </c:pt>
                <c:pt idx="37">
                  <c:v>B. Nursing</c:v>
                </c:pt>
                <c:pt idx="38">
                  <c:v>B. Nursing</c:v>
                </c:pt>
                <c:pt idx="40">
                  <c:v>B. Science (excl maths)</c:v>
                </c:pt>
                <c:pt idx="41">
                  <c:v>B. Science (excl maths)</c:v>
                </c:pt>
                <c:pt idx="42">
                  <c:v>B. Science (excl maths)</c:v>
                </c:pt>
                <c:pt idx="44">
                  <c:v>B. Humanities</c:v>
                </c:pt>
                <c:pt idx="45">
                  <c:v>B. Humanities</c:v>
                </c:pt>
                <c:pt idx="46">
                  <c:v>B. Humanities</c:v>
                </c:pt>
                <c:pt idx="48">
                  <c:v>B. Performing Arts</c:v>
                </c:pt>
                <c:pt idx="49">
                  <c:v>B. Performing Arts</c:v>
                </c:pt>
                <c:pt idx="50">
                  <c:v>B. Performing Arts</c:v>
                </c:pt>
              </c:strCache>
            </c:strRef>
          </c:cat>
          <c:val>
            <c:numRef>
              <c:f>Sheet1!$K$2:$K$52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fManager/prof.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Sheet1!$B$2:$B$52</c:f>
              <c:numCache>
                <c:formatCode>_(* #,##0.00_);_(* \(#,##0.00\);_(* "-"??_);_(@_)</c:formatCode>
                <c:ptCount val="51"/>
                <c:pt idx="0">
                  <c:v>13.8661901678934</c:v>
                </c:pt>
                <c:pt idx="1">
                  <c:v>14.446268423830698</c:v>
                </c:pt>
                <c:pt idx="2">
                  <c:v>15.394298059264599</c:v>
                </c:pt>
                <c:pt idx="4">
                  <c:v>66.124246120578505</c:v>
                </c:pt>
                <c:pt idx="5">
                  <c:v>66.432728049489</c:v>
                </c:pt>
                <c:pt idx="6">
                  <c:v>66.069061974342304</c:v>
                </c:pt>
                <c:pt idx="8">
                  <c:v>90.05186371267861</c:v>
                </c:pt>
                <c:pt idx="9">
                  <c:v>90.4660611163483</c:v>
                </c:pt>
                <c:pt idx="10">
                  <c:v>91.008721012949707</c:v>
                </c:pt>
                <c:pt idx="12">
                  <c:v>82.410298781065507</c:v>
                </c:pt>
                <c:pt idx="13">
                  <c:v>85.535855873282699</c:v>
                </c:pt>
                <c:pt idx="14">
                  <c:v>86.356250209769996</c:v>
                </c:pt>
                <c:pt idx="16">
                  <c:v>76.194733758670992</c:v>
                </c:pt>
                <c:pt idx="17">
                  <c:v>77.714759863197798</c:v>
                </c:pt>
                <c:pt idx="18">
                  <c:v>80.164163748722501</c:v>
                </c:pt>
                <c:pt idx="20">
                  <c:v>75.607976395515692</c:v>
                </c:pt>
                <c:pt idx="21">
                  <c:v>75.224098883599297</c:v>
                </c:pt>
                <c:pt idx="22">
                  <c:v>72.494265120858401</c:v>
                </c:pt>
                <c:pt idx="24">
                  <c:v>74.617711056883294</c:v>
                </c:pt>
                <c:pt idx="25">
                  <c:v>73.707058034129005</c:v>
                </c:pt>
                <c:pt idx="26">
                  <c:v>71.199877201862407</c:v>
                </c:pt>
                <c:pt idx="28">
                  <c:v>67.973710335293305</c:v>
                </c:pt>
                <c:pt idx="29">
                  <c:v>70.521642476017092</c:v>
                </c:pt>
                <c:pt idx="30">
                  <c:v>64.318400586067</c:v>
                </c:pt>
                <c:pt idx="32">
                  <c:v>60.920011263345295</c:v>
                </c:pt>
                <c:pt idx="33">
                  <c:v>59.686931023866698</c:v>
                </c:pt>
                <c:pt idx="34">
                  <c:v>54.070046347302203</c:v>
                </c:pt>
                <c:pt idx="36">
                  <c:v>60.384897427950101</c:v>
                </c:pt>
                <c:pt idx="37">
                  <c:v>57.840680244014401</c:v>
                </c:pt>
                <c:pt idx="38">
                  <c:v>55.522898462049</c:v>
                </c:pt>
                <c:pt idx="40">
                  <c:v>50.027271332585997</c:v>
                </c:pt>
                <c:pt idx="41">
                  <c:v>52.571946113213301</c:v>
                </c:pt>
                <c:pt idx="42">
                  <c:v>48.678338610302305</c:v>
                </c:pt>
                <c:pt idx="44">
                  <c:v>50.616491828501594</c:v>
                </c:pt>
                <c:pt idx="45">
                  <c:v>50.268004135092703</c:v>
                </c:pt>
                <c:pt idx="46">
                  <c:v>46.449340460536796</c:v>
                </c:pt>
                <c:pt idx="48">
                  <c:v>38.621448790958802</c:v>
                </c:pt>
                <c:pt idx="49">
                  <c:v>38.941312898559197</c:v>
                </c:pt>
                <c:pt idx="50">
                  <c:v>36.096491495277597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9-7140-952F-D409100EB3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fTech/trade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Sheet1!$C$2:$C$52</c:f>
              <c:numCache>
                <c:formatCode>_(* #,##0.00_);_(* \(#,##0.00\);_(* "-"??_);_(@_)</c:formatCode>
                <c:ptCount val="51"/>
                <c:pt idx="0">
                  <c:v>2.3203323652880097</c:v>
                </c:pt>
                <c:pt idx="1">
                  <c:v>2.3525048713191699</c:v>
                </c:pt>
                <c:pt idx="2">
                  <c:v>2.3751648199591298</c:v>
                </c:pt>
                <c:pt idx="4">
                  <c:v>1.8270039453863001</c:v>
                </c:pt>
                <c:pt idx="5">
                  <c:v>1.7274895588756101</c:v>
                </c:pt>
                <c:pt idx="6">
                  <c:v>1.82785051626419</c:v>
                </c:pt>
                <c:pt idx="8">
                  <c:v>0.34360225972011899</c:v>
                </c:pt>
                <c:pt idx="9">
                  <c:v>0.37199230168576602</c:v>
                </c:pt>
                <c:pt idx="10">
                  <c:v>0.36977502192922701</c:v>
                </c:pt>
                <c:pt idx="12">
                  <c:v>0.36495817352090504</c:v>
                </c:pt>
                <c:pt idx="13">
                  <c:v>0.34668005930023599</c:v>
                </c:pt>
                <c:pt idx="14">
                  <c:v>0.35383073750171101</c:v>
                </c:pt>
                <c:pt idx="16">
                  <c:v>0.38831684481023404</c:v>
                </c:pt>
                <c:pt idx="17">
                  <c:v>0.333900475485576</c:v>
                </c:pt>
                <c:pt idx="18">
                  <c:v>0.409711611826375</c:v>
                </c:pt>
                <c:pt idx="20">
                  <c:v>0.22543610008291998</c:v>
                </c:pt>
                <c:pt idx="21">
                  <c:v>0.14517369360421001</c:v>
                </c:pt>
                <c:pt idx="22">
                  <c:v>0.245012445374231</c:v>
                </c:pt>
                <c:pt idx="24">
                  <c:v>1.1121435751587301</c:v>
                </c:pt>
                <c:pt idx="25">
                  <c:v>0.90265500193586901</c:v>
                </c:pt>
                <c:pt idx="26">
                  <c:v>1.3100696968898902</c:v>
                </c:pt>
                <c:pt idx="28">
                  <c:v>4.2984544340972404</c:v>
                </c:pt>
                <c:pt idx="29">
                  <c:v>4.4422782770723801</c:v>
                </c:pt>
                <c:pt idx="30">
                  <c:v>5.4643806274354096</c:v>
                </c:pt>
                <c:pt idx="32">
                  <c:v>6.7027527412589798</c:v>
                </c:pt>
                <c:pt idx="33">
                  <c:v>6.8088518510674598</c:v>
                </c:pt>
                <c:pt idx="34">
                  <c:v>6.6722168504348103</c:v>
                </c:pt>
                <c:pt idx="36">
                  <c:v>0.69229208870849601</c:v>
                </c:pt>
                <c:pt idx="37">
                  <c:v>0.80072081516024496</c:v>
                </c:pt>
                <c:pt idx="38">
                  <c:v>0.92754618041829706</c:v>
                </c:pt>
                <c:pt idx="40">
                  <c:v>2.0808129308788801</c:v>
                </c:pt>
                <c:pt idx="41">
                  <c:v>1.7515677757177599</c:v>
                </c:pt>
                <c:pt idx="42">
                  <c:v>3.1476572736930803</c:v>
                </c:pt>
                <c:pt idx="44">
                  <c:v>8.4007734006703902</c:v>
                </c:pt>
                <c:pt idx="45">
                  <c:v>8.6556484909577591</c:v>
                </c:pt>
                <c:pt idx="46">
                  <c:v>9.68543987883894</c:v>
                </c:pt>
                <c:pt idx="48">
                  <c:v>2.2354219509439699</c:v>
                </c:pt>
                <c:pt idx="49">
                  <c:v>2.1074095013391601</c:v>
                </c:pt>
                <c:pt idx="50">
                  <c:v>2.3008003715569698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9-7140-952F-D409100EB3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fSales/admin/service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Sheet1!$D$2:$D$52</c:f>
              <c:numCache>
                <c:formatCode>_(* #,##0.00_);_(* \(#,##0.00\);_(* "-"??_);_(@_)</c:formatCode>
                <c:ptCount val="51"/>
                <c:pt idx="0">
                  <c:v>45.874773661474201</c:v>
                </c:pt>
                <c:pt idx="1">
                  <c:v>45.661782262053599</c:v>
                </c:pt>
                <c:pt idx="2">
                  <c:v>45.318185535872402</c:v>
                </c:pt>
                <c:pt idx="4">
                  <c:v>17.332819183161998</c:v>
                </c:pt>
                <c:pt idx="5">
                  <c:v>17.966532229210301</c:v>
                </c:pt>
                <c:pt idx="6">
                  <c:v>19.427500831787402</c:v>
                </c:pt>
                <c:pt idx="8">
                  <c:v>1.6569072663306601</c:v>
                </c:pt>
                <c:pt idx="9">
                  <c:v>1.43035465511827</c:v>
                </c:pt>
                <c:pt idx="10">
                  <c:v>1.59127062388148</c:v>
                </c:pt>
                <c:pt idx="12">
                  <c:v>5.7585495305028402</c:v>
                </c:pt>
                <c:pt idx="13">
                  <c:v>4.76994073577574</c:v>
                </c:pt>
                <c:pt idx="14">
                  <c:v>5.4433322995809501</c:v>
                </c:pt>
                <c:pt idx="16">
                  <c:v>8.0450230905384092</c:v>
                </c:pt>
                <c:pt idx="17">
                  <c:v>8.0772507977596799</c:v>
                </c:pt>
                <c:pt idx="18">
                  <c:v>8.4447918758511005</c:v>
                </c:pt>
                <c:pt idx="20">
                  <c:v>13.840317582037102</c:v>
                </c:pt>
                <c:pt idx="21">
                  <c:v>14.4240439558038</c:v>
                </c:pt>
                <c:pt idx="22">
                  <c:v>17.925361890648901</c:v>
                </c:pt>
                <c:pt idx="24">
                  <c:v>12.245387680817201</c:v>
                </c:pt>
                <c:pt idx="25">
                  <c:v>13.412103073686</c:v>
                </c:pt>
                <c:pt idx="26">
                  <c:v>16.8295057691337</c:v>
                </c:pt>
                <c:pt idx="28">
                  <c:v>12.958728980298002</c:v>
                </c:pt>
                <c:pt idx="29">
                  <c:v>10.184406709351499</c:v>
                </c:pt>
                <c:pt idx="30">
                  <c:v>13.9051428811657</c:v>
                </c:pt>
                <c:pt idx="32">
                  <c:v>17.755858462278802</c:v>
                </c:pt>
                <c:pt idx="33">
                  <c:v>18.921776174946601</c:v>
                </c:pt>
                <c:pt idx="34">
                  <c:v>22.1479892459426</c:v>
                </c:pt>
                <c:pt idx="36">
                  <c:v>26.044615107286003</c:v>
                </c:pt>
                <c:pt idx="37">
                  <c:v>28.384277655076101</c:v>
                </c:pt>
                <c:pt idx="38">
                  <c:v>30.900430704875799</c:v>
                </c:pt>
                <c:pt idx="40">
                  <c:v>28.9304624778899</c:v>
                </c:pt>
                <c:pt idx="41">
                  <c:v>27.414494185912503</c:v>
                </c:pt>
                <c:pt idx="42">
                  <c:v>30.435077575674303</c:v>
                </c:pt>
                <c:pt idx="44">
                  <c:v>20.7291718971363</c:v>
                </c:pt>
                <c:pt idx="45">
                  <c:v>21.062997525586198</c:v>
                </c:pt>
                <c:pt idx="46">
                  <c:v>23.062019093406001</c:v>
                </c:pt>
                <c:pt idx="48">
                  <c:v>37.831934716666701</c:v>
                </c:pt>
                <c:pt idx="49">
                  <c:v>37.656889717487303</c:v>
                </c:pt>
                <c:pt idx="50">
                  <c:v>39.225302081044497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9-7140-952F-D409100EB3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Sheet1!$E$2:$E$52</c:f>
              <c:numCache>
                <c:formatCode>_(* #,##0.00_);_(* \(#,##0.00\);_(* "-"??_);_(@_)</c:formatCode>
                <c:ptCount val="51"/>
                <c:pt idx="0">
                  <c:v>6.2262969133821198</c:v>
                </c:pt>
                <c:pt idx="1">
                  <c:v>5.7328876216673503</c:v>
                </c:pt>
                <c:pt idx="2">
                  <c:v>6.22234938634685</c:v>
                </c:pt>
                <c:pt idx="4">
                  <c:v>0.79629798393876605</c:v>
                </c:pt>
                <c:pt idx="5">
                  <c:v>0.68281101183444104</c:v>
                </c:pt>
                <c:pt idx="6">
                  <c:v>0.92857660662749797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0.35106593836423</c:v>
                </c:pt>
                <c:pt idx="13">
                  <c:v>0.20928695089372601</c:v>
                </c:pt>
                <c:pt idx="14">
                  <c:v>0.37990236646534398</c:v>
                </c:pt>
                <c:pt idx="16">
                  <c:v>0.43218158989914401</c:v>
                </c:pt>
                <c:pt idx="17">
                  <c:v>0.417426883237343</c:v>
                </c:pt>
                <c:pt idx="18">
                  <c:v>0.34061194195024702</c:v>
                </c:pt>
                <c:pt idx="20">
                  <c:v>0.12639219793006601</c:v>
                </c:pt>
                <c:pt idx="21">
                  <c:v>0.23188308855581599</c:v>
                </c:pt>
                <c:pt idx="22">
                  <c:v>0.31022674994910299</c:v>
                </c:pt>
                <c:pt idx="24">
                  <c:v>0.202434621368247</c:v>
                </c:pt>
                <c:pt idx="25">
                  <c:v>0.30636101005488997</c:v>
                </c:pt>
                <c:pt idx="26">
                  <c:v>0.5243887538987011</c:v>
                </c:pt>
                <c:pt idx="28">
                  <c:v>1.3938831116033901</c:v>
                </c:pt>
                <c:pt idx="29">
                  <c:v>1.1962129076621799</c:v>
                </c:pt>
                <c:pt idx="30">
                  <c:v>2.2143537492788599</c:v>
                </c:pt>
                <c:pt idx="32">
                  <c:v>0.84694341941870899</c:v>
                </c:pt>
                <c:pt idx="33">
                  <c:v>1.34382471398213</c:v>
                </c:pt>
                <c:pt idx="34">
                  <c:v>1.03939257532692</c:v>
                </c:pt>
                <c:pt idx="36">
                  <c:v>0.64416051154056597</c:v>
                </c:pt>
                <c:pt idx="37">
                  <c:v>0.65788480687883799</c:v>
                </c:pt>
                <c:pt idx="38">
                  <c:v>1.03553531442984</c:v>
                </c:pt>
                <c:pt idx="40">
                  <c:v>2.3036505484653298</c:v>
                </c:pt>
                <c:pt idx="41">
                  <c:v>1.13414834136659</c:v>
                </c:pt>
                <c:pt idx="42">
                  <c:v>2.8717363908601903</c:v>
                </c:pt>
                <c:pt idx="44">
                  <c:v>1.8659334563068199</c:v>
                </c:pt>
                <c:pt idx="45">
                  <c:v>1.72094028055589</c:v>
                </c:pt>
                <c:pt idx="46">
                  <c:v>2.2512577841091499</c:v>
                </c:pt>
                <c:pt idx="48">
                  <c:v>1.21959861872869</c:v>
                </c:pt>
                <c:pt idx="49">
                  <c:v>1.0835567418427199</c:v>
                </c:pt>
                <c:pt idx="50">
                  <c:v>2.24454511807535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9-7140-952F-D409100EB3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bg2"/>
                </a:solidFill>
                <a:prstDash val="solid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Sheet1!$F$2:$F$52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09-7140-952F-D409100EB3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mManager/prof.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Sheet1!$G$2:$G$52</c:f>
              <c:numCache>
                <c:formatCode>_(* #,##0.00_);_(* \(#,##0.00\);_(* "-"??_);_(@_)</c:formatCode>
                <c:ptCount val="51"/>
                <c:pt idx="0">
                  <c:v>24.158471927217899</c:v>
                </c:pt>
                <c:pt idx="1">
                  <c:v>23.1668105833967</c:v>
                </c:pt>
                <c:pt idx="2">
                  <c:v>20.771295871596198</c:v>
                </c:pt>
                <c:pt idx="4">
                  <c:v>74.337399290473002</c:v>
                </c:pt>
                <c:pt idx="5">
                  <c:v>72.2280586739288</c:v>
                </c:pt>
                <c:pt idx="6">
                  <c:v>67.558491156943802</c:v>
                </c:pt>
                <c:pt idx="8">
                  <c:v>96.106582636054</c:v>
                </c:pt>
                <c:pt idx="9">
                  <c:v>96.494531826411205</c:v>
                </c:pt>
                <c:pt idx="10">
                  <c:v>95.617636875364198</c:v>
                </c:pt>
                <c:pt idx="12">
                  <c:v>88.514415503822391</c:v>
                </c:pt>
                <c:pt idx="13">
                  <c:v>88.852874220046999</c:v>
                </c:pt>
                <c:pt idx="14">
                  <c:v>86.431658792420791</c:v>
                </c:pt>
                <c:pt idx="16">
                  <c:v>87.058306209618493</c:v>
                </c:pt>
                <c:pt idx="17">
                  <c:v>86.865093338622998</c:v>
                </c:pt>
                <c:pt idx="18">
                  <c:v>86.499166232336705</c:v>
                </c:pt>
                <c:pt idx="20">
                  <c:v>84.017534129284797</c:v>
                </c:pt>
                <c:pt idx="21">
                  <c:v>81.332788270089196</c:v>
                </c:pt>
                <c:pt idx="22">
                  <c:v>77.146447342316506</c:v>
                </c:pt>
                <c:pt idx="24">
                  <c:v>82.299558015161907</c:v>
                </c:pt>
                <c:pt idx="25">
                  <c:v>76.146165668241906</c:v>
                </c:pt>
                <c:pt idx="26">
                  <c:v>69.582676652787896</c:v>
                </c:pt>
                <c:pt idx="28">
                  <c:v>81.835060582649604</c:v>
                </c:pt>
                <c:pt idx="29">
                  <c:v>83.14106497174069</c:v>
                </c:pt>
                <c:pt idx="30">
                  <c:v>76.712120959528889</c:v>
                </c:pt>
                <c:pt idx="32">
                  <c:v>73.380241798825793</c:v>
                </c:pt>
                <c:pt idx="33">
                  <c:v>72.146359067152304</c:v>
                </c:pt>
                <c:pt idx="34">
                  <c:v>69.659716035960699</c:v>
                </c:pt>
                <c:pt idx="36">
                  <c:v>71.259897530888409</c:v>
                </c:pt>
                <c:pt idx="37">
                  <c:v>66.222908646929099</c:v>
                </c:pt>
                <c:pt idx="38">
                  <c:v>61.462153926093301</c:v>
                </c:pt>
                <c:pt idx="40">
                  <c:v>61.036510201533702</c:v>
                </c:pt>
                <c:pt idx="41">
                  <c:v>57.866580068856301</c:v>
                </c:pt>
                <c:pt idx="42">
                  <c:v>54.596030670136898</c:v>
                </c:pt>
                <c:pt idx="44">
                  <c:v>59.865257975514893</c:v>
                </c:pt>
                <c:pt idx="45">
                  <c:v>59.476968000869903</c:v>
                </c:pt>
                <c:pt idx="46">
                  <c:v>49.646296714875596</c:v>
                </c:pt>
                <c:pt idx="48">
                  <c:v>50.638218698510897</c:v>
                </c:pt>
                <c:pt idx="49">
                  <c:v>50.7106324021684</c:v>
                </c:pt>
                <c:pt idx="50">
                  <c:v>45.418841881896299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09-7140-952F-D409100EB3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mTech/trade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Sheet1!$H$2:$H$52</c:f>
              <c:numCache>
                <c:formatCode>_(* #,##0.00_);_(* \(#,##0.00\);_(* "-"??_);_(@_)</c:formatCode>
                <c:ptCount val="51"/>
                <c:pt idx="0">
                  <c:v>12.1505702831591</c:v>
                </c:pt>
                <c:pt idx="1">
                  <c:v>12.0519626882297</c:v>
                </c:pt>
                <c:pt idx="2">
                  <c:v>10.4567562569625</c:v>
                </c:pt>
                <c:pt idx="4">
                  <c:v>4.9747187874993406</c:v>
                </c:pt>
                <c:pt idx="5">
                  <c:v>4.8642196826205293</c:v>
                </c:pt>
                <c:pt idx="6">
                  <c:v>5.2233065664096801</c:v>
                </c:pt>
                <c:pt idx="8">
                  <c:v>0.152587607333488</c:v>
                </c:pt>
                <c:pt idx="9">
                  <c:v>0.17210321324245301</c:v>
                </c:pt>
                <c:pt idx="10">
                  <c:v>0</c:v>
                </c:pt>
                <c:pt idx="12">
                  <c:v>0.82902861966609698</c:v>
                </c:pt>
                <c:pt idx="13">
                  <c:v>0.71578813958919496</c:v>
                </c:pt>
                <c:pt idx="14">
                  <c:v>0.8828444250614661</c:v>
                </c:pt>
                <c:pt idx="16">
                  <c:v>1.5149534386257799</c:v>
                </c:pt>
                <c:pt idx="17">
                  <c:v>1.5263659820539699</c:v>
                </c:pt>
                <c:pt idx="18">
                  <c:v>1.3777622256766799</c:v>
                </c:pt>
                <c:pt idx="20">
                  <c:v>0.449835325413597</c:v>
                </c:pt>
                <c:pt idx="21">
                  <c:v>0.63132363545771397</c:v>
                </c:pt>
                <c:pt idx="22">
                  <c:v>0.94498654452625808</c:v>
                </c:pt>
                <c:pt idx="24">
                  <c:v>1.7771138033306</c:v>
                </c:pt>
                <c:pt idx="25">
                  <c:v>1.64183225254937</c:v>
                </c:pt>
                <c:pt idx="26">
                  <c:v>2.0926569545942098</c:v>
                </c:pt>
                <c:pt idx="28">
                  <c:v>6.5221874193306206</c:v>
                </c:pt>
                <c:pt idx="29">
                  <c:v>5.9841970954114494</c:v>
                </c:pt>
                <c:pt idx="30">
                  <c:v>7.0603402392925894</c:v>
                </c:pt>
                <c:pt idx="32">
                  <c:v>11.025306469267299</c:v>
                </c:pt>
                <c:pt idx="33">
                  <c:v>10.699915763777799</c:v>
                </c:pt>
                <c:pt idx="34">
                  <c:v>10.7960093872897</c:v>
                </c:pt>
                <c:pt idx="36">
                  <c:v>2.0153447879441897</c:v>
                </c:pt>
                <c:pt idx="37">
                  <c:v>2.3612045505472903</c:v>
                </c:pt>
                <c:pt idx="38">
                  <c:v>2.9202239794845499</c:v>
                </c:pt>
                <c:pt idx="40">
                  <c:v>6.552314951827511</c:v>
                </c:pt>
                <c:pt idx="41">
                  <c:v>8.4480468200581313</c:v>
                </c:pt>
                <c:pt idx="42">
                  <c:v>8.186524951279921</c:v>
                </c:pt>
                <c:pt idx="44">
                  <c:v>9.8998123701370311</c:v>
                </c:pt>
                <c:pt idx="45">
                  <c:v>8.8172650215133803</c:v>
                </c:pt>
                <c:pt idx="46">
                  <c:v>10.3764867690447</c:v>
                </c:pt>
                <c:pt idx="48">
                  <c:v>4.0298641558180499</c:v>
                </c:pt>
                <c:pt idx="49">
                  <c:v>3.7881035049337002</c:v>
                </c:pt>
                <c:pt idx="50">
                  <c:v>3.8857867922010501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09-7140-952F-D409100EB3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mSales/admin/service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Sheet1!$I$2:$I$52</c:f>
              <c:numCache>
                <c:formatCode>_(* #,##0.00_);_(* \(#,##0.00\);_(* "-"??_);_(@_)</c:formatCode>
                <c:ptCount val="51"/>
                <c:pt idx="0">
                  <c:v>26.342888782725399</c:v>
                </c:pt>
                <c:pt idx="1">
                  <c:v>25.935370876797499</c:v>
                </c:pt>
                <c:pt idx="2">
                  <c:v>25.872160826336099</c:v>
                </c:pt>
                <c:pt idx="4">
                  <c:v>13.205459188705602</c:v>
                </c:pt>
                <c:pt idx="5">
                  <c:v>14.626201105070699</c:v>
                </c:pt>
                <c:pt idx="6">
                  <c:v>16.884507492369</c:v>
                </c:pt>
                <c:pt idx="8">
                  <c:v>0.755635020243835</c:v>
                </c:pt>
                <c:pt idx="9">
                  <c:v>0.64187927905567899</c:v>
                </c:pt>
                <c:pt idx="10">
                  <c:v>0.93511310815367599</c:v>
                </c:pt>
                <c:pt idx="12">
                  <c:v>7.1662284047161702</c:v>
                </c:pt>
                <c:pt idx="13">
                  <c:v>7.4734866349451394</c:v>
                </c:pt>
                <c:pt idx="14">
                  <c:v>8.0370403909577295</c:v>
                </c:pt>
                <c:pt idx="16">
                  <c:v>7.0372931657231703</c:v>
                </c:pt>
                <c:pt idx="17">
                  <c:v>7.5299252189668904</c:v>
                </c:pt>
                <c:pt idx="18">
                  <c:v>7.2682217909715598</c:v>
                </c:pt>
                <c:pt idx="20">
                  <c:v>10.707996971800899</c:v>
                </c:pt>
                <c:pt idx="21">
                  <c:v>11.7254022688511</c:v>
                </c:pt>
                <c:pt idx="22">
                  <c:v>14.819462841317698</c:v>
                </c:pt>
                <c:pt idx="24">
                  <c:v>11.6077760853776</c:v>
                </c:pt>
                <c:pt idx="25">
                  <c:v>16.1752210178505</c:v>
                </c:pt>
                <c:pt idx="26">
                  <c:v>21.3995711583418</c:v>
                </c:pt>
                <c:pt idx="28">
                  <c:v>5.8069616508323998</c:v>
                </c:pt>
                <c:pt idx="29">
                  <c:v>5.1224131296938102</c:v>
                </c:pt>
                <c:pt idx="30">
                  <c:v>7.4658936133498308</c:v>
                </c:pt>
                <c:pt idx="32">
                  <c:v>8.133117721583579</c:v>
                </c:pt>
                <c:pt idx="33">
                  <c:v>9.1812978194611201</c:v>
                </c:pt>
                <c:pt idx="34">
                  <c:v>9.1604300242081305</c:v>
                </c:pt>
                <c:pt idx="36">
                  <c:v>20.9864895671234</c:v>
                </c:pt>
                <c:pt idx="37">
                  <c:v>23.8690254492275</c:v>
                </c:pt>
                <c:pt idx="38">
                  <c:v>26.4312966216891</c:v>
                </c:pt>
                <c:pt idx="40">
                  <c:v>19.837023717190299</c:v>
                </c:pt>
                <c:pt idx="41">
                  <c:v>20.469967592773898</c:v>
                </c:pt>
                <c:pt idx="42">
                  <c:v>21.551526912545</c:v>
                </c:pt>
                <c:pt idx="44">
                  <c:v>14.619325350754901</c:v>
                </c:pt>
                <c:pt idx="45">
                  <c:v>14.308028811189999</c:v>
                </c:pt>
                <c:pt idx="46">
                  <c:v>17.498535923893101</c:v>
                </c:pt>
                <c:pt idx="48">
                  <c:v>27.556014498554799</c:v>
                </c:pt>
                <c:pt idx="49">
                  <c:v>27.287761729803499</c:v>
                </c:pt>
                <c:pt idx="50">
                  <c:v>29.630331851688503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09-7140-952F-D409100EB3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mLabourer/machine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Sheet1!$J$2:$J$52</c:f>
              <c:numCache>
                <c:formatCode>_(* #,##0.00_);_(* \(#,##0.00\);_(* "-"??_);_(@_)</c:formatCode>
                <c:ptCount val="51"/>
                <c:pt idx="0">
                  <c:v>26.430151770376998</c:v>
                </c:pt>
                <c:pt idx="1">
                  <c:v>26.217779373682799</c:v>
                </c:pt>
                <c:pt idx="2">
                  <c:v>26.367712126935601</c:v>
                </c:pt>
                <c:pt idx="4">
                  <c:v>2.1029270150573001</c:v>
                </c:pt>
                <c:pt idx="5">
                  <c:v>2.2755436208111899</c:v>
                </c:pt>
                <c:pt idx="6">
                  <c:v>3.3375326922506701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0.66041095915477199</c:v>
                </c:pt>
                <c:pt idx="13">
                  <c:v>0.23954481703429797</c:v>
                </c:pt>
                <c:pt idx="14">
                  <c:v>0.765553666909501</c:v>
                </c:pt>
                <c:pt idx="16">
                  <c:v>1.4909219097109201</c:v>
                </c:pt>
                <c:pt idx="17">
                  <c:v>1.24617488126827</c:v>
                </c:pt>
                <c:pt idx="18">
                  <c:v>1.9702564668787899</c:v>
                </c:pt>
                <c:pt idx="20">
                  <c:v>0.43164846478413799</c:v>
                </c:pt>
                <c:pt idx="21">
                  <c:v>0.74102915795646496</c:v>
                </c:pt>
                <c:pt idx="22">
                  <c:v>0.96366222048828198</c:v>
                </c:pt>
                <c:pt idx="24">
                  <c:v>0.956276314744962</c:v>
                </c:pt>
                <c:pt idx="25">
                  <c:v>1.0198454267073001</c:v>
                </c:pt>
                <c:pt idx="26">
                  <c:v>1.6825624348285499</c:v>
                </c:pt>
                <c:pt idx="28">
                  <c:v>1.5985984046419301</c:v>
                </c:pt>
                <c:pt idx="29">
                  <c:v>1.6132331245849501</c:v>
                </c:pt>
                <c:pt idx="30">
                  <c:v>2.9192980066879199</c:v>
                </c:pt>
                <c:pt idx="32">
                  <c:v>2.0196919311909198</c:v>
                </c:pt>
                <c:pt idx="33">
                  <c:v>2.2395615780712403</c:v>
                </c:pt>
                <c:pt idx="34">
                  <c:v>3.2325822372555599</c:v>
                </c:pt>
                <c:pt idx="36">
                  <c:v>1.9613532859553002</c:v>
                </c:pt>
                <c:pt idx="37">
                  <c:v>2.6468251721459901</c:v>
                </c:pt>
                <c:pt idx="38">
                  <c:v>3.6453378610971496</c:v>
                </c:pt>
                <c:pt idx="40">
                  <c:v>3.0264457069879001</c:v>
                </c:pt>
                <c:pt idx="41">
                  <c:v>3.9011458548208298</c:v>
                </c:pt>
                <c:pt idx="42">
                  <c:v>4.7318750705899495</c:v>
                </c:pt>
                <c:pt idx="44">
                  <c:v>3.6675470426026799</c:v>
                </c:pt>
                <c:pt idx="45">
                  <c:v>3.7534750456350303</c:v>
                </c:pt>
                <c:pt idx="46">
                  <c:v>6.5120763764248304</c:v>
                </c:pt>
                <c:pt idx="48">
                  <c:v>4.2261640738833695</c:v>
                </c:pt>
                <c:pt idx="49">
                  <c:v>4.3214534390271497</c:v>
                </c:pt>
                <c:pt idx="50">
                  <c:v>4.6710454428424297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09-7140-952F-D409100EB30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bg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Sheet1!$A$2:$A$52</c:f>
              <c:strCache>
                <c:ptCount val="51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B. all</c:v>
                </c:pt>
                <c:pt idx="5">
                  <c:v>B. all</c:v>
                </c:pt>
                <c:pt idx="6">
                  <c:v>B. all</c:v>
                </c:pt>
                <c:pt idx="8">
                  <c:v>B. Medicine</c:v>
                </c:pt>
                <c:pt idx="9">
                  <c:v>B. Medicine</c:v>
                </c:pt>
                <c:pt idx="10">
                  <c:v>B. Medicine</c:v>
                </c:pt>
                <c:pt idx="12">
                  <c:v>B. Nursing</c:v>
                </c:pt>
                <c:pt idx="13">
                  <c:v>B. Nursing</c:v>
                </c:pt>
                <c:pt idx="14">
                  <c:v>B. Nursing</c:v>
                </c:pt>
                <c:pt idx="16">
                  <c:v>B. Education</c:v>
                </c:pt>
                <c:pt idx="17">
                  <c:v>B. Education</c:v>
                </c:pt>
                <c:pt idx="18">
                  <c:v>B. Education</c:v>
                </c:pt>
                <c:pt idx="20">
                  <c:v>B. Law</c:v>
                </c:pt>
                <c:pt idx="21">
                  <c:v>B. Law</c:v>
                </c:pt>
                <c:pt idx="22">
                  <c:v>B. Law</c:v>
                </c:pt>
                <c:pt idx="24">
                  <c:v>B. Other health</c:v>
                </c:pt>
                <c:pt idx="25">
                  <c:v>B. Other health</c:v>
                </c:pt>
                <c:pt idx="26">
                  <c:v>B. Other health</c:v>
                </c:pt>
                <c:pt idx="28">
                  <c:v>B. Engineering</c:v>
                </c:pt>
                <c:pt idx="29">
                  <c:v>B. Engineering</c:v>
                </c:pt>
                <c:pt idx="30">
                  <c:v>B. Engineering</c:v>
                </c:pt>
                <c:pt idx="32">
                  <c:v>B. IT</c:v>
                </c:pt>
                <c:pt idx="33">
                  <c:v>B. IT</c:v>
                </c:pt>
                <c:pt idx="34">
                  <c:v>B. IT</c:v>
                </c:pt>
                <c:pt idx="36">
                  <c:v>B. Commerce</c:v>
                </c:pt>
                <c:pt idx="37">
                  <c:v>B. Commerce</c:v>
                </c:pt>
                <c:pt idx="38">
                  <c:v>B. Commerce</c:v>
                </c:pt>
                <c:pt idx="40">
                  <c:v>B. Performing Arts</c:v>
                </c:pt>
                <c:pt idx="41">
                  <c:v>B. Performing Arts</c:v>
                </c:pt>
                <c:pt idx="42">
                  <c:v>B. Performing Arts</c:v>
                </c:pt>
                <c:pt idx="44">
                  <c:v>B. Science (excl maths)</c:v>
                </c:pt>
                <c:pt idx="45">
                  <c:v>B. Science (excl maths)</c:v>
                </c:pt>
                <c:pt idx="46">
                  <c:v>B. Science (excl maths)</c:v>
                </c:pt>
                <c:pt idx="48">
                  <c:v>B. Humanities</c:v>
                </c:pt>
                <c:pt idx="49">
                  <c:v>B. Humanities</c:v>
                </c:pt>
                <c:pt idx="50">
                  <c:v>B. Humanities</c:v>
                </c:pt>
              </c:strCache>
            </c:strRef>
          </c:cat>
          <c:val>
            <c:numRef>
              <c:f>Sheet1!$K$2:$K$52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A09-7140-952F-D409100EB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30-49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621214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454-9145-80EB-4900D044990C}"/>
              </c:ext>
            </c:extLst>
          </c:dPt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Sheet1!$B$2:$B$39</c:f>
              <c:numCache>
                <c:formatCode>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10</c:v>
                </c:pt>
                <c:pt idx="20">
                  <c:v>15.151515151515152</c:v>
                </c:pt>
                <c:pt idx="21">
                  <c:v>17.543859649122805</c:v>
                </c:pt>
                <c:pt idx="22">
                  <c:v>21.53846153846154</c:v>
                </c:pt>
                <c:pt idx="23">
                  <c:v>26.315789473684209</c:v>
                </c:pt>
                <c:pt idx="24">
                  <c:v>30</c:v>
                </c:pt>
                <c:pt idx="25">
                  <c:v>31.707317073170731</c:v>
                </c:pt>
                <c:pt idx="26">
                  <c:v>34.042553191489361</c:v>
                </c:pt>
                <c:pt idx="27">
                  <c:v>34.104046242774565</c:v>
                </c:pt>
                <c:pt idx="28">
                  <c:v>39.285714285714285</c:v>
                </c:pt>
                <c:pt idx="29">
                  <c:v>43.452380952380956</c:v>
                </c:pt>
                <c:pt idx="30">
                  <c:v>43.75</c:v>
                </c:pt>
                <c:pt idx="31">
                  <c:v>43.902439024390247</c:v>
                </c:pt>
                <c:pt idx="32">
                  <c:v>48.484848484848484</c:v>
                </c:pt>
                <c:pt idx="33">
                  <c:v>50</c:v>
                </c:pt>
                <c:pt idx="34">
                  <c:v>50</c:v>
                </c:pt>
                <c:pt idx="35">
                  <c:v>50.485436893203882</c:v>
                </c:pt>
                <c:pt idx="36">
                  <c:v>65</c:v>
                </c:pt>
                <c:pt idx="37">
                  <c:v>37.564102564102562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gap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Sheet1!$C$2:$C$39</c:f>
              <c:numCache>
                <c:formatCode>0</c:formatCode>
                <c:ptCount val="38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70</c:v>
                </c:pt>
                <c:pt idx="20">
                  <c:v>64.848484848484844</c:v>
                </c:pt>
                <c:pt idx="21">
                  <c:v>62.456140350877192</c:v>
                </c:pt>
                <c:pt idx="22">
                  <c:v>58.46153846153846</c:v>
                </c:pt>
                <c:pt idx="23">
                  <c:v>53.684210526315795</c:v>
                </c:pt>
                <c:pt idx="24">
                  <c:v>50</c:v>
                </c:pt>
                <c:pt idx="25">
                  <c:v>48.292682926829272</c:v>
                </c:pt>
                <c:pt idx="26">
                  <c:v>45.957446808510639</c:v>
                </c:pt>
                <c:pt idx="27">
                  <c:v>45.895953757225435</c:v>
                </c:pt>
                <c:pt idx="28">
                  <c:v>40.714285714285715</c:v>
                </c:pt>
                <c:pt idx="29">
                  <c:v>36.547619047619044</c:v>
                </c:pt>
                <c:pt idx="30">
                  <c:v>36.25</c:v>
                </c:pt>
                <c:pt idx="31">
                  <c:v>36.097560975609753</c:v>
                </c:pt>
                <c:pt idx="32">
                  <c:v>31.515151515151516</c:v>
                </c:pt>
                <c:pt idx="33">
                  <c:v>30</c:v>
                </c:pt>
                <c:pt idx="34">
                  <c:v>30</c:v>
                </c:pt>
                <c:pt idx="35">
                  <c:v>29.514563106796118</c:v>
                </c:pt>
                <c:pt idx="36">
                  <c:v>15</c:v>
                </c:pt>
                <c:pt idx="37">
                  <c:v>42.435897435897438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50-59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A02226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454-9145-80EB-4900D044990C}"/>
              </c:ext>
            </c:extLst>
          </c:dPt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Sheet1!$D$2:$D$39</c:f>
              <c:numCache>
                <c:formatCode>0</c:formatCode>
                <c:ptCount val="38"/>
                <c:pt idx="0">
                  <c:v>0</c:v>
                </c:pt>
                <c:pt idx="1">
                  <c:v>58.620689655172406</c:v>
                </c:pt>
                <c:pt idx="2">
                  <c:v>7.1428571428571423</c:v>
                </c:pt>
                <c:pt idx="3">
                  <c:v>0</c:v>
                </c:pt>
                <c:pt idx="4">
                  <c:v>18.181818181818183</c:v>
                </c:pt>
                <c:pt idx="5">
                  <c:v>0</c:v>
                </c:pt>
                <c:pt idx="6">
                  <c:v>41.666666666666671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34.782608695652172</c:v>
                </c:pt>
                <c:pt idx="12">
                  <c:v>30</c:v>
                </c:pt>
                <c:pt idx="13">
                  <c:v>26.666666666666668</c:v>
                </c:pt>
                <c:pt idx="14">
                  <c:v>26.582278481012654</c:v>
                </c:pt>
                <c:pt idx="15">
                  <c:v>38.461538461538467</c:v>
                </c:pt>
                <c:pt idx="16">
                  <c:v>33.333333333333329</c:v>
                </c:pt>
                <c:pt idx="17">
                  <c:v>23.255813953488371</c:v>
                </c:pt>
                <c:pt idx="18">
                  <c:v>0</c:v>
                </c:pt>
                <c:pt idx="19">
                  <c:v>30.76923076923077</c:v>
                </c:pt>
                <c:pt idx="20">
                  <c:v>19.148936170212767</c:v>
                </c:pt>
                <c:pt idx="21">
                  <c:v>22.727272727272727</c:v>
                </c:pt>
                <c:pt idx="22">
                  <c:v>29.629629629629626</c:v>
                </c:pt>
                <c:pt idx="23">
                  <c:v>28.02547770700637</c:v>
                </c:pt>
                <c:pt idx="24">
                  <c:v>32.467532467532465</c:v>
                </c:pt>
                <c:pt idx="25">
                  <c:v>31.147540983606557</c:v>
                </c:pt>
                <c:pt idx="26">
                  <c:v>27.607361963190186</c:v>
                </c:pt>
                <c:pt idx="27">
                  <c:v>34.63687150837989</c:v>
                </c:pt>
                <c:pt idx="28">
                  <c:v>39.408866995073893</c:v>
                </c:pt>
                <c:pt idx="29">
                  <c:v>36.223506743737957</c:v>
                </c:pt>
                <c:pt idx="30">
                  <c:v>21.212121212121211</c:v>
                </c:pt>
                <c:pt idx="31">
                  <c:v>25.757575757575758</c:v>
                </c:pt>
                <c:pt idx="32">
                  <c:v>53.448275862068961</c:v>
                </c:pt>
                <c:pt idx="33">
                  <c:v>31.395348837209301</c:v>
                </c:pt>
                <c:pt idx="34">
                  <c:v>48.322147651006716</c:v>
                </c:pt>
                <c:pt idx="35">
                  <c:v>32.758620689655174</c:v>
                </c:pt>
                <c:pt idx="36">
                  <c:v>46.153846153846153</c:v>
                </c:pt>
                <c:pt idx="37">
                  <c:v>33.418612088263508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gap2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80</c:v>
                </c:pt>
                <c:pt idx="1">
                  <c:v>21.379310344827594</c:v>
                </c:pt>
                <c:pt idx="2">
                  <c:v>72.857142857142861</c:v>
                </c:pt>
                <c:pt idx="3">
                  <c:v>80</c:v>
                </c:pt>
                <c:pt idx="4">
                  <c:v>61.818181818181813</c:v>
                </c:pt>
                <c:pt idx="5">
                  <c:v>80</c:v>
                </c:pt>
                <c:pt idx="6">
                  <c:v>38.333333333333329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45.217391304347828</c:v>
                </c:pt>
                <c:pt idx="12">
                  <c:v>50</c:v>
                </c:pt>
                <c:pt idx="13">
                  <c:v>53.333333333333329</c:v>
                </c:pt>
                <c:pt idx="14">
                  <c:v>53.417721518987349</c:v>
                </c:pt>
                <c:pt idx="15">
                  <c:v>41.538461538461533</c:v>
                </c:pt>
                <c:pt idx="16">
                  <c:v>46.666666666666671</c:v>
                </c:pt>
                <c:pt idx="17">
                  <c:v>56.744186046511629</c:v>
                </c:pt>
                <c:pt idx="18">
                  <c:v>80</c:v>
                </c:pt>
                <c:pt idx="19">
                  <c:v>49.230769230769226</c:v>
                </c:pt>
                <c:pt idx="20">
                  <c:v>60.851063829787236</c:v>
                </c:pt>
                <c:pt idx="21">
                  <c:v>57.272727272727273</c:v>
                </c:pt>
                <c:pt idx="22">
                  <c:v>50.370370370370374</c:v>
                </c:pt>
                <c:pt idx="23">
                  <c:v>51.974522292993626</c:v>
                </c:pt>
                <c:pt idx="24">
                  <c:v>47.532467532467535</c:v>
                </c:pt>
                <c:pt idx="25">
                  <c:v>48.852459016393439</c:v>
                </c:pt>
                <c:pt idx="26">
                  <c:v>52.392638036809814</c:v>
                </c:pt>
                <c:pt idx="27">
                  <c:v>45.36312849162011</c:v>
                </c:pt>
                <c:pt idx="28">
                  <c:v>40.591133004926107</c:v>
                </c:pt>
                <c:pt idx="29">
                  <c:v>43.776493256262043</c:v>
                </c:pt>
                <c:pt idx="30">
                  <c:v>58.787878787878789</c:v>
                </c:pt>
                <c:pt idx="31">
                  <c:v>54.242424242424242</c:v>
                </c:pt>
                <c:pt idx="32">
                  <c:v>26.551724137931039</c:v>
                </c:pt>
                <c:pt idx="33">
                  <c:v>48.604651162790702</c:v>
                </c:pt>
                <c:pt idx="34">
                  <c:v>31.677852348993284</c:v>
                </c:pt>
                <c:pt idx="35">
                  <c:v>47.241379310344826</c:v>
                </c:pt>
                <c:pt idx="36">
                  <c:v>33.846153846153847</c:v>
                </c:pt>
                <c:pt idx="37">
                  <c:v>46.581387911736492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54-9145-80EB-4900D04499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60-69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D4582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B454-9145-80EB-4900D044990C}"/>
              </c:ext>
            </c:extLst>
          </c:dPt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Sheet1!$F$2:$F$39</c:f>
              <c:numCache>
                <c:formatCode>0</c:formatCode>
                <c:ptCount val="38"/>
                <c:pt idx="0">
                  <c:v>25</c:v>
                </c:pt>
                <c:pt idx="1">
                  <c:v>40</c:v>
                </c:pt>
                <c:pt idx="2">
                  <c:v>36.904761904761905</c:v>
                </c:pt>
                <c:pt idx="3">
                  <c:v>31.818181818181817</c:v>
                </c:pt>
                <c:pt idx="4">
                  <c:v>50.4</c:v>
                </c:pt>
                <c:pt idx="5">
                  <c:v>30.64516129032258</c:v>
                </c:pt>
                <c:pt idx="6">
                  <c:v>26.47058823529412</c:v>
                </c:pt>
                <c:pt idx="7">
                  <c:v>28.571428571428569</c:v>
                </c:pt>
                <c:pt idx="8">
                  <c:v>27.044025157232703</c:v>
                </c:pt>
                <c:pt idx="9">
                  <c:v>29.166666666666668</c:v>
                </c:pt>
                <c:pt idx="10">
                  <c:v>25.714285714285712</c:v>
                </c:pt>
                <c:pt idx="11">
                  <c:v>22.222222222222221</c:v>
                </c:pt>
                <c:pt idx="12">
                  <c:v>39.080459770114942</c:v>
                </c:pt>
                <c:pt idx="13">
                  <c:v>49.090909090909093</c:v>
                </c:pt>
                <c:pt idx="14">
                  <c:v>31.277533039647576</c:v>
                </c:pt>
                <c:pt idx="15">
                  <c:v>32.038834951456316</c:v>
                </c:pt>
                <c:pt idx="16">
                  <c:v>40.952380952380949</c:v>
                </c:pt>
                <c:pt idx="17">
                  <c:v>25</c:v>
                </c:pt>
                <c:pt idx="18">
                  <c:v>48.872180451127818</c:v>
                </c:pt>
                <c:pt idx="19">
                  <c:v>23.4375</c:v>
                </c:pt>
                <c:pt idx="20">
                  <c:v>20</c:v>
                </c:pt>
                <c:pt idx="21">
                  <c:v>18.947368421052634</c:v>
                </c:pt>
                <c:pt idx="22">
                  <c:v>21.465968586387437</c:v>
                </c:pt>
                <c:pt idx="23">
                  <c:v>27.27272727272727</c:v>
                </c:pt>
                <c:pt idx="24">
                  <c:v>26.732673267326735</c:v>
                </c:pt>
                <c:pt idx="25">
                  <c:v>27.734375</c:v>
                </c:pt>
                <c:pt idx="26">
                  <c:v>26.966292134831459</c:v>
                </c:pt>
                <c:pt idx="27">
                  <c:v>32.32169954476479</c:v>
                </c:pt>
                <c:pt idx="28">
                  <c:v>33.684210526315788</c:v>
                </c:pt>
                <c:pt idx="29">
                  <c:v>34.330484330484332</c:v>
                </c:pt>
                <c:pt idx="30">
                  <c:v>31.746031746031743</c:v>
                </c:pt>
                <c:pt idx="31">
                  <c:v>23.255813953488371</c:v>
                </c:pt>
                <c:pt idx="32">
                  <c:v>37.179487179487182</c:v>
                </c:pt>
                <c:pt idx="33">
                  <c:v>42.788461538461533</c:v>
                </c:pt>
                <c:pt idx="34">
                  <c:v>37.591240875912405</c:v>
                </c:pt>
                <c:pt idx="35">
                  <c:v>32.62411347517731</c:v>
                </c:pt>
                <c:pt idx="36">
                  <c:v>31.372549019607842</c:v>
                </c:pt>
                <c:pt idx="37">
                  <c:v>32.454644130873007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54-9145-80EB-4900D04499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gap23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Sheet1!$G$2:$G$39</c:f>
              <c:numCache>
                <c:formatCode>0</c:formatCode>
                <c:ptCount val="38"/>
                <c:pt idx="0">
                  <c:v>55</c:v>
                </c:pt>
                <c:pt idx="1">
                  <c:v>40</c:v>
                </c:pt>
                <c:pt idx="2">
                  <c:v>43.095238095238095</c:v>
                </c:pt>
                <c:pt idx="3">
                  <c:v>48.181818181818187</c:v>
                </c:pt>
                <c:pt idx="4">
                  <c:v>29.6</c:v>
                </c:pt>
                <c:pt idx="5">
                  <c:v>49.354838709677423</c:v>
                </c:pt>
                <c:pt idx="6">
                  <c:v>53.529411764705884</c:v>
                </c:pt>
                <c:pt idx="7">
                  <c:v>51.428571428571431</c:v>
                </c:pt>
                <c:pt idx="8">
                  <c:v>52.955974842767297</c:v>
                </c:pt>
                <c:pt idx="9">
                  <c:v>50.833333333333329</c:v>
                </c:pt>
                <c:pt idx="10">
                  <c:v>54.285714285714292</c:v>
                </c:pt>
                <c:pt idx="11">
                  <c:v>57.777777777777779</c:v>
                </c:pt>
                <c:pt idx="12">
                  <c:v>40.919540229885058</c:v>
                </c:pt>
                <c:pt idx="13">
                  <c:v>30.909090909090907</c:v>
                </c:pt>
                <c:pt idx="14">
                  <c:v>48.722466960352421</c:v>
                </c:pt>
                <c:pt idx="15">
                  <c:v>47.961165048543684</c:v>
                </c:pt>
                <c:pt idx="16">
                  <c:v>39.047619047619051</c:v>
                </c:pt>
                <c:pt idx="17">
                  <c:v>55</c:v>
                </c:pt>
                <c:pt idx="18">
                  <c:v>31.127819548872182</c:v>
                </c:pt>
                <c:pt idx="19">
                  <c:v>56.5625</c:v>
                </c:pt>
                <c:pt idx="20">
                  <c:v>60</c:v>
                </c:pt>
                <c:pt idx="21">
                  <c:v>61.05263157894737</c:v>
                </c:pt>
                <c:pt idx="22">
                  <c:v>58.534031413612567</c:v>
                </c:pt>
                <c:pt idx="23">
                  <c:v>52.727272727272734</c:v>
                </c:pt>
                <c:pt idx="24">
                  <c:v>53.267326732673268</c:v>
                </c:pt>
                <c:pt idx="25">
                  <c:v>52.265625</c:v>
                </c:pt>
                <c:pt idx="26">
                  <c:v>53.033707865168537</c:v>
                </c:pt>
                <c:pt idx="27">
                  <c:v>47.67830045523521</c:v>
                </c:pt>
                <c:pt idx="28">
                  <c:v>46.315789473684212</c:v>
                </c:pt>
                <c:pt idx="29">
                  <c:v>45.669515669515668</c:v>
                </c:pt>
                <c:pt idx="30">
                  <c:v>48.253968253968253</c:v>
                </c:pt>
                <c:pt idx="31">
                  <c:v>56.744186046511629</c:v>
                </c:pt>
                <c:pt idx="32">
                  <c:v>42.820512820512818</c:v>
                </c:pt>
                <c:pt idx="33">
                  <c:v>37.211538461538467</c:v>
                </c:pt>
                <c:pt idx="34">
                  <c:v>42.408759124087595</c:v>
                </c:pt>
                <c:pt idx="35">
                  <c:v>47.37588652482269</c:v>
                </c:pt>
                <c:pt idx="36">
                  <c:v>48.627450980392155</c:v>
                </c:pt>
                <c:pt idx="37">
                  <c:v>47.545355869126993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54-9145-80EB-4900D04499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70-79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68B33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B454-9145-80EB-4900D044990C}"/>
              </c:ext>
            </c:extLst>
          </c:dPt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Sheet1!$H$2:$H$39</c:f>
              <c:numCache>
                <c:formatCode>0</c:formatCode>
                <c:ptCount val="38"/>
                <c:pt idx="0">
                  <c:v>46.666666666666664</c:v>
                </c:pt>
                <c:pt idx="1">
                  <c:v>36</c:v>
                </c:pt>
                <c:pt idx="2">
                  <c:v>24.770642201834864</c:v>
                </c:pt>
                <c:pt idx="3">
                  <c:v>37.078651685393261</c:v>
                </c:pt>
                <c:pt idx="4">
                  <c:v>36.125654450261777</c:v>
                </c:pt>
                <c:pt idx="5">
                  <c:v>32.653061224489797</c:v>
                </c:pt>
                <c:pt idx="6">
                  <c:v>37.349397590361441</c:v>
                </c:pt>
                <c:pt idx="7">
                  <c:v>40.425531914893611</c:v>
                </c:pt>
                <c:pt idx="8">
                  <c:v>21.364985163204746</c:v>
                </c:pt>
                <c:pt idx="9">
                  <c:v>17.857142857142858</c:v>
                </c:pt>
                <c:pt idx="10">
                  <c:v>26.612903225806448</c:v>
                </c:pt>
                <c:pt idx="11">
                  <c:v>30.933333333333334</c:v>
                </c:pt>
                <c:pt idx="12">
                  <c:v>37.349397590361441</c:v>
                </c:pt>
                <c:pt idx="13">
                  <c:v>37.847222222222221</c:v>
                </c:pt>
                <c:pt idx="14">
                  <c:v>30.745341614906835</c:v>
                </c:pt>
                <c:pt idx="15">
                  <c:v>36.507936507936506</c:v>
                </c:pt>
                <c:pt idx="16">
                  <c:v>40.462427745664741</c:v>
                </c:pt>
                <c:pt idx="17">
                  <c:v>36.363636363636367</c:v>
                </c:pt>
                <c:pt idx="18">
                  <c:v>34.871794871794869</c:v>
                </c:pt>
                <c:pt idx="19">
                  <c:v>31.790123456790127</c:v>
                </c:pt>
                <c:pt idx="20">
                  <c:v>9.2307692307692317</c:v>
                </c:pt>
                <c:pt idx="21">
                  <c:v>17.543859649122805</c:v>
                </c:pt>
                <c:pt idx="22">
                  <c:v>16.666666666666664</c:v>
                </c:pt>
                <c:pt idx="23">
                  <c:v>21.581196581196583</c:v>
                </c:pt>
                <c:pt idx="24">
                  <c:v>26.068376068376072</c:v>
                </c:pt>
                <c:pt idx="25">
                  <c:v>24.539877300613497</c:v>
                </c:pt>
                <c:pt idx="26">
                  <c:v>32.885906040268459</c:v>
                </c:pt>
                <c:pt idx="27">
                  <c:v>29.591836734693878</c:v>
                </c:pt>
                <c:pt idx="28">
                  <c:v>31.914893617021278</c:v>
                </c:pt>
                <c:pt idx="29">
                  <c:v>33.584905660377359</c:v>
                </c:pt>
                <c:pt idx="30">
                  <c:v>26.635514018691588</c:v>
                </c:pt>
                <c:pt idx="31">
                  <c:v>23.684210526315788</c:v>
                </c:pt>
                <c:pt idx="32">
                  <c:v>44.625407166123779</c:v>
                </c:pt>
                <c:pt idx="33">
                  <c:v>28.321678321678323</c:v>
                </c:pt>
                <c:pt idx="34">
                  <c:v>36.717062634989198</c:v>
                </c:pt>
                <c:pt idx="35">
                  <c:v>28.692493946731233</c:v>
                </c:pt>
                <c:pt idx="36">
                  <c:v>29.292929292929294</c:v>
                </c:pt>
                <c:pt idx="37">
                  <c:v>31.263323755677082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54-9145-80EB-4900D04499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gap233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Sheet1!$I$2:$I$39</c:f>
              <c:numCache>
                <c:formatCode>0</c:formatCode>
                <c:ptCount val="38"/>
                <c:pt idx="0">
                  <c:v>33.333333333333336</c:v>
                </c:pt>
                <c:pt idx="1">
                  <c:v>44</c:v>
                </c:pt>
                <c:pt idx="2">
                  <c:v>55.22935779816514</c:v>
                </c:pt>
                <c:pt idx="3">
                  <c:v>42.921348314606739</c:v>
                </c:pt>
                <c:pt idx="4">
                  <c:v>43.874345549738223</c:v>
                </c:pt>
                <c:pt idx="5">
                  <c:v>47.346938775510203</c:v>
                </c:pt>
                <c:pt idx="6">
                  <c:v>42.650602409638559</c:v>
                </c:pt>
                <c:pt idx="7">
                  <c:v>39.574468085106389</c:v>
                </c:pt>
                <c:pt idx="8">
                  <c:v>58.63501483679525</c:v>
                </c:pt>
                <c:pt idx="9">
                  <c:v>62.142857142857139</c:v>
                </c:pt>
                <c:pt idx="10">
                  <c:v>53.387096774193552</c:v>
                </c:pt>
                <c:pt idx="11">
                  <c:v>49.066666666666663</c:v>
                </c:pt>
                <c:pt idx="12">
                  <c:v>42.650602409638559</c:v>
                </c:pt>
                <c:pt idx="13">
                  <c:v>42.152777777777779</c:v>
                </c:pt>
                <c:pt idx="14">
                  <c:v>49.254658385093165</c:v>
                </c:pt>
                <c:pt idx="15">
                  <c:v>43.492063492063494</c:v>
                </c:pt>
                <c:pt idx="16">
                  <c:v>39.537572254335259</c:v>
                </c:pt>
                <c:pt idx="17">
                  <c:v>43.636363636363633</c:v>
                </c:pt>
                <c:pt idx="18">
                  <c:v>45.128205128205131</c:v>
                </c:pt>
                <c:pt idx="19">
                  <c:v>48.209876543209873</c:v>
                </c:pt>
                <c:pt idx="20">
                  <c:v>70.769230769230774</c:v>
                </c:pt>
                <c:pt idx="21">
                  <c:v>62.456140350877192</c:v>
                </c:pt>
                <c:pt idx="22">
                  <c:v>63.333333333333336</c:v>
                </c:pt>
                <c:pt idx="23">
                  <c:v>58.418803418803421</c:v>
                </c:pt>
                <c:pt idx="24">
                  <c:v>53.931623931623932</c:v>
                </c:pt>
                <c:pt idx="25">
                  <c:v>55.460122699386503</c:v>
                </c:pt>
                <c:pt idx="26">
                  <c:v>47.114093959731541</c:v>
                </c:pt>
                <c:pt idx="27">
                  <c:v>50.408163265306122</c:v>
                </c:pt>
                <c:pt idx="28">
                  <c:v>48.085106382978722</c:v>
                </c:pt>
                <c:pt idx="29">
                  <c:v>46.415094339622641</c:v>
                </c:pt>
                <c:pt idx="30">
                  <c:v>53.364485981308412</c:v>
                </c:pt>
                <c:pt idx="31">
                  <c:v>56.315789473684212</c:v>
                </c:pt>
                <c:pt idx="32">
                  <c:v>35.374592833876221</c:v>
                </c:pt>
                <c:pt idx="33">
                  <c:v>51.67832167832168</c:v>
                </c:pt>
                <c:pt idx="34">
                  <c:v>43.282937365010802</c:v>
                </c:pt>
                <c:pt idx="35">
                  <c:v>51.307506053268767</c:v>
                </c:pt>
                <c:pt idx="36">
                  <c:v>50.707070707070706</c:v>
                </c:pt>
                <c:pt idx="37">
                  <c:v>48.736676244322922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4-9145-80EB-4900D04499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80-89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C35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B454-9145-80EB-4900D044990C}"/>
              </c:ext>
            </c:extLst>
          </c:dPt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Sheet1!$J$2:$J$39</c:f>
              <c:numCache>
                <c:formatCode>0</c:formatCode>
                <c:ptCount val="38"/>
                <c:pt idx="0">
                  <c:v>33.333333333333329</c:v>
                </c:pt>
                <c:pt idx="1">
                  <c:v>35.158501440922194</c:v>
                </c:pt>
                <c:pt idx="2">
                  <c:v>26.315789473684209</c:v>
                </c:pt>
                <c:pt idx="3">
                  <c:v>39.042357274401475</c:v>
                </c:pt>
                <c:pt idx="4">
                  <c:v>33.149171270718227</c:v>
                </c:pt>
                <c:pt idx="5">
                  <c:v>33.424283765347887</c:v>
                </c:pt>
                <c:pt idx="6">
                  <c:v>27.002288329519452</c:v>
                </c:pt>
                <c:pt idx="7">
                  <c:v>38.932496075353221</c:v>
                </c:pt>
                <c:pt idx="8">
                  <c:v>25.405405405405407</c:v>
                </c:pt>
                <c:pt idx="9">
                  <c:v>22.891566265060241</c:v>
                </c:pt>
                <c:pt idx="10">
                  <c:v>17.391304347826086</c:v>
                </c:pt>
                <c:pt idx="11">
                  <c:v>30.107526881720432</c:v>
                </c:pt>
                <c:pt idx="12">
                  <c:v>29.400749063670411</c:v>
                </c:pt>
                <c:pt idx="13">
                  <c:v>29.909365558912388</c:v>
                </c:pt>
                <c:pt idx="14">
                  <c:v>25.905292479108631</c:v>
                </c:pt>
                <c:pt idx="15">
                  <c:v>37.81818181818182</c:v>
                </c:pt>
                <c:pt idx="16">
                  <c:v>34.272300469483568</c:v>
                </c:pt>
                <c:pt idx="17">
                  <c:v>34.883720930232556</c:v>
                </c:pt>
                <c:pt idx="18">
                  <c:v>33.261802575107296</c:v>
                </c:pt>
                <c:pt idx="19">
                  <c:v>21.339563862928348</c:v>
                </c:pt>
                <c:pt idx="20">
                  <c:v>18.75</c:v>
                </c:pt>
                <c:pt idx="21">
                  <c:v>22.400000000000002</c:v>
                </c:pt>
                <c:pt idx="22">
                  <c:v>16.48936170212766</c:v>
                </c:pt>
                <c:pt idx="23">
                  <c:v>18.562874251497004</c:v>
                </c:pt>
                <c:pt idx="24">
                  <c:v>25.294117647058822</c:v>
                </c:pt>
                <c:pt idx="25">
                  <c:v>23.076923076923077</c:v>
                </c:pt>
                <c:pt idx="26">
                  <c:v>32.372214941022278</c:v>
                </c:pt>
                <c:pt idx="27">
                  <c:v>28.789808917197451</c:v>
                </c:pt>
                <c:pt idx="28">
                  <c:v>30.06396588486141</c:v>
                </c:pt>
                <c:pt idx="29">
                  <c:v>27.39273927392739</c:v>
                </c:pt>
                <c:pt idx="30">
                  <c:v>24.23076923076923</c:v>
                </c:pt>
                <c:pt idx="31">
                  <c:v>21.739130434782609</c:v>
                </c:pt>
                <c:pt idx="32">
                  <c:v>37.522123893805308</c:v>
                </c:pt>
                <c:pt idx="33">
                  <c:v>25</c:v>
                </c:pt>
                <c:pt idx="34">
                  <c:v>31.444759206798867</c:v>
                </c:pt>
                <c:pt idx="35">
                  <c:v>24.32723358449946</c:v>
                </c:pt>
                <c:pt idx="36">
                  <c:v>33.557046979865774</c:v>
                </c:pt>
                <c:pt idx="37">
                  <c:v>29.452460960664162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54-9145-80EB-4900D044990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gap3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Sheet1!$K$2:$K$39</c:f>
              <c:numCache>
                <c:formatCode>0</c:formatCode>
                <c:ptCount val="38"/>
                <c:pt idx="0">
                  <c:v>46.666666666666671</c:v>
                </c:pt>
                <c:pt idx="1">
                  <c:v>44.841498559077806</c:v>
                </c:pt>
                <c:pt idx="2">
                  <c:v>53.684210526315795</c:v>
                </c:pt>
                <c:pt idx="3">
                  <c:v>40.957642725598525</c:v>
                </c:pt>
                <c:pt idx="4">
                  <c:v>46.850828729281773</c:v>
                </c:pt>
                <c:pt idx="5">
                  <c:v>46.575716234652113</c:v>
                </c:pt>
                <c:pt idx="6">
                  <c:v>52.997711670480548</c:v>
                </c:pt>
                <c:pt idx="7">
                  <c:v>41.067503924646779</c:v>
                </c:pt>
                <c:pt idx="8">
                  <c:v>54.594594594594597</c:v>
                </c:pt>
                <c:pt idx="9">
                  <c:v>57.108433734939759</c:v>
                </c:pt>
                <c:pt idx="10">
                  <c:v>62.608695652173914</c:v>
                </c:pt>
                <c:pt idx="11">
                  <c:v>49.892473118279568</c:v>
                </c:pt>
                <c:pt idx="12">
                  <c:v>50.599250936329589</c:v>
                </c:pt>
                <c:pt idx="13">
                  <c:v>50.090634441087616</c:v>
                </c:pt>
                <c:pt idx="14">
                  <c:v>54.094707520891369</c:v>
                </c:pt>
                <c:pt idx="15">
                  <c:v>42.18181818181818</c:v>
                </c:pt>
                <c:pt idx="16">
                  <c:v>45.727699530516432</c:v>
                </c:pt>
                <c:pt idx="17">
                  <c:v>45.116279069767444</c:v>
                </c:pt>
                <c:pt idx="18">
                  <c:v>46.738197424892704</c:v>
                </c:pt>
                <c:pt idx="19">
                  <c:v>58.660436137071656</c:v>
                </c:pt>
                <c:pt idx="20">
                  <c:v>61.25</c:v>
                </c:pt>
                <c:pt idx="21">
                  <c:v>57.599999999999994</c:v>
                </c:pt>
                <c:pt idx="22">
                  <c:v>63.51063829787234</c:v>
                </c:pt>
                <c:pt idx="23">
                  <c:v>61.437125748502993</c:v>
                </c:pt>
                <c:pt idx="24">
                  <c:v>54.705882352941174</c:v>
                </c:pt>
                <c:pt idx="25">
                  <c:v>56.92307692307692</c:v>
                </c:pt>
                <c:pt idx="26">
                  <c:v>47.627785058977722</c:v>
                </c:pt>
                <c:pt idx="27">
                  <c:v>51.210191082802552</c:v>
                </c:pt>
                <c:pt idx="28">
                  <c:v>49.93603411513859</c:v>
                </c:pt>
                <c:pt idx="29">
                  <c:v>52.60726072607261</c:v>
                </c:pt>
                <c:pt idx="30">
                  <c:v>55.769230769230774</c:v>
                </c:pt>
                <c:pt idx="31">
                  <c:v>58.260869565217391</c:v>
                </c:pt>
                <c:pt idx="32">
                  <c:v>42.477876106194692</c:v>
                </c:pt>
                <c:pt idx="33">
                  <c:v>55</c:v>
                </c:pt>
                <c:pt idx="34">
                  <c:v>48.555240793201136</c:v>
                </c:pt>
                <c:pt idx="35">
                  <c:v>55.67276641550054</c:v>
                </c:pt>
                <c:pt idx="36">
                  <c:v>46.442953020134226</c:v>
                </c:pt>
                <c:pt idx="37">
                  <c:v>50.547539039335838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454-9145-80EB-4900D044990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90+</c:v>
                </c:pt>
              </c:strCache>
            </c:strRef>
          </c:tx>
          <c:spPr>
            <a:solidFill>
              <a:srgbClr val="FFE07F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E07F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B454-9145-80EB-4900D044990C}"/>
              </c:ext>
            </c:extLst>
          </c:dPt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Sheet1!$L$2:$L$39</c:f>
              <c:numCache>
                <c:formatCode>0</c:formatCode>
                <c:ptCount val="38"/>
                <c:pt idx="0">
                  <c:v>22.637362637362639</c:v>
                </c:pt>
                <c:pt idx="1">
                  <c:v>31.278538812785389</c:v>
                </c:pt>
                <c:pt idx="2">
                  <c:v>13.201320132013199</c:v>
                </c:pt>
                <c:pt idx="3">
                  <c:v>25.840441545408932</c:v>
                </c:pt>
                <c:pt idx="4">
                  <c:v>31.932773109243694</c:v>
                </c:pt>
                <c:pt idx="5">
                  <c:v>23.265651438240269</c:v>
                </c:pt>
                <c:pt idx="6">
                  <c:v>20.905300774270401</c:v>
                </c:pt>
                <c:pt idx="7">
                  <c:v>30.727272727272727</c:v>
                </c:pt>
                <c:pt idx="8">
                  <c:v>24.358974358974358</c:v>
                </c:pt>
                <c:pt idx="9">
                  <c:v>18.333333333333332</c:v>
                </c:pt>
                <c:pt idx="10">
                  <c:v>20.565552699228792</c:v>
                </c:pt>
                <c:pt idx="11">
                  <c:v>24.631268436578171</c:v>
                </c:pt>
                <c:pt idx="12">
                  <c:v>27.011494252873565</c:v>
                </c:pt>
                <c:pt idx="13">
                  <c:v>20.20506634499397</c:v>
                </c:pt>
                <c:pt idx="14">
                  <c:v>19.367588932806324</c:v>
                </c:pt>
                <c:pt idx="15">
                  <c:v>25.703564727954969</c:v>
                </c:pt>
                <c:pt idx="16">
                  <c:v>31.223628691983123</c:v>
                </c:pt>
                <c:pt idx="17">
                  <c:v>46.666666666666664</c:v>
                </c:pt>
                <c:pt idx="18">
                  <c:v>31.835205992509362</c:v>
                </c:pt>
                <c:pt idx="19">
                  <c:v>19.047619047619047</c:v>
                </c:pt>
                <c:pt idx="20">
                  <c:v>15.555555555555555</c:v>
                </c:pt>
                <c:pt idx="21">
                  <c:v>22.222222222222221</c:v>
                </c:pt>
                <c:pt idx="22">
                  <c:v>9.0909090909090917</c:v>
                </c:pt>
                <c:pt idx="23">
                  <c:v>12.686567164179104</c:v>
                </c:pt>
                <c:pt idx="24">
                  <c:v>17.567567567567568</c:v>
                </c:pt>
                <c:pt idx="25">
                  <c:v>25.581395348837212</c:v>
                </c:pt>
                <c:pt idx="26">
                  <c:v>20.945647370746794</c:v>
                </c:pt>
                <c:pt idx="27">
                  <c:v>17.857142857142858</c:v>
                </c:pt>
                <c:pt idx="28">
                  <c:v>20.241691842900302</c:v>
                </c:pt>
                <c:pt idx="29">
                  <c:v>16.50485436893204</c:v>
                </c:pt>
                <c:pt idx="30">
                  <c:v>23.088455772113946</c:v>
                </c:pt>
                <c:pt idx="31">
                  <c:v>0</c:v>
                </c:pt>
                <c:pt idx="32">
                  <c:v>26.293823038397328</c:v>
                </c:pt>
                <c:pt idx="33">
                  <c:v>23.255813953488371</c:v>
                </c:pt>
                <c:pt idx="34">
                  <c:v>26.785714285714285</c:v>
                </c:pt>
                <c:pt idx="35">
                  <c:v>23.702422145328718</c:v>
                </c:pt>
                <c:pt idx="36">
                  <c:v>16.591928251121075</c:v>
                </c:pt>
                <c:pt idx="37">
                  <c:v>23.395797842135149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454-9145-80EB-4900D0449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3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30-49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621214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454-9145-80EB-4900D044990C}"/>
              </c:ext>
            </c:extLst>
          </c:dPt>
          <c:dLbls>
            <c:dLbl>
              <c:idx val="37"/>
              <c:layout>
                <c:manualLayout>
                  <c:x val="4.5981159715095372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Sheet1!$B$2:$B$39</c:f>
              <c:numCache>
                <c:formatCode>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10</c:v>
                </c:pt>
                <c:pt idx="20">
                  <c:v>15.151515151515152</c:v>
                </c:pt>
                <c:pt idx="21">
                  <c:v>17.543859649122805</c:v>
                </c:pt>
                <c:pt idx="22">
                  <c:v>21.53846153846154</c:v>
                </c:pt>
                <c:pt idx="23">
                  <c:v>26.315789473684209</c:v>
                </c:pt>
                <c:pt idx="24">
                  <c:v>30</c:v>
                </c:pt>
                <c:pt idx="25">
                  <c:v>31.707317073170731</c:v>
                </c:pt>
                <c:pt idx="26">
                  <c:v>34.042553191489361</c:v>
                </c:pt>
                <c:pt idx="27">
                  <c:v>34.104046242774565</c:v>
                </c:pt>
                <c:pt idx="28">
                  <c:v>39.285714285714285</c:v>
                </c:pt>
                <c:pt idx="29">
                  <c:v>43.452380952380956</c:v>
                </c:pt>
                <c:pt idx="30">
                  <c:v>43.75</c:v>
                </c:pt>
                <c:pt idx="31">
                  <c:v>43.902439024390247</c:v>
                </c:pt>
                <c:pt idx="32">
                  <c:v>48.484848484848484</c:v>
                </c:pt>
                <c:pt idx="33">
                  <c:v>50</c:v>
                </c:pt>
                <c:pt idx="34">
                  <c:v>50</c:v>
                </c:pt>
                <c:pt idx="35">
                  <c:v>50.485436893203882</c:v>
                </c:pt>
                <c:pt idx="36">
                  <c:v>65</c:v>
                </c:pt>
                <c:pt idx="37">
                  <c:v>37.564102564102562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gap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Sheet1!$C$2:$C$39</c:f>
              <c:numCache>
                <c:formatCode>0</c:formatCode>
                <c:ptCount val="38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70</c:v>
                </c:pt>
                <c:pt idx="20">
                  <c:v>64.848484848484844</c:v>
                </c:pt>
                <c:pt idx="21">
                  <c:v>62.456140350877192</c:v>
                </c:pt>
                <c:pt idx="22">
                  <c:v>58.46153846153846</c:v>
                </c:pt>
                <c:pt idx="23">
                  <c:v>53.684210526315795</c:v>
                </c:pt>
                <c:pt idx="24">
                  <c:v>50</c:v>
                </c:pt>
                <c:pt idx="25">
                  <c:v>48.292682926829272</c:v>
                </c:pt>
                <c:pt idx="26">
                  <c:v>45.957446808510639</c:v>
                </c:pt>
                <c:pt idx="27">
                  <c:v>45.895953757225435</c:v>
                </c:pt>
                <c:pt idx="28">
                  <c:v>40.714285714285715</c:v>
                </c:pt>
                <c:pt idx="29">
                  <c:v>36.547619047619044</c:v>
                </c:pt>
                <c:pt idx="30">
                  <c:v>36.25</c:v>
                </c:pt>
                <c:pt idx="31">
                  <c:v>36.097560975609753</c:v>
                </c:pt>
                <c:pt idx="32">
                  <c:v>31.515151515151516</c:v>
                </c:pt>
                <c:pt idx="33">
                  <c:v>30</c:v>
                </c:pt>
                <c:pt idx="34">
                  <c:v>30</c:v>
                </c:pt>
                <c:pt idx="35">
                  <c:v>29.514563106796118</c:v>
                </c:pt>
                <c:pt idx="36">
                  <c:v>15</c:v>
                </c:pt>
                <c:pt idx="37">
                  <c:v>42.435897435897438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50-59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A02226"/>
                </a:fgClr>
                <a:bgClr>
                  <a:srgbClr val="FFFFFF"/>
                </a:bgClr>
              </a:patt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454-9145-80EB-4900D044990C}"/>
              </c:ext>
            </c:extLst>
          </c:dPt>
          <c:dLbls>
            <c:dLbl>
              <c:idx val="37"/>
              <c:layout>
                <c:manualLayout>
                  <c:x val="3.577044002007538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Sheet1!$D$2:$D$39</c:f>
              <c:numCache>
                <c:formatCode>0</c:formatCode>
                <c:ptCount val="38"/>
                <c:pt idx="0">
                  <c:v>0</c:v>
                </c:pt>
                <c:pt idx="1">
                  <c:v>58.620689655172406</c:v>
                </c:pt>
                <c:pt idx="2">
                  <c:v>7.1428571428571423</c:v>
                </c:pt>
                <c:pt idx="3">
                  <c:v>0</c:v>
                </c:pt>
                <c:pt idx="4">
                  <c:v>18.181818181818183</c:v>
                </c:pt>
                <c:pt idx="5">
                  <c:v>0</c:v>
                </c:pt>
                <c:pt idx="6">
                  <c:v>41.666666666666671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34.782608695652172</c:v>
                </c:pt>
                <c:pt idx="12">
                  <c:v>30</c:v>
                </c:pt>
                <c:pt idx="13">
                  <c:v>26.666666666666668</c:v>
                </c:pt>
                <c:pt idx="14">
                  <c:v>26.582278481012654</c:v>
                </c:pt>
                <c:pt idx="15">
                  <c:v>38.461538461538467</c:v>
                </c:pt>
                <c:pt idx="16">
                  <c:v>33.333333333333329</c:v>
                </c:pt>
                <c:pt idx="17">
                  <c:v>23.255813953488371</c:v>
                </c:pt>
                <c:pt idx="18">
                  <c:v>0</c:v>
                </c:pt>
                <c:pt idx="19">
                  <c:v>30.76923076923077</c:v>
                </c:pt>
                <c:pt idx="20">
                  <c:v>19.148936170212767</c:v>
                </c:pt>
                <c:pt idx="21">
                  <c:v>22.727272727272727</c:v>
                </c:pt>
                <c:pt idx="22">
                  <c:v>29.629629629629626</c:v>
                </c:pt>
                <c:pt idx="23">
                  <c:v>28.02547770700637</c:v>
                </c:pt>
                <c:pt idx="24">
                  <c:v>32.467532467532465</c:v>
                </c:pt>
                <c:pt idx="25">
                  <c:v>31.147540983606557</c:v>
                </c:pt>
                <c:pt idx="26">
                  <c:v>27.607361963190186</c:v>
                </c:pt>
                <c:pt idx="27">
                  <c:v>34.63687150837989</c:v>
                </c:pt>
                <c:pt idx="28">
                  <c:v>39.408866995073893</c:v>
                </c:pt>
                <c:pt idx="29">
                  <c:v>36.223506743737957</c:v>
                </c:pt>
                <c:pt idx="30">
                  <c:v>21.212121212121211</c:v>
                </c:pt>
                <c:pt idx="31">
                  <c:v>25.757575757575758</c:v>
                </c:pt>
                <c:pt idx="32">
                  <c:v>53.448275862068961</c:v>
                </c:pt>
                <c:pt idx="33">
                  <c:v>31.395348837209301</c:v>
                </c:pt>
                <c:pt idx="34">
                  <c:v>48.322147651006716</c:v>
                </c:pt>
                <c:pt idx="35">
                  <c:v>32.758620689655174</c:v>
                </c:pt>
                <c:pt idx="36">
                  <c:v>46.153846153846153</c:v>
                </c:pt>
                <c:pt idx="37">
                  <c:v>33.418612088263508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gap2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80</c:v>
                </c:pt>
                <c:pt idx="1">
                  <c:v>21.379310344827594</c:v>
                </c:pt>
                <c:pt idx="2">
                  <c:v>72.857142857142861</c:v>
                </c:pt>
                <c:pt idx="3">
                  <c:v>80</c:v>
                </c:pt>
                <c:pt idx="4">
                  <c:v>61.818181818181813</c:v>
                </c:pt>
                <c:pt idx="5">
                  <c:v>80</c:v>
                </c:pt>
                <c:pt idx="6">
                  <c:v>38.333333333333329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45.217391304347828</c:v>
                </c:pt>
                <c:pt idx="12">
                  <c:v>50</c:v>
                </c:pt>
                <c:pt idx="13">
                  <c:v>53.333333333333329</c:v>
                </c:pt>
                <c:pt idx="14">
                  <c:v>53.417721518987349</c:v>
                </c:pt>
                <c:pt idx="15">
                  <c:v>41.538461538461533</c:v>
                </c:pt>
                <c:pt idx="16">
                  <c:v>46.666666666666671</c:v>
                </c:pt>
                <c:pt idx="17">
                  <c:v>56.744186046511629</c:v>
                </c:pt>
                <c:pt idx="18">
                  <c:v>80</c:v>
                </c:pt>
                <c:pt idx="19">
                  <c:v>49.230769230769226</c:v>
                </c:pt>
                <c:pt idx="20">
                  <c:v>60.851063829787236</c:v>
                </c:pt>
                <c:pt idx="21">
                  <c:v>57.272727272727273</c:v>
                </c:pt>
                <c:pt idx="22">
                  <c:v>50.370370370370374</c:v>
                </c:pt>
                <c:pt idx="23">
                  <c:v>51.974522292993626</c:v>
                </c:pt>
                <c:pt idx="24">
                  <c:v>47.532467532467535</c:v>
                </c:pt>
                <c:pt idx="25">
                  <c:v>48.852459016393439</c:v>
                </c:pt>
                <c:pt idx="26">
                  <c:v>52.392638036809814</c:v>
                </c:pt>
                <c:pt idx="27">
                  <c:v>45.36312849162011</c:v>
                </c:pt>
                <c:pt idx="28">
                  <c:v>40.591133004926107</c:v>
                </c:pt>
                <c:pt idx="29">
                  <c:v>43.776493256262043</c:v>
                </c:pt>
                <c:pt idx="30">
                  <c:v>58.787878787878789</c:v>
                </c:pt>
                <c:pt idx="31">
                  <c:v>54.242424242424242</c:v>
                </c:pt>
                <c:pt idx="32">
                  <c:v>26.551724137931039</c:v>
                </c:pt>
                <c:pt idx="33">
                  <c:v>48.604651162790702</c:v>
                </c:pt>
                <c:pt idx="34">
                  <c:v>31.677852348993284</c:v>
                </c:pt>
                <c:pt idx="35">
                  <c:v>47.241379310344826</c:v>
                </c:pt>
                <c:pt idx="36">
                  <c:v>33.846153846153847</c:v>
                </c:pt>
                <c:pt idx="37">
                  <c:v>46.581387911736492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54-9145-80EB-4900D04499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60-69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D4582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B454-9145-80EB-4900D044990C}"/>
              </c:ext>
            </c:extLst>
          </c:dPt>
          <c:dLbls>
            <c:dLbl>
              <c:idx val="37"/>
              <c:layout>
                <c:manualLayout>
                  <c:x val="3.346549275211929E-2"/>
                  <c:y val="1.549186488019848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Sheet1!$F$2:$F$39</c:f>
              <c:numCache>
                <c:formatCode>0</c:formatCode>
                <c:ptCount val="38"/>
                <c:pt idx="0">
                  <c:v>25</c:v>
                </c:pt>
                <c:pt idx="1">
                  <c:v>40</c:v>
                </c:pt>
                <c:pt idx="2">
                  <c:v>36.904761904761905</c:v>
                </c:pt>
                <c:pt idx="3">
                  <c:v>31.818181818181817</c:v>
                </c:pt>
                <c:pt idx="4">
                  <c:v>50.4</c:v>
                </c:pt>
                <c:pt idx="5">
                  <c:v>30.64516129032258</c:v>
                </c:pt>
                <c:pt idx="6">
                  <c:v>26.47058823529412</c:v>
                </c:pt>
                <c:pt idx="7">
                  <c:v>28.571428571428569</c:v>
                </c:pt>
                <c:pt idx="8">
                  <c:v>27.044025157232703</c:v>
                </c:pt>
                <c:pt idx="9">
                  <c:v>29.166666666666668</c:v>
                </c:pt>
                <c:pt idx="10">
                  <c:v>25.714285714285712</c:v>
                </c:pt>
                <c:pt idx="11">
                  <c:v>22.222222222222221</c:v>
                </c:pt>
                <c:pt idx="12">
                  <c:v>39.080459770114942</c:v>
                </c:pt>
                <c:pt idx="13">
                  <c:v>49.090909090909093</c:v>
                </c:pt>
                <c:pt idx="14">
                  <c:v>31.277533039647576</c:v>
                </c:pt>
                <c:pt idx="15">
                  <c:v>32.038834951456316</c:v>
                </c:pt>
                <c:pt idx="16">
                  <c:v>40.952380952380949</c:v>
                </c:pt>
                <c:pt idx="17">
                  <c:v>25</c:v>
                </c:pt>
                <c:pt idx="18">
                  <c:v>48.872180451127818</c:v>
                </c:pt>
                <c:pt idx="19">
                  <c:v>23.4375</c:v>
                </c:pt>
                <c:pt idx="20">
                  <c:v>20</c:v>
                </c:pt>
                <c:pt idx="21">
                  <c:v>18.947368421052634</c:v>
                </c:pt>
                <c:pt idx="22">
                  <c:v>21.465968586387437</c:v>
                </c:pt>
                <c:pt idx="23">
                  <c:v>27.27272727272727</c:v>
                </c:pt>
                <c:pt idx="24">
                  <c:v>26.732673267326735</c:v>
                </c:pt>
                <c:pt idx="25">
                  <c:v>27.734375</c:v>
                </c:pt>
                <c:pt idx="26">
                  <c:v>26.966292134831459</c:v>
                </c:pt>
                <c:pt idx="27">
                  <c:v>32.32169954476479</c:v>
                </c:pt>
                <c:pt idx="28">
                  <c:v>33.684210526315788</c:v>
                </c:pt>
                <c:pt idx="29">
                  <c:v>34.330484330484332</c:v>
                </c:pt>
                <c:pt idx="30">
                  <c:v>31.746031746031743</c:v>
                </c:pt>
                <c:pt idx="31">
                  <c:v>23.255813953488371</c:v>
                </c:pt>
                <c:pt idx="32">
                  <c:v>37.179487179487182</c:v>
                </c:pt>
                <c:pt idx="33">
                  <c:v>42.788461538461533</c:v>
                </c:pt>
                <c:pt idx="34">
                  <c:v>37.591240875912405</c:v>
                </c:pt>
                <c:pt idx="35">
                  <c:v>32.62411347517731</c:v>
                </c:pt>
                <c:pt idx="36">
                  <c:v>31.372549019607842</c:v>
                </c:pt>
                <c:pt idx="37">
                  <c:v>32.454644130873007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54-9145-80EB-4900D04499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gap23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Sheet1!$G$2:$G$39</c:f>
              <c:numCache>
                <c:formatCode>0</c:formatCode>
                <c:ptCount val="38"/>
                <c:pt idx="0">
                  <c:v>55</c:v>
                </c:pt>
                <c:pt idx="1">
                  <c:v>40</c:v>
                </c:pt>
                <c:pt idx="2">
                  <c:v>43.095238095238095</c:v>
                </c:pt>
                <c:pt idx="3">
                  <c:v>48.181818181818187</c:v>
                </c:pt>
                <c:pt idx="4">
                  <c:v>29.6</c:v>
                </c:pt>
                <c:pt idx="5">
                  <c:v>49.354838709677423</c:v>
                </c:pt>
                <c:pt idx="6">
                  <c:v>53.529411764705884</c:v>
                </c:pt>
                <c:pt idx="7">
                  <c:v>51.428571428571431</c:v>
                </c:pt>
                <c:pt idx="8">
                  <c:v>52.955974842767297</c:v>
                </c:pt>
                <c:pt idx="9">
                  <c:v>50.833333333333329</c:v>
                </c:pt>
                <c:pt idx="10">
                  <c:v>54.285714285714292</c:v>
                </c:pt>
                <c:pt idx="11">
                  <c:v>57.777777777777779</c:v>
                </c:pt>
                <c:pt idx="12">
                  <c:v>40.919540229885058</c:v>
                </c:pt>
                <c:pt idx="13">
                  <c:v>30.909090909090907</c:v>
                </c:pt>
                <c:pt idx="14">
                  <c:v>48.722466960352421</c:v>
                </c:pt>
                <c:pt idx="15">
                  <c:v>47.961165048543684</c:v>
                </c:pt>
                <c:pt idx="16">
                  <c:v>39.047619047619051</c:v>
                </c:pt>
                <c:pt idx="17">
                  <c:v>55</c:v>
                </c:pt>
                <c:pt idx="18">
                  <c:v>31.127819548872182</c:v>
                </c:pt>
                <c:pt idx="19">
                  <c:v>56.5625</c:v>
                </c:pt>
                <c:pt idx="20">
                  <c:v>60</c:v>
                </c:pt>
                <c:pt idx="21">
                  <c:v>61.05263157894737</c:v>
                </c:pt>
                <c:pt idx="22">
                  <c:v>58.534031413612567</c:v>
                </c:pt>
                <c:pt idx="23">
                  <c:v>52.727272727272734</c:v>
                </c:pt>
                <c:pt idx="24">
                  <c:v>53.267326732673268</c:v>
                </c:pt>
                <c:pt idx="25">
                  <c:v>52.265625</c:v>
                </c:pt>
                <c:pt idx="26">
                  <c:v>53.033707865168537</c:v>
                </c:pt>
                <c:pt idx="27">
                  <c:v>47.67830045523521</c:v>
                </c:pt>
                <c:pt idx="28">
                  <c:v>46.315789473684212</c:v>
                </c:pt>
                <c:pt idx="29">
                  <c:v>45.669515669515668</c:v>
                </c:pt>
                <c:pt idx="30">
                  <c:v>48.253968253968253</c:v>
                </c:pt>
                <c:pt idx="31">
                  <c:v>56.744186046511629</c:v>
                </c:pt>
                <c:pt idx="32">
                  <c:v>42.820512820512818</c:v>
                </c:pt>
                <c:pt idx="33">
                  <c:v>37.211538461538467</c:v>
                </c:pt>
                <c:pt idx="34">
                  <c:v>42.408759124087595</c:v>
                </c:pt>
                <c:pt idx="35">
                  <c:v>47.37588652482269</c:v>
                </c:pt>
                <c:pt idx="36">
                  <c:v>48.627450980392155</c:v>
                </c:pt>
                <c:pt idx="37">
                  <c:v>47.545355869126993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54-9145-80EB-4900D04499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70-79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68B33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B454-9145-80EB-4900D044990C}"/>
              </c:ext>
            </c:extLst>
          </c:dPt>
          <c:dLbls>
            <c:dLbl>
              <c:idx val="37"/>
              <c:layout>
                <c:manualLayout>
                  <c:x val="3.24656104199776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2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Sheet1!$H$2:$H$39</c:f>
              <c:numCache>
                <c:formatCode>0</c:formatCode>
                <c:ptCount val="38"/>
                <c:pt idx="0">
                  <c:v>46.666666666666664</c:v>
                </c:pt>
                <c:pt idx="1">
                  <c:v>36</c:v>
                </c:pt>
                <c:pt idx="2">
                  <c:v>24.770642201834864</c:v>
                </c:pt>
                <c:pt idx="3">
                  <c:v>37.078651685393261</c:v>
                </c:pt>
                <c:pt idx="4">
                  <c:v>36.125654450261777</c:v>
                </c:pt>
                <c:pt idx="5">
                  <c:v>32.653061224489797</c:v>
                </c:pt>
                <c:pt idx="6">
                  <c:v>37.349397590361441</c:v>
                </c:pt>
                <c:pt idx="7">
                  <c:v>40.425531914893611</c:v>
                </c:pt>
                <c:pt idx="8">
                  <c:v>21.364985163204746</c:v>
                </c:pt>
                <c:pt idx="9">
                  <c:v>17.857142857142858</c:v>
                </c:pt>
                <c:pt idx="10">
                  <c:v>26.612903225806448</c:v>
                </c:pt>
                <c:pt idx="11">
                  <c:v>30.933333333333334</c:v>
                </c:pt>
                <c:pt idx="12">
                  <c:v>37.349397590361441</c:v>
                </c:pt>
                <c:pt idx="13">
                  <c:v>37.847222222222221</c:v>
                </c:pt>
                <c:pt idx="14">
                  <c:v>30.745341614906835</c:v>
                </c:pt>
                <c:pt idx="15">
                  <c:v>36.507936507936506</c:v>
                </c:pt>
                <c:pt idx="16">
                  <c:v>40.462427745664741</c:v>
                </c:pt>
                <c:pt idx="17">
                  <c:v>36.363636363636367</c:v>
                </c:pt>
                <c:pt idx="18">
                  <c:v>34.871794871794869</c:v>
                </c:pt>
                <c:pt idx="19">
                  <c:v>31.790123456790127</c:v>
                </c:pt>
                <c:pt idx="20">
                  <c:v>9.2307692307692317</c:v>
                </c:pt>
                <c:pt idx="21">
                  <c:v>17.543859649122805</c:v>
                </c:pt>
                <c:pt idx="22">
                  <c:v>16.666666666666664</c:v>
                </c:pt>
                <c:pt idx="23">
                  <c:v>21.581196581196583</c:v>
                </c:pt>
                <c:pt idx="24">
                  <c:v>26.068376068376072</c:v>
                </c:pt>
                <c:pt idx="25">
                  <c:v>24.539877300613497</c:v>
                </c:pt>
                <c:pt idx="26">
                  <c:v>32.885906040268459</c:v>
                </c:pt>
                <c:pt idx="27">
                  <c:v>29.591836734693878</c:v>
                </c:pt>
                <c:pt idx="28">
                  <c:v>31.914893617021278</c:v>
                </c:pt>
                <c:pt idx="29">
                  <c:v>33.584905660377359</c:v>
                </c:pt>
                <c:pt idx="30">
                  <c:v>26.635514018691588</c:v>
                </c:pt>
                <c:pt idx="31">
                  <c:v>23.684210526315788</c:v>
                </c:pt>
                <c:pt idx="32">
                  <c:v>44.625407166123779</c:v>
                </c:pt>
                <c:pt idx="33">
                  <c:v>28.321678321678323</c:v>
                </c:pt>
                <c:pt idx="34">
                  <c:v>36.717062634989198</c:v>
                </c:pt>
                <c:pt idx="35">
                  <c:v>28.692493946731233</c:v>
                </c:pt>
                <c:pt idx="36">
                  <c:v>29.292929292929294</c:v>
                </c:pt>
                <c:pt idx="37">
                  <c:v>31.263323755677082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54-9145-80EB-4900D04499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gap233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Sheet1!$I$2:$I$39</c:f>
              <c:numCache>
                <c:formatCode>0</c:formatCode>
                <c:ptCount val="38"/>
                <c:pt idx="0">
                  <c:v>33.333333333333336</c:v>
                </c:pt>
                <c:pt idx="1">
                  <c:v>44</c:v>
                </c:pt>
                <c:pt idx="2">
                  <c:v>55.22935779816514</c:v>
                </c:pt>
                <c:pt idx="3">
                  <c:v>42.921348314606739</c:v>
                </c:pt>
                <c:pt idx="4">
                  <c:v>43.874345549738223</c:v>
                </c:pt>
                <c:pt idx="5">
                  <c:v>47.346938775510203</c:v>
                </c:pt>
                <c:pt idx="6">
                  <c:v>42.650602409638559</c:v>
                </c:pt>
                <c:pt idx="7">
                  <c:v>39.574468085106389</c:v>
                </c:pt>
                <c:pt idx="8">
                  <c:v>58.63501483679525</c:v>
                </c:pt>
                <c:pt idx="9">
                  <c:v>62.142857142857139</c:v>
                </c:pt>
                <c:pt idx="10">
                  <c:v>53.387096774193552</c:v>
                </c:pt>
                <c:pt idx="11">
                  <c:v>49.066666666666663</c:v>
                </c:pt>
                <c:pt idx="12">
                  <c:v>42.650602409638559</c:v>
                </c:pt>
                <c:pt idx="13">
                  <c:v>42.152777777777779</c:v>
                </c:pt>
                <c:pt idx="14">
                  <c:v>49.254658385093165</c:v>
                </c:pt>
                <c:pt idx="15">
                  <c:v>43.492063492063494</c:v>
                </c:pt>
                <c:pt idx="16">
                  <c:v>39.537572254335259</c:v>
                </c:pt>
                <c:pt idx="17">
                  <c:v>43.636363636363633</c:v>
                </c:pt>
                <c:pt idx="18">
                  <c:v>45.128205128205131</c:v>
                </c:pt>
                <c:pt idx="19">
                  <c:v>48.209876543209873</c:v>
                </c:pt>
                <c:pt idx="20">
                  <c:v>70.769230769230774</c:v>
                </c:pt>
                <c:pt idx="21">
                  <c:v>62.456140350877192</c:v>
                </c:pt>
                <c:pt idx="22">
                  <c:v>63.333333333333336</c:v>
                </c:pt>
                <c:pt idx="23">
                  <c:v>58.418803418803421</c:v>
                </c:pt>
                <c:pt idx="24">
                  <c:v>53.931623931623932</c:v>
                </c:pt>
                <c:pt idx="25">
                  <c:v>55.460122699386503</c:v>
                </c:pt>
                <c:pt idx="26">
                  <c:v>47.114093959731541</c:v>
                </c:pt>
                <c:pt idx="27">
                  <c:v>50.408163265306122</c:v>
                </c:pt>
                <c:pt idx="28">
                  <c:v>48.085106382978722</c:v>
                </c:pt>
                <c:pt idx="29">
                  <c:v>46.415094339622641</c:v>
                </c:pt>
                <c:pt idx="30">
                  <c:v>53.364485981308412</c:v>
                </c:pt>
                <c:pt idx="31">
                  <c:v>56.315789473684212</c:v>
                </c:pt>
                <c:pt idx="32">
                  <c:v>35.374592833876221</c:v>
                </c:pt>
                <c:pt idx="33">
                  <c:v>51.67832167832168</c:v>
                </c:pt>
                <c:pt idx="34">
                  <c:v>43.282937365010802</c:v>
                </c:pt>
                <c:pt idx="35">
                  <c:v>51.307506053268767</c:v>
                </c:pt>
                <c:pt idx="36">
                  <c:v>50.707070707070706</c:v>
                </c:pt>
                <c:pt idx="37">
                  <c:v>48.736676244322922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4-9145-80EB-4900D04499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80-89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C35A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B454-9145-80EB-4900D044990C}"/>
              </c:ext>
            </c:extLst>
          </c:dPt>
          <c:dLbls>
            <c:dLbl>
              <c:idx val="37"/>
              <c:layout>
                <c:manualLayout>
                  <c:x val="3.094582225510273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Sheet1!$J$2:$J$39</c:f>
              <c:numCache>
                <c:formatCode>0</c:formatCode>
                <c:ptCount val="38"/>
                <c:pt idx="0">
                  <c:v>33.333333333333329</c:v>
                </c:pt>
                <c:pt idx="1">
                  <c:v>35.158501440922194</c:v>
                </c:pt>
                <c:pt idx="2">
                  <c:v>26.315789473684209</c:v>
                </c:pt>
                <c:pt idx="3">
                  <c:v>39.042357274401475</c:v>
                </c:pt>
                <c:pt idx="4">
                  <c:v>33.149171270718227</c:v>
                </c:pt>
                <c:pt idx="5">
                  <c:v>33.424283765347887</c:v>
                </c:pt>
                <c:pt idx="6">
                  <c:v>27.002288329519452</c:v>
                </c:pt>
                <c:pt idx="7">
                  <c:v>38.932496075353221</c:v>
                </c:pt>
                <c:pt idx="8">
                  <c:v>25.405405405405407</c:v>
                </c:pt>
                <c:pt idx="9">
                  <c:v>22.891566265060241</c:v>
                </c:pt>
                <c:pt idx="10">
                  <c:v>17.391304347826086</c:v>
                </c:pt>
                <c:pt idx="11">
                  <c:v>30.107526881720432</c:v>
                </c:pt>
                <c:pt idx="12">
                  <c:v>29.400749063670411</c:v>
                </c:pt>
                <c:pt idx="13">
                  <c:v>29.909365558912388</c:v>
                </c:pt>
                <c:pt idx="14">
                  <c:v>25.905292479108631</c:v>
                </c:pt>
                <c:pt idx="15">
                  <c:v>37.81818181818182</c:v>
                </c:pt>
                <c:pt idx="16">
                  <c:v>34.272300469483568</c:v>
                </c:pt>
                <c:pt idx="17">
                  <c:v>34.883720930232556</c:v>
                </c:pt>
                <c:pt idx="18">
                  <c:v>33.261802575107296</c:v>
                </c:pt>
                <c:pt idx="19">
                  <c:v>21.339563862928348</c:v>
                </c:pt>
                <c:pt idx="20">
                  <c:v>18.75</c:v>
                </c:pt>
                <c:pt idx="21">
                  <c:v>22.400000000000002</c:v>
                </c:pt>
                <c:pt idx="22">
                  <c:v>16.48936170212766</c:v>
                </c:pt>
                <c:pt idx="23">
                  <c:v>18.562874251497004</c:v>
                </c:pt>
                <c:pt idx="24">
                  <c:v>25.294117647058822</c:v>
                </c:pt>
                <c:pt idx="25">
                  <c:v>23.076923076923077</c:v>
                </c:pt>
                <c:pt idx="26">
                  <c:v>32.372214941022278</c:v>
                </c:pt>
                <c:pt idx="27">
                  <c:v>28.789808917197451</c:v>
                </c:pt>
                <c:pt idx="28">
                  <c:v>30.06396588486141</c:v>
                </c:pt>
                <c:pt idx="29">
                  <c:v>27.39273927392739</c:v>
                </c:pt>
                <c:pt idx="30">
                  <c:v>24.23076923076923</c:v>
                </c:pt>
                <c:pt idx="31">
                  <c:v>21.739130434782609</c:v>
                </c:pt>
                <c:pt idx="32">
                  <c:v>37.522123893805308</c:v>
                </c:pt>
                <c:pt idx="33">
                  <c:v>25</c:v>
                </c:pt>
                <c:pt idx="34">
                  <c:v>31.444759206798867</c:v>
                </c:pt>
                <c:pt idx="35">
                  <c:v>24.32723358449946</c:v>
                </c:pt>
                <c:pt idx="36">
                  <c:v>33.557046979865774</c:v>
                </c:pt>
                <c:pt idx="37">
                  <c:v>29.452460960664162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54-9145-80EB-4900D044990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gap3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Sheet1!$K$2:$K$39</c:f>
              <c:numCache>
                <c:formatCode>0</c:formatCode>
                <c:ptCount val="38"/>
                <c:pt idx="0">
                  <c:v>46.666666666666671</c:v>
                </c:pt>
                <c:pt idx="1">
                  <c:v>44.841498559077806</c:v>
                </c:pt>
                <c:pt idx="2">
                  <c:v>53.684210526315795</c:v>
                </c:pt>
                <c:pt idx="3">
                  <c:v>40.957642725598525</c:v>
                </c:pt>
                <c:pt idx="4">
                  <c:v>46.850828729281773</c:v>
                </c:pt>
                <c:pt idx="5">
                  <c:v>46.575716234652113</c:v>
                </c:pt>
                <c:pt idx="6">
                  <c:v>52.997711670480548</c:v>
                </c:pt>
                <c:pt idx="7">
                  <c:v>41.067503924646779</c:v>
                </c:pt>
                <c:pt idx="8">
                  <c:v>54.594594594594597</c:v>
                </c:pt>
                <c:pt idx="9">
                  <c:v>57.108433734939759</c:v>
                </c:pt>
                <c:pt idx="10">
                  <c:v>62.608695652173914</c:v>
                </c:pt>
                <c:pt idx="11">
                  <c:v>49.892473118279568</c:v>
                </c:pt>
                <c:pt idx="12">
                  <c:v>50.599250936329589</c:v>
                </c:pt>
                <c:pt idx="13">
                  <c:v>50.090634441087616</c:v>
                </c:pt>
                <c:pt idx="14">
                  <c:v>54.094707520891369</c:v>
                </c:pt>
                <c:pt idx="15">
                  <c:v>42.18181818181818</c:v>
                </c:pt>
                <c:pt idx="16">
                  <c:v>45.727699530516432</c:v>
                </c:pt>
                <c:pt idx="17">
                  <c:v>45.116279069767444</c:v>
                </c:pt>
                <c:pt idx="18">
                  <c:v>46.738197424892704</c:v>
                </c:pt>
                <c:pt idx="19">
                  <c:v>58.660436137071656</c:v>
                </c:pt>
                <c:pt idx="20">
                  <c:v>61.25</c:v>
                </c:pt>
                <c:pt idx="21">
                  <c:v>57.599999999999994</c:v>
                </c:pt>
                <c:pt idx="22">
                  <c:v>63.51063829787234</c:v>
                </c:pt>
                <c:pt idx="23">
                  <c:v>61.437125748502993</c:v>
                </c:pt>
                <c:pt idx="24">
                  <c:v>54.705882352941174</c:v>
                </c:pt>
                <c:pt idx="25">
                  <c:v>56.92307692307692</c:v>
                </c:pt>
                <c:pt idx="26">
                  <c:v>47.627785058977722</c:v>
                </c:pt>
                <c:pt idx="27">
                  <c:v>51.210191082802552</c:v>
                </c:pt>
                <c:pt idx="28">
                  <c:v>49.93603411513859</c:v>
                </c:pt>
                <c:pt idx="29">
                  <c:v>52.60726072607261</c:v>
                </c:pt>
                <c:pt idx="30">
                  <c:v>55.769230769230774</c:v>
                </c:pt>
                <c:pt idx="31">
                  <c:v>58.260869565217391</c:v>
                </c:pt>
                <c:pt idx="32">
                  <c:v>42.477876106194692</c:v>
                </c:pt>
                <c:pt idx="33">
                  <c:v>55</c:v>
                </c:pt>
                <c:pt idx="34">
                  <c:v>48.555240793201136</c:v>
                </c:pt>
                <c:pt idx="35">
                  <c:v>55.67276641550054</c:v>
                </c:pt>
                <c:pt idx="36">
                  <c:v>46.442953020134226</c:v>
                </c:pt>
                <c:pt idx="37">
                  <c:v>50.547539039335838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454-9145-80EB-4900D044990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90+</c:v>
                </c:pt>
              </c:strCache>
            </c:strRef>
          </c:tx>
          <c:spPr>
            <a:solidFill>
              <a:srgbClr val="FFE07F"/>
            </a:solidFill>
            <a:ln>
              <a:noFill/>
            </a:ln>
          </c:spPr>
          <c:invertIfNegative val="0"/>
          <c:dPt>
            <c:idx val="37"/>
            <c:invertIfNegative val="0"/>
            <c:bubble3D val="0"/>
            <c:spPr>
              <a:pattFill prst="dkDnDiag">
                <a:fgClr>
                  <a:srgbClr val="FFE07F"/>
                </a:fgClr>
                <a:bgClr>
                  <a:srgbClr val="FFFFFF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B454-9145-80EB-4900D044990C}"/>
              </c:ext>
            </c:extLst>
          </c:dPt>
          <c:dLbls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BB-A34B-8891-DA6A8A8C2C46}"/>
                </c:ext>
              </c:extLst>
            </c:dLbl>
            <c:dLbl>
              <c:idx val="37"/>
              <c:layout>
                <c:manualLayout>
                  <c:x val="2.5862488323025606E-2"/>
                  <c:y val="1.549186488019848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454-9145-80EB-4900D0449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Sheet1!$A$2:$A$39</c:f>
              <c:strCache>
                <c:ptCount val="38"/>
                <c:pt idx="0">
                  <c:v>The Australian National University</c:v>
                </c:pt>
                <c:pt idx="1">
                  <c:v>Griffith University</c:v>
                </c:pt>
                <c:pt idx="2">
                  <c:v>James Cook University</c:v>
                </c:pt>
                <c:pt idx="3">
                  <c:v>The University of Melbourne</c:v>
                </c:pt>
                <c:pt idx="4">
                  <c:v>Murdoch University</c:v>
                </c:pt>
                <c:pt idx="5">
                  <c:v>The University of Queensland</c:v>
                </c:pt>
                <c:pt idx="6">
                  <c:v>The University of Sydney</c:v>
                </c:pt>
                <c:pt idx="7">
                  <c:v>The University of Western Australia</c:v>
                </c:pt>
                <c:pt idx="8">
                  <c:v>University of Wollongong</c:v>
                </c:pt>
                <c:pt idx="9">
                  <c:v>Central Queensland University</c:v>
                </c:pt>
                <c:pt idx="10">
                  <c:v>University of Southern Queensland</c:v>
                </c:pt>
                <c:pt idx="11">
                  <c:v>Queensland University of Technology</c:v>
                </c:pt>
                <c:pt idx="12">
                  <c:v>Curtin University of Technology</c:v>
                </c:pt>
                <c:pt idx="13">
                  <c:v>University of New South Wales</c:v>
                </c:pt>
                <c:pt idx="14">
                  <c:v>University of Newcastle</c:v>
                </c:pt>
                <c:pt idx="15">
                  <c:v>University of South Australia</c:v>
                </c:pt>
                <c:pt idx="16">
                  <c:v>Flinders University of South Australia</c:v>
                </c:pt>
                <c:pt idx="17">
                  <c:v>Southern Cross University</c:v>
                </c:pt>
                <c:pt idx="18">
                  <c:v>University of the Sunshine Coast</c:v>
                </c:pt>
                <c:pt idx="19">
                  <c:v>University of Technology Sydney</c:v>
                </c:pt>
                <c:pt idx="20">
                  <c:v>Charles Darwin University</c:v>
                </c:pt>
                <c:pt idx="21">
                  <c:v>University of New England</c:v>
                </c:pt>
                <c:pt idx="22">
                  <c:v>Charles Sturt University</c:v>
                </c:pt>
                <c:pt idx="23">
                  <c:v>Australian Catholic University</c:v>
                </c:pt>
                <c:pt idx="24">
                  <c:v>University of Canberra</c:v>
                </c:pt>
                <c:pt idx="25">
                  <c:v>Victoria University</c:v>
                </c:pt>
                <c:pt idx="26">
                  <c:v>Monash University</c:v>
                </c:pt>
                <c:pt idx="27">
                  <c:v>Deakin University</c:v>
                </c:pt>
                <c:pt idx="28">
                  <c:v>La Trobe University</c:v>
                </c:pt>
                <c:pt idx="29">
                  <c:v>Western Sydney University</c:v>
                </c:pt>
                <c:pt idx="30">
                  <c:v>Macquarie University</c:v>
                </c:pt>
                <c:pt idx="31">
                  <c:v>Federation University Australia</c:v>
                </c:pt>
                <c:pt idx="32">
                  <c:v>The University of Adelaide</c:v>
                </c:pt>
                <c:pt idx="33">
                  <c:v>Swinburne University of Technology</c:v>
                </c:pt>
                <c:pt idx="34">
                  <c:v>Edith Cowan University</c:v>
                </c:pt>
                <c:pt idx="35">
                  <c:v>RMIT University</c:v>
                </c:pt>
                <c:pt idx="36">
                  <c:v>University of Tasmania</c:v>
                </c:pt>
                <c:pt idx="37">
                  <c:v>All universities</c:v>
                </c:pt>
              </c:strCache>
            </c:strRef>
          </c:cat>
          <c:val>
            <c:numRef>
              <c:f>Sheet1!$L$2:$L$39</c:f>
              <c:numCache>
                <c:formatCode>0</c:formatCode>
                <c:ptCount val="38"/>
                <c:pt idx="0">
                  <c:v>22.637362637362639</c:v>
                </c:pt>
                <c:pt idx="1">
                  <c:v>31.278538812785389</c:v>
                </c:pt>
                <c:pt idx="2">
                  <c:v>13.201320132013199</c:v>
                </c:pt>
                <c:pt idx="3">
                  <c:v>25.840441545408932</c:v>
                </c:pt>
                <c:pt idx="4">
                  <c:v>31.932773109243694</c:v>
                </c:pt>
                <c:pt idx="5">
                  <c:v>23.265651438240269</c:v>
                </c:pt>
                <c:pt idx="6">
                  <c:v>20.905300774270401</c:v>
                </c:pt>
                <c:pt idx="7">
                  <c:v>30.727272727272727</c:v>
                </c:pt>
                <c:pt idx="8">
                  <c:v>24.358974358974358</c:v>
                </c:pt>
                <c:pt idx="9">
                  <c:v>18.333333333333332</c:v>
                </c:pt>
                <c:pt idx="10">
                  <c:v>20.565552699228792</c:v>
                </c:pt>
                <c:pt idx="11">
                  <c:v>24.631268436578171</c:v>
                </c:pt>
                <c:pt idx="12">
                  <c:v>27.011494252873565</c:v>
                </c:pt>
                <c:pt idx="13">
                  <c:v>20.20506634499397</c:v>
                </c:pt>
                <c:pt idx="14">
                  <c:v>19.367588932806324</c:v>
                </c:pt>
                <c:pt idx="15">
                  <c:v>25.703564727954969</c:v>
                </c:pt>
                <c:pt idx="16">
                  <c:v>31.223628691983123</c:v>
                </c:pt>
                <c:pt idx="17">
                  <c:v>46.666666666666664</c:v>
                </c:pt>
                <c:pt idx="18">
                  <c:v>31.835205992509362</c:v>
                </c:pt>
                <c:pt idx="19">
                  <c:v>19.047619047619047</c:v>
                </c:pt>
                <c:pt idx="20">
                  <c:v>15.555555555555555</c:v>
                </c:pt>
                <c:pt idx="21">
                  <c:v>22.222222222222221</c:v>
                </c:pt>
                <c:pt idx="22">
                  <c:v>9.0909090909090917</c:v>
                </c:pt>
                <c:pt idx="23">
                  <c:v>12.686567164179104</c:v>
                </c:pt>
                <c:pt idx="24">
                  <c:v>17.567567567567568</c:v>
                </c:pt>
                <c:pt idx="25">
                  <c:v>25.581395348837212</c:v>
                </c:pt>
                <c:pt idx="26">
                  <c:v>20.945647370746794</c:v>
                </c:pt>
                <c:pt idx="27">
                  <c:v>17.857142857142858</c:v>
                </c:pt>
                <c:pt idx="28">
                  <c:v>20.241691842900302</c:v>
                </c:pt>
                <c:pt idx="29">
                  <c:v>16.50485436893204</c:v>
                </c:pt>
                <c:pt idx="30">
                  <c:v>23.088455772113946</c:v>
                </c:pt>
                <c:pt idx="31">
                  <c:v>0</c:v>
                </c:pt>
                <c:pt idx="32">
                  <c:v>26.293823038397328</c:v>
                </c:pt>
                <c:pt idx="33">
                  <c:v>23.255813953488371</c:v>
                </c:pt>
                <c:pt idx="34">
                  <c:v>26.785714285714285</c:v>
                </c:pt>
                <c:pt idx="35">
                  <c:v>23.702422145328718</c:v>
                </c:pt>
                <c:pt idx="36">
                  <c:v>16.591928251121075</c:v>
                </c:pt>
                <c:pt idx="37">
                  <c:v>23.395797842135149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454-9145-80EB-4900D0449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3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66725" y="1077913"/>
            <a:ext cx="108743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27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17593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87192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56791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67132" y="-115538"/>
            <a:ext cx="16495242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3181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636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5954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272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395" b="1">
          <a:solidFill>
            <a:schemeClr val="tx1"/>
          </a:solidFill>
          <a:latin typeface="+mn-lt"/>
          <a:ea typeface="+mn-ea"/>
          <a:cs typeface="+mn-cs"/>
        </a:defRPr>
      </a:lvl1pPr>
      <a:lvl2pPr marL="208662" indent="-2068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395">
          <a:solidFill>
            <a:schemeClr val="tx1"/>
          </a:solidFill>
          <a:latin typeface="+mn-lt"/>
          <a:ea typeface="+mn-ea"/>
        </a:defRPr>
      </a:lvl2pPr>
      <a:lvl3pPr marL="469028" indent="-25851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395">
          <a:solidFill>
            <a:schemeClr val="tx1"/>
          </a:solidFill>
          <a:latin typeface="+mn-lt"/>
          <a:ea typeface="+mn-ea"/>
        </a:defRPr>
      </a:lvl3pPr>
      <a:lvl4pPr marL="651837" indent="-16619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395">
          <a:solidFill>
            <a:schemeClr val="tx1"/>
          </a:solidFill>
          <a:latin typeface="+mn-lt"/>
          <a:ea typeface="+mn-ea"/>
        </a:defRPr>
      </a:lvl4pPr>
      <a:lvl5pPr marL="91774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5pPr>
      <a:lvl6pPr marL="144955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6pPr>
      <a:lvl7pPr marL="198136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7pPr>
      <a:lvl8pPr marL="251317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8pPr>
      <a:lvl9pPr marL="3044982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2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4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5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6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67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48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11107901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D8BF9A3B-CBF9-4D40-B389-5F2E89EC99AB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A006B8-76AD-8A45-9251-15AC9BA6E0F8}"/>
              </a:ext>
            </a:extLst>
          </p:cNvPr>
          <p:cNvGrpSpPr/>
          <p:nvPr/>
        </p:nvGrpSpPr>
        <p:grpSpPr>
          <a:xfrm>
            <a:off x="5159635" y="7674321"/>
            <a:ext cx="5267635" cy="316088"/>
            <a:chOff x="4497109" y="7674321"/>
            <a:chExt cx="5267635" cy="3160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F08E0E-806F-0149-8253-DF54AC1E3CCF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289E75-77EF-C648-A61B-DFD7B8AED6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A0B4FF-AF43-A84F-8799-3F4F1C0D63D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86E84C-60D1-F34F-AD04-B80E4E91E1C7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FCBF18-4341-C54C-BDB5-626935F5AA66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23FA8-18E5-3849-B272-A316B8C50471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9BE6A5-7C0B-7542-A78C-BDEE43F1302A}"/>
                </a:ext>
              </a:extLst>
            </p:cNvPr>
            <p:cNvSpPr txBox="1"/>
            <p:nvPr/>
          </p:nvSpPr>
          <p:spPr>
            <a:xfrm>
              <a:off x="4497109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 dirty="0"/>
                <a:t>Female, no child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5C7EE1-B5EB-DF48-9D35-1CD959BD8FAE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Male, all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1435623" y="2736700"/>
            <a:ext cx="853246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ED039-FEBF-834A-B95F-DB49E7742F25}"/>
              </a:ext>
            </a:extLst>
          </p:cNvPr>
          <p:cNvSpPr txBox="1"/>
          <p:nvPr/>
        </p:nvSpPr>
        <p:spPr>
          <a:xfrm>
            <a:off x="11412351" y="6049068"/>
            <a:ext cx="89979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 away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852C1F-BFB0-AC48-908D-6196E1724093}"/>
              </a:ext>
            </a:extLst>
          </p:cNvPr>
          <p:cNvSpPr txBox="1"/>
          <p:nvPr/>
        </p:nvSpPr>
        <p:spPr>
          <a:xfrm>
            <a:off x="11299071" y="403931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1267888" y="6603007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Unemployed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1432206" y="4464892"/>
            <a:ext cx="86008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FFD38C4-D04F-8641-88F8-BAD520167CBC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FB07FE3A-C6DC-7D4F-9EB0-E595D49B1419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62D1522B-817C-9447-A74D-C84862631603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33A3EA6A-A770-4C4C-B9A0-485EBF162879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C09496FA-F443-3A4F-8C92-6D6012E85517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30C79D0C-B444-1745-9432-A1657609E969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321ED5EF-C3B5-7540-9E9E-95CD1B7E523C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E801EE2-654E-9747-9C67-171909B589E3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747F802C-92A0-3F49-BF19-3EAFF5118FC6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22E1E0B2-D198-284D-8898-37B1C196BD1E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B5EC48DA-B904-C048-9D0B-E76F108A1BAC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61C286-81BB-5147-A8F6-CB4F7BBBDF0B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722F37-80CC-5C4D-B8F0-D844CAB47FAF}"/>
              </a:ext>
            </a:extLst>
          </p:cNvPr>
          <p:cNvGrpSpPr/>
          <p:nvPr/>
        </p:nvGrpSpPr>
        <p:grpSpPr>
          <a:xfrm>
            <a:off x="6696815" y="1255426"/>
            <a:ext cx="1223395" cy="572693"/>
            <a:chOff x="7231129" y="1255426"/>
            <a:chExt cx="1223395" cy="57269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B601B5-D005-A04E-B33F-A37AEBBEAE03}"/>
                </a:ext>
              </a:extLst>
            </p:cNvPr>
            <p:cNvSpPr txBox="1"/>
            <p:nvPr/>
          </p:nvSpPr>
          <p:spPr>
            <a:xfrm>
              <a:off x="7235504" y="163422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80E0C3-0FEA-D741-B95F-9A85A5F6EC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1129" y="151026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EC3226-8153-BE47-B891-30E689676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42023" y="1390002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A8DFED-E20A-B44A-BDF0-2B617DC356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68252" y="1255426"/>
              <a:ext cx="132748" cy="1034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F90CCD-F85E-FD4D-951B-2CE1DBBF9A03}"/>
                </a:ext>
              </a:extLst>
            </p:cNvPr>
            <p:cNvSpPr txBox="1"/>
            <p:nvPr/>
          </p:nvSpPr>
          <p:spPr>
            <a:xfrm>
              <a:off x="7643927" y="1506737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961BEE-BA5D-5342-AC54-7399DE0FC77C}"/>
                </a:ext>
              </a:extLst>
            </p:cNvPr>
            <p:cNvSpPr txBox="1"/>
            <p:nvPr/>
          </p:nvSpPr>
          <p:spPr>
            <a:xfrm>
              <a:off x="8019296" y="135675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2" name="TextBox 1">
            <a:extLst>
              <a:ext uri="{FF2B5EF4-FFF2-40B4-BE49-F238E27FC236}">
                <a16:creationId xmlns:a16="http://schemas.microsoft.com/office/drawing/2014/main" id="{C0A3E4BE-5EF1-2347-80C9-B9F6B39E1134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00147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39193330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FA006B8-76AD-8A45-9251-15AC9BA6E0F8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F08E0E-806F-0149-8253-DF54AC1E3CCF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289E75-77EF-C648-A61B-DFD7B8AED6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A0B4FF-AF43-A84F-8799-3F4F1C0D63D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86E84C-60D1-F34F-AD04-B80E4E91E1C7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FCBF18-4341-C54C-BDB5-626935F5AA66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23FA8-18E5-3849-B272-A316B8C50471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9BE6A5-7C0B-7542-A78C-BDEE43F1302A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5C7EE1-B5EB-DF48-9D35-1CD959BD8FAE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1507631" y="3384772"/>
            <a:ext cx="853246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ED039-FEBF-834A-B95F-DB49E7742F25}"/>
              </a:ext>
            </a:extLst>
          </p:cNvPr>
          <p:cNvSpPr txBox="1"/>
          <p:nvPr/>
        </p:nvSpPr>
        <p:spPr>
          <a:xfrm>
            <a:off x="13834231" y="5994308"/>
            <a:ext cx="89979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 away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852C1F-BFB0-AC48-908D-6196E1724093}"/>
              </a:ext>
            </a:extLst>
          </p:cNvPr>
          <p:cNvSpPr txBox="1"/>
          <p:nvPr/>
        </p:nvSpPr>
        <p:spPr>
          <a:xfrm>
            <a:off x="11352700" y="892250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1339896" y="6584310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Unemployed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1504214" y="4564658"/>
            <a:ext cx="86008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4A0458-CA2F-7947-B1AA-F27878C2FAF5}"/>
              </a:ext>
            </a:extLst>
          </p:cNvPr>
          <p:cNvGrpSpPr/>
          <p:nvPr/>
        </p:nvGrpSpPr>
        <p:grpSpPr>
          <a:xfrm>
            <a:off x="6698706" y="2039083"/>
            <a:ext cx="1164291" cy="647751"/>
            <a:chOff x="7231129" y="1180368"/>
            <a:chExt cx="1164291" cy="64775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4E5B66-2AAE-3940-B588-4770BEB1EA88}"/>
                </a:ext>
              </a:extLst>
            </p:cNvPr>
            <p:cNvSpPr txBox="1"/>
            <p:nvPr/>
          </p:nvSpPr>
          <p:spPr>
            <a:xfrm>
              <a:off x="7235504" y="163422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DFF66A-3F6A-404F-A092-D867169F29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1129" y="151026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5F2FF4F-5D9D-444B-86D7-2FE884F730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9092" y="1376324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F34F-013C-6B4F-A19E-FCDED6D72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38106" y="1180368"/>
              <a:ext cx="110140" cy="1047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2AA06-91DE-644C-8332-9E617FA83672}"/>
                </a:ext>
              </a:extLst>
            </p:cNvPr>
            <p:cNvSpPr txBox="1"/>
            <p:nvPr/>
          </p:nvSpPr>
          <p:spPr>
            <a:xfrm>
              <a:off x="7640996" y="1505759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7696881-0DA1-5645-B6A1-5C07E88B625E}"/>
                </a:ext>
              </a:extLst>
            </p:cNvPr>
            <p:cNvSpPr txBox="1"/>
            <p:nvPr/>
          </p:nvSpPr>
          <p:spPr>
            <a:xfrm>
              <a:off x="7960192" y="1289342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5" name="TextBox 1">
            <a:extLst>
              <a:ext uri="{FF2B5EF4-FFF2-40B4-BE49-F238E27FC236}">
                <a16:creationId xmlns:a16="http://schemas.microsoft.com/office/drawing/2014/main" id="{19DA761D-D1B4-9B40-B6B8-7C56980EBFB4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3210B7B5-CF88-9244-B7E1-1D820C5BA7D8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A5418FB6-DA7D-924B-844A-2FAD620C6903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13AD3A45-2F46-9545-A70B-A7B3F64D9EA6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4AF070F4-D1DD-ED44-86AD-5248476C1388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23A92465-5112-5B44-91BE-D6F1AE9C0AC1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73DF6B95-65E1-AA45-8843-E8FABDEFD978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2D8C3E65-78FB-B24E-80EE-03065220AAB4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83" name="TextBox 1">
            <a:extLst>
              <a:ext uri="{FF2B5EF4-FFF2-40B4-BE49-F238E27FC236}">
                <a16:creationId xmlns:a16="http://schemas.microsoft.com/office/drawing/2014/main" id="{3BD73837-5DCD-EB40-B567-BF626876E7CD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B662C242-4A5A-9343-BFAC-8026BD11A0D8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F36C7367-A38B-EA4B-9BB5-794D56405C44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6DB2D94D-7E90-C646-956C-3F2FD84B960F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6CCBFB-92B9-2049-9DB5-9A003E4BADA4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FE316F35-594F-B34E-9589-73C8920193A1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7491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10747322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2485128" y="2341071"/>
            <a:ext cx="120484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Managerial/ professional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3835546" y="6328816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Labourer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2443494" y="5971830"/>
            <a:ext cx="135197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Technical/trade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879E2-7EA1-C341-94A3-2CB300DAAEB6}"/>
              </a:ext>
            </a:extLst>
          </p:cNvPr>
          <p:cNvSpPr txBox="1"/>
          <p:nvPr/>
        </p:nvSpPr>
        <p:spPr>
          <a:xfrm>
            <a:off x="12563761" y="5097041"/>
            <a:ext cx="1047580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Sales/admin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715833-0287-DE4D-925B-707596A3484C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68A754-570F-F849-B429-AA030DD91D28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C9AD13-F94C-2149-941F-22A8FA2A95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36F2E6-4BA0-8142-A895-BD90BC52FE2E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328100-3C14-EB4F-9D25-49877EAFC68E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C6D05D-33F1-6642-A5EA-3C333509080B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F5FFFC-0AB9-8545-9490-DAED30B7D363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7BC54D-B7B6-C540-93F1-FD725E225D05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A58C2C-520D-B041-BD05-204BEE8645A2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A019BA-04AC-7241-AF65-81E6C7CAEEDA}"/>
              </a:ext>
            </a:extLst>
          </p:cNvPr>
          <p:cNvGrpSpPr/>
          <p:nvPr/>
        </p:nvGrpSpPr>
        <p:grpSpPr>
          <a:xfrm>
            <a:off x="11565459" y="1061536"/>
            <a:ext cx="1224901" cy="590881"/>
            <a:chOff x="7220308" y="1156078"/>
            <a:chExt cx="1224901" cy="59088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AC56B9-06FA-0741-AA1A-2528F29C2947}"/>
                </a:ext>
              </a:extLst>
            </p:cNvPr>
            <p:cNvSpPr txBox="1"/>
            <p:nvPr/>
          </p:nvSpPr>
          <p:spPr>
            <a:xfrm>
              <a:off x="7316664" y="1553060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2006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C3F848-78B2-B44D-9835-00F0F1997B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20308" y="1429102"/>
              <a:ext cx="111235" cy="11382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DDEB77-1008-CE48-96AF-CCD6FD4C2B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22918" y="1217631"/>
              <a:ext cx="124313" cy="1124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D61CE72-E639-3D4E-9FFF-9202AB05C3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39199" y="1156078"/>
              <a:ext cx="157806" cy="557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9CAAF3-6A40-BD4D-B681-341B120AB447}"/>
                </a:ext>
              </a:extLst>
            </p:cNvPr>
            <p:cNvSpPr txBox="1"/>
            <p:nvPr/>
          </p:nvSpPr>
          <p:spPr>
            <a:xfrm>
              <a:off x="7624822" y="1347066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60145C-9E18-C343-A875-9451ED6DAC81}"/>
                </a:ext>
              </a:extLst>
            </p:cNvPr>
            <p:cNvSpPr txBox="1"/>
            <p:nvPr/>
          </p:nvSpPr>
          <p:spPr>
            <a:xfrm>
              <a:off x="8009981" y="1162249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77" name="TextBox 1">
            <a:extLst>
              <a:ext uri="{FF2B5EF4-FFF2-40B4-BE49-F238E27FC236}">
                <a16:creationId xmlns:a16="http://schemas.microsoft.com/office/drawing/2014/main" id="{FAA465EA-5B70-D649-807B-0E7142ECAB1A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2361559C-7F27-664E-94C2-F5E0FD45A487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3525E8B0-9E44-B04D-B175-B2DC46EBAC7D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EC12EB30-DEF3-7649-9033-3E5EE4C9D944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D32DBFE0-6BE7-844E-A781-6961546BF755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C8AC572A-3A05-4F4A-87B0-61B9041E8966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83" name="TextBox 1">
            <a:extLst>
              <a:ext uri="{FF2B5EF4-FFF2-40B4-BE49-F238E27FC236}">
                <a16:creationId xmlns:a16="http://schemas.microsoft.com/office/drawing/2014/main" id="{57702AF8-DA11-EF42-B508-67E90F6A4453}"/>
              </a:ext>
            </a:extLst>
          </p:cNvPr>
          <p:cNvSpPr txBox="1"/>
          <p:nvPr/>
        </p:nvSpPr>
        <p:spPr>
          <a:xfrm>
            <a:off x="7550978" y="709428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EB2EB1CA-DBF5-1740-B134-9F5E29B32EE0}"/>
              </a:ext>
            </a:extLst>
          </p:cNvPr>
          <p:cNvSpPr txBox="1"/>
          <p:nvPr/>
        </p:nvSpPr>
        <p:spPr>
          <a:xfrm>
            <a:off x="9990081" y="70148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  <a:br>
              <a:rPr lang="en-US" sz="1800" dirty="0"/>
            </a:br>
            <a:r>
              <a:rPr lang="en-US" sz="1800" dirty="0"/>
              <a:t>health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3B735A2C-44A5-EB4B-8D33-0490148ACB94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08435E70-BC11-6649-9DD4-EB31793A904E}"/>
              </a:ext>
            </a:extLst>
          </p:cNvPr>
          <p:cNvSpPr txBox="1"/>
          <p:nvPr/>
        </p:nvSpPr>
        <p:spPr>
          <a:xfrm>
            <a:off x="12385845" y="7094283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E62D8177-2414-F74A-85A1-F0314D7AD796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18234A9F-AF55-3145-AB27-D7AD68CA43CF}"/>
              </a:ext>
            </a:extLst>
          </p:cNvPr>
          <p:cNvSpPr txBox="1"/>
          <p:nvPr/>
        </p:nvSpPr>
        <p:spPr>
          <a:xfrm>
            <a:off x="14834138" y="6976921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arts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311E23-3D7B-2E47-9990-DCE7CF175562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008DE514-5316-C841-9F38-C3B07F04F083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74630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90A89987-A789-C74B-B73F-DCC9954431D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584184786"/>
              </p:ext>
            </p:extLst>
          </p:nvPr>
        </p:nvGraphicFramePr>
        <p:xfrm>
          <a:off x="-157906" y="-71288"/>
          <a:ext cx="16101572" cy="715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B575885-1A99-5F4B-ADBD-B3C7B3307525}"/>
              </a:ext>
            </a:extLst>
          </p:cNvPr>
          <p:cNvSpPr txBox="1"/>
          <p:nvPr/>
        </p:nvSpPr>
        <p:spPr>
          <a:xfrm>
            <a:off x="12485128" y="2341071"/>
            <a:ext cx="120484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Managerial/ professional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2853E-83F4-F742-9171-52936E7DA48C}"/>
              </a:ext>
            </a:extLst>
          </p:cNvPr>
          <p:cNvSpPr txBox="1"/>
          <p:nvPr/>
        </p:nvSpPr>
        <p:spPr>
          <a:xfrm>
            <a:off x="13563688" y="6328816"/>
            <a:ext cx="110359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Labourer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6D22F-69A2-D840-AD22-3105D45B5DE8}"/>
              </a:ext>
            </a:extLst>
          </p:cNvPr>
          <p:cNvSpPr txBox="1"/>
          <p:nvPr/>
        </p:nvSpPr>
        <p:spPr>
          <a:xfrm>
            <a:off x="12443494" y="5971830"/>
            <a:ext cx="135197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Technical/trade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879E2-7EA1-C341-94A3-2CB300DAAEB6}"/>
              </a:ext>
            </a:extLst>
          </p:cNvPr>
          <p:cNvSpPr txBox="1"/>
          <p:nvPr/>
        </p:nvSpPr>
        <p:spPr>
          <a:xfrm>
            <a:off x="12563761" y="4564658"/>
            <a:ext cx="1047580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Sales/admin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715833-0287-DE4D-925B-707596A3484C}"/>
              </a:ext>
            </a:extLst>
          </p:cNvPr>
          <p:cNvGrpSpPr/>
          <p:nvPr/>
        </p:nvGrpSpPr>
        <p:grpSpPr>
          <a:xfrm>
            <a:off x="5026670" y="7674321"/>
            <a:ext cx="5400600" cy="316088"/>
            <a:chOff x="4364144" y="7674321"/>
            <a:chExt cx="5400600" cy="3160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68A754-570F-F849-B429-AA030DD91D28}"/>
                </a:ext>
              </a:extLst>
            </p:cNvPr>
            <p:cNvGrpSpPr/>
            <p:nvPr/>
          </p:nvGrpSpPr>
          <p:grpSpPr>
            <a:xfrm>
              <a:off x="6536484" y="7804666"/>
              <a:ext cx="696110" cy="185743"/>
              <a:chOff x="5127174" y="180019"/>
              <a:chExt cx="1396334" cy="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C9AD13-F94C-2149-941F-22A8FA2A95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36F2E6-4BA0-8142-A895-BD90BC52FE2E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328100-3C14-EB4F-9D25-49877EAFC68E}"/>
                </a:ext>
              </a:extLst>
            </p:cNvPr>
            <p:cNvGrpSpPr/>
            <p:nvPr/>
          </p:nvGrpSpPr>
          <p:grpSpPr>
            <a:xfrm>
              <a:off x="7580649" y="7798971"/>
              <a:ext cx="685155" cy="167238"/>
              <a:chOff x="5138130" y="352527"/>
              <a:chExt cx="1396334" cy="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C6D05D-33F1-6642-A5EA-3C333509080B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F5FFFC-0AB9-8545-9490-DAED30B7D363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7BC54D-B7B6-C540-93F1-FD725E225D05}"/>
                </a:ext>
              </a:extLst>
            </p:cNvPr>
            <p:cNvSpPr txBox="1"/>
            <p:nvPr/>
          </p:nvSpPr>
          <p:spPr>
            <a:xfrm>
              <a:off x="4364144" y="7674322"/>
              <a:ext cx="200569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/>
                <a:t>Female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A58C2C-520D-B041-BD05-204BEE8645A2}"/>
                </a:ext>
              </a:extLst>
            </p:cNvPr>
            <p:cNvSpPr txBox="1"/>
            <p:nvPr/>
          </p:nvSpPr>
          <p:spPr>
            <a:xfrm>
              <a:off x="8483054" y="7674321"/>
              <a:ext cx="1281690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Male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A019BA-04AC-7241-AF65-81E6C7CAEEDA}"/>
              </a:ext>
            </a:extLst>
          </p:cNvPr>
          <p:cNvGrpSpPr/>
          <p:nvPr/>
        </p:nvGrpSpPr>
        <p:grpSpPr>
          <a:xfrm>
            <a:off x="10355578" y="3244877"/>
            <a:ext cx="564003" cy="289544"/>
            <a:chOff x="8317456" y="1155247"/>
            <a:chExt cx="564003" cy="289544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D61CE72-E639-3D4E-9FFF-9202AB05C34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8735" y="1155247"/>
              <a:ext cx="142724" cy="10248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60145C-9E18-C343-A875-9451ED6DAC81}"/>
                </a:ext>
              </a:extLst>
            </p:cNvPr>
            <p:cNvSpPr txBox="1"/>
            <p:nvPr/>
          </p:nvSpPr>
          <p:spPr>
            <a:xfrm>
              <a:off x="8317456" y="1250892"/>
              <a:ext cx="435228" cy="193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solidFill>
                    <a:schemeClr val="accent6"/>
                  </a:solidFill>
                </a:rPr>
                <a:t>2016</a:t>
              </a:r>
            </a:p>
          </p:txBody>
        </p:sp>
      </p:grpSp>
      <p:sp>
        <p:nvSpPr>
          <p:cNvPr id="39" name="TextBox 1">
            <a:extLst>
              <a:ext uri="{FF2B5EF4-FFF2-40B4-BE49-F238E27FC236}">
                <a16:creationId xmlns:a16="http://schemas.microsoft.com/office/drawing/2014/main" id="{9CBFD14D-5D51-A84B-8160-9167B04BCA01}"/>
              </a:ext>
            </a:extLst>
          </p:cNvPr>
          <p:cNvSpPr txBox="1"/>
          <p:nvPr/>
        </p:nvSpPr>
        <p:spPr>
          <a:xfrm>
            <a:off x="664767" y="7101571"/>
            <a:ext cx="4989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Y12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30BDD26F-EB6F-7F43-BD4D-0D406D19E3D9}"/>
              </a:ext>
            </a:extLst>
          </p:cNvPr>
          <p:cNvSpPr txBox="1"/>
          <p:nvPr/>
        </p:nvSpPr>
        <p:spPr>
          <a:xfrm>
            <a:off x="1454491" y="69567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All 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2C4F09EB-71C3-424B-86C6-2CE6A44D0B73}"/>
              </a:ext>
            </a:extLst>
          </p:cNvPr>
          <p:cNvSpPr txBox="1"/>
          <p:nvPr/>
        </p:nvSpPr>
        <p:spPr>
          <a:xfrm>
            <a:off x="2678201" y="709849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Medicine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D63397D1-60C8-0B4E-8D69-AB939861E460}"/>
              </a:ext>
            </a:extLst>
          </p:cNvPr>
          <p:cNvSpPr txBox="1"/>
          <p:nvPr/>
        </p:nvSpPr>
        <p:spPr>
          <a:xfrm>
            <a:off x="3939821" y="709849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Nursing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5E911C35-BA03-1249-A6D0-59AF597EFDD8}"/>
              </a:ext>
            </a:extLst>
          </p:cNvPr>
          <p:cNvSpPr txBox="1"/>
          <p:nvPr/>
        </p:nvSpPr>
        <p:spPr>
          <a:xfrm>
            <a:off x="5111875" y="70884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Education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79C4D47F-5570-C442-9DB3-6AA453FF6B87}"/>
              </a:ext>
            </a:extLst>
          </p:cNvPr>
          <p:cNvSpPr txBox="1"/>
          <p:nvPr/>
        </p:nvSpPr>
        <p:spPr>
          <a:xfrm>
            <a:off x="6335585" y="7078382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Law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47605335-F8C6-9A41-A089-64B9FB33953E}"/>
              </a:ext>
            </a:extLst>
          </p:cNvPr>
          <p:cNvSpPr txBox="1"/>
          <p:nvPr/>
        </p:nvSpPr>
        <p:spPr>
          <a:xfrm>
            <a:off x="7550978" y="6940922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Other 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health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0FF34586-571A-B649-BCE9-F149DAB38A93}"/>
              </a:ext>
            </a:extLst>
          </p:cNvPr>
          <p:cNvSpPr txBox="1"/>
          <p:nvPr/>
        </p:nvSpPr>
        <p:spPr>
          <a:xfrm>
            <a:off x="9990844" y="7105519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IT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EBCBC8F4-4DF2-0440-87C5-4FED1C987A74}"/>
              </a:ext>
            </a:extLst>
          </p:cNvPr>
          <p:cNvSpPr txBox="1"/>
          <p:nvPr/>
        </p:nvSpPr>
        <p:spPr>
          <a:xfrm>
            <a:off x="11205474" y="7090074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Commerce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69C0AD43-18FC-1C46-8611-7931533AA6F6}"/>
              </a:ext>
            </a:extLst>
          </p:cNvPr>
          <p:cNvSpPr txBox="1"/>
          <p:nvPr/>
        </p:nvSpPr>
        <p:spPr>
          <a:xfrm>
            <a:off x="12385845" y="6981988"/>
            <a:ext cx="1313543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Perform. arts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92EB600C-C5E6-EA47-A4ED-3680F5DFE5D7}"/>
              </a:ext>
            </a:extLst>
          </p:cNvPr>
          <p:cNvSpPr txBox="1"/>
          <p:nvPr/>
        </p:nvSpPr>
        <p:spPr>
          <a:xfrm>
            <a:off x="13644577" y="708493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Science</a:t>
            </a:r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51F60BFB-CB93-364C-8955-DCF175D884B3}"/>
              </a:ext>
            </a:extLst>
          </p:cNvPr>
          <p:cNvSpPr txBox="1"/>
          <p:nvPr/>
        </p:nvSpPr>
        <p:spPr>
          <a:xfrm>
            <a:off x="14833101" y="7105518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Humanities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EA1FBE-CB98-434A-95EA-B28133434059}"/>
              </a:ext>
            </a:extLst>
          </p:cNvPr>
          <p:cNvSpPr/>
          <p:nvPr/>
        </p:nvSpPr>
        <p:spPr bwMode="auto">
          <a:xfrm>
            <a:off x="490166" y="116423"/>
            <a:ext cx="2174453" cy="7477384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2" name="TextBox 1">
            <a:extLst>
              <a:ext uri="{FF2B5EF4-FFF2-40B4-BE49-F238E27FC236}">
                <a16:creationId xmlns:a16="http://schemas.microsoft.com/office/drawing/2014/main" id="{16E5BA07-39E3-3448-90C5-8D5F9AD16492}"/>
              </a:ext>
            </a:extLst>
          </p:cNvPr>
          <p:cNvSpPr txBox="1"/>
          <p:nvPr/>
        </p:nvSpPr>
        <p:spPr>
          <a:xfrm>
            <a:off x="8780754" y="7102235"/>
            <a:ext cx="131354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Engineering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77DC3F1-60D6-8D4A-9F85-0C6C16F65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33957" y="2852991"/>
            <a:ext cx="180824" cy="22222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CBE79C1-A819-B04A-80F6-AE10AD770E0F}"/>
              </a:ext>
            </a:extLst>
          </p:cNvPr>
          <p:cNvSpPr txBox="1"/>
          <p:nvPr/>
        </p:nvSpPr>
        <p:spPr>
          <a:xfrm>
            <a:off x="10070346" y="3101641"/>
            <a:ext cx="43522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accent6"/>
                </a:solidFill>
              </a:rPr>
              <a:t>2011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46559C-FDBB-4A47-8AAF-DACBBF093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96500" y="2765905"/>
            <a:ext cx="208038" cy="9159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2110476-010C-6743-B08E-2650AAB11680}"/>
              </a:ext>
            </a:extLst>
          </p:cNvPr>
          <p:cNvSpPr txBox="1"/>
          <p:nvPr/>
        </p:nvSpPr>
        <p:spPr>
          <a:xfrm>
            <a:off x="9811292" y="2864605"/>
            <a:ext cx="435228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accent6"/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33890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537C0F1-9C84-D24F-BBD1-C7ED8CD2398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368359743"/>
              </p:ext>
            </p:extLst>
          </p:nvPr>
        </p:nvGraphicFramePr>
        <p:xfrm>
          <a:off x="0" y="-115888"/>
          <a:ext cx="16979998" cy="819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BC9942-8EEF-4847-BB89-545796AFBA6F}"/>
              </a:ext>
            </a:extLst>
          </p:cNvPr>
          <p:cNvGrpSpPr/>
          <p:nvPr/>
        </p:nvGrpSpPr>
        <p:grpSpPr>
          <a:xfrm>
            <a:off x="5030884" y="28154"/>
            <a:ext cx="2194439" cy="7980720"/>
            <a:chOff x="5030884" y="28154"/>
            <a:chExt cx="2194439" cy="798072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6DD0C2-281D-C84C-9C11-3AA695BBD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74236-FC44-364C-915C-F6DBFA35A1A2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66935-9A14-9045-8C98-683177BED8FD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1E53E-EBA7-614B-808D-1394D501B1E0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7A19D-D628-C64E-96B1-539F2D56483D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FDAED4-0CFE-AF49-BA45-1B8672A26335}"/>
              </a:ext>
            </a:extLst>
          </p:cNvPr>
          <p:cNvGrpSpPr/>
          <p:nvPr/>
        </p:nvGrpSpPr>
        <p:grpSpPr>
          <a:xfrm>
            <a:off x="7314148" y="23544"/>
            <a:ext cx="2194439" cy="7980720"/>
            <a:chOff x="5030884" y="28154"/>
            <a:chExt cx="2194439" cy="79807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AB312E-6954-D145-A373-DEAE426C11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19B5-B47C-9449-84F0-3E1AF557BC0F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B8646B-DA32-6A48-85F2-8236747DFE01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E3712E-4988-CA46-A592-5EA7E7661209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D9B564-4AC2-1D4F-AFD2-5520A3DB2409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92FFA6-8717-AD4D-A1DB-2258EB15D247}"/>
              </a:ext>
            </a:extLst>
          </p:cNvPr>
          <p:cNvGrpSpPr/>
          <p:nvPr/>
        </p:nvGrpSpPr>
        <p:grpSpPr>
          <a:xfrm>
            <a:off x="9593066" y="28154"/>
            <a:ext cx="2194439" cy="7980720"/>
            <a:chOff x="5030884" y="28154"/>
            <a:chExt cx="2194439" cy="79807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61F8E-F37F-884C-A1CA-3F7C9B4660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C92B2-5547-0847-8EC2-24EBEAC54D6A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F6A312-3597-0745-968B-A2F1F11CA38A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ED5E3F-7AB1-294D-81D7-B24E7F5F1A02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3A1567-B9BE-BC42-90EC-E417724AA107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9213CC-5FBD-2145-BDF9-86C5FFEF788A}"/>
              </a:ext>
            </a:extLst>
          </p:cNvPr>
          <p:cNvGrpSpPr/>
          <p:nvPr/>
        </p:nvGrpSpPr>
        <p:grpSpPr>
          <a:xfrm>
            <a:off x="11876612" y="37172"/>
            <a:ext cx="2194439" cy="7980720"/>
            <a:chOff x="5030884" y="28154"/>
            <a:chExt cx="2194439" cy="798072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282F32-19FF-5540-B4FE-84BFB5DDB3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DFC3E-2029-4043-BED9-EB747D293B89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78219-ACE7-D344-AD7D-162533C16B8C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6CC48-709F-8F40-B758-A2EBBE17F458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E1E347-3EA4-0441-8A54-ED86B306000F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14604-7793-AD4B-A2CA-185307606B35}"/>
              </a:ext>
            </a:extLst>
          </p:cNvPr>
          <p:cNvGrpSpPr/>
          <p:nvPr/>
        </p:nvGrpSpPr>
        <p:grpSpPr>
          <a:xfrm>
            <a:off x="14155808" y="37172"/>
            <a:ext cx="2104026" cy="7980720"/>
            <a:chOff x="5030884" y="28154"/>
            <a:chExt cx="2104026" cy="798072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A13689-0BB0-1D47-B2AB-A0F92002B6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D11DF5-93A0-984B-957D-EBB2C2073732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6E7D1-06C9-5548-BB92-9BACDAC50828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DF2561-A980-1E4F-997E-E1F067721F38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4C8ED-766F-714F-8C3A-DB42394D629C}"/>
                </a:ext>
              </a:extLst>
            </p:cNvPr>
            <p:cNvSpPr txBox="1"/>
            <p:nvPr/>
          </p:nvSpPr>
          <p:spPr>
            <a:xfrm>
              <a:off x="6630854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1DEE56-3DBF-0C49-9A6C-50DE87D3839E}"/>
              </a:ext>
            </a:extLst>
          </p:cNvPr>
          <p:cNvCxnSpPr>
            <a:cxnSpLocks/>
          </p:cNvCxnSpPr>
          <p:nvPr/>
        </p:nvCxnSpPr>
        <p:spPr bwMode="auto">
          <a:xfrm>
            <a:off x="4043372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37FCE0-561A-804F-AC5A-52203D268882}"/>
              </a:ext>
            </a:extLst>
          </p:cNvPr>
          <p:cNvCxnSpPr>
            <a:cxnSpLocks/>
          </p:cNvCxnSpPr>
          <p:nvPr/>
        </p:nvCxnSpPr>
        <p:spPr bwMode="auto">
          <a:xfrm>
            <a:off x="6183599" y="67911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ADB546-A2F0-8D46-987E-B579F4184680}"/>
              </a:ext>
            </a:extLst>
          </p:cNvPr>
          <p:cNvCxnSpPr>
            <a:cxnSpLocks/>
          </p:cNvCxnSpPr>
          <p:nvPr/>
        </p:nvCxnSpPr>
        <p:spPr bwMode="auto">
          <a:xfrm>
            <a:off x="8443095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D6E1-ABFF-384F-9AAF-185B6E22EFCD}"/>
              </a:ext>
            </a:extLst>
          </p:cNvPr>
          <p:cNvCxnSpPr>
            <a:cxnSpLocks/>
          </p:cNvCxnSpPr>
          <p:nvPr/>
        </p:nvCxnSpPr>
        <p:spPr bwMode="auto">
          <a:xfrm>
            <a:off x="10676086" y="81163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58317E-5D73-5B4E-8B83-CBFB56B1DFD8}"/>
              </a:ext>
            </a:extLst>
          </p:cNvPr>
          <p:cNvCxnSpPr>
            <a:cxnSpLocks/>
          </p:cNvCxnSpPr>
          <p:nvPr/>
        </p:nvCxnSpPr>
        <p:spPr bwMode="auto">
          <a:xfrm>
            <a:off x="12922329" y="48033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955DBC-A2B0-1546-9F61-5E9385C290CB}"/>
              </a:ext>
            </a:extLst>
          </p:cNvPr>
          <p:cNvCxnSpPr>
            <a:cxnSpLocks/>
          </p:cNvCxnSpPr>
          <p:nvPr/>
        </p:nvCxnSpPr>
        <p:spPr bwMode="auto">
          <a:xfrm>
            <a:off x="15035782" y="67911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1">
            <a:extLst>
              <a:ext uri="{FF2B5EF4-FFF2-40B4-BE49-F238E27FC236}">
                <a16:creationId xmlns:a16="http://schemas.microsoft.com/office/drawing/2014/main" id="{06F0FD0F-3D02-BA4A-9A24-A75B0CAE3B67}"/>
              </a:ext>
            </a:extLst>
          </p:cNvPr>
          <p:cNvSpPr txBox="1"/>
          <p:nvPr/>
        </p:nvSpPr>
        <p:spPr>
          <a:xfrm>
            <a:off x="431880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ATAR: 30-49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7D4EB7A2-30A9-2546-B61C-F90B3144FB8C}"/>
              </a:ext>
            </a:extLst>
          </p:cNvPr>
          <p:cNvSpPr txBox="1"/>
          <p:nvPr/>
        </p:nvSpPr>
        <p:spPr>
          <a:xfrm>
            <a:off x="6574955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ATAR: 50-59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3AAD4EE-356D-294B-B77D-CBF668FCD8B9}"/>
              </a:ext>
            </a:extLst>
          </p:cNvPr>
          <p:cNvSpPr txBox="1"/>
          <p:nvPr/>
        </p:nvSpPr>
        <p:spPr>
          <a:xfrm>
            <a:off x="888125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ATAR: 60-69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590BBC87-953E-E84A-B5D0-1B2DBF57F55E}"/>
              </a:ext>
            </a:extLst>
          </p:cNvPr>
          <p:cNvSpPr txBox="1"/>
          <p:nvPr/>
        </p:nvSpPr>
        <p:spPr>
          <a:xfrm>
            <a:off x="11152440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ATAR: 70-79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0FDCACFE-6658-1147-93C7-A6A97EEF6828}"/>
              </a:ext>
            </a:extLst>
          </p:cNvPr>
          <p:cNvSpPr txBox="1"/>
          <p:nvPr/>
        </p:nvSpPr>
        <p:spPr>
          <a:xfrm>
            <a:off x="13408593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ATAR: 80-89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F5DEA03B-DFA1-1342-9B59-B4FF14D015EA}"/>
              </a:ext>
            </a:extLst>
          </p:cNvPr>
          <p:cNvSpPr txBox="1"/>
          <p:nvPr/>
        </p:nvSpPr>
        <p:spPr>
          <a:xfrm>
            <a:off x="15251806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</a:rPr>
              <a:t>ATAR: 90-100</a:t>
            </a:r>
          </a:p>
        </p:txBody>
      </p:sp>
    </p:spTree>
    <p:extLst>
      <p:ext uri="{BB962C8B-B14F-4D97-AF65-F5344CB8AC3E}">
        <p14:creationId xmlns:p14="http://schemas.microsoft.com/office/powerpoint/2010/main" val="31126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537C0F1-9C84-D24F-BBD1-C7ED8CD2398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9520300"/>
              </p:ext>
            </p:extLst>
          </p:nvPr>
        </p:nvGraphicFramePr>
        <p:xfrm>
          <a:off x="0" y="-115888"/>
          <a:ext cx="16979998" cy="819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BC9942-8EEF-4847-BB89-545796AFBA6F}"/>
              </a:ext>
            </a:extLst>
          </p:cNvPr>
          <p:cNvGrpSpPr/>
          <p:nvPr/>
        </p:nvGrpSpPr>
        <p:grpSpPr>
          <a:xfrm>
            <a:off x="5030884" y="28154"/>
            <a:ext cx="2194439" cy="7980720"/>
            <a:chOff x="5030884" y="28154"/>
            <a:chExt cx="2194439" cy="798072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6DD0C2-281D-C84C-9C11-3AA695BBD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74236-FC44-364C-915C-F6DBFA35A1A2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66935-9A14-9045-8C98-683177BED8FD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1E53E-EBA7-614B-808D-1394D501B1E0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7A19D-D628-C64E-96B1-539F2D56483D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FDAED4-0CFE-AF49-BA45-1B8672A26335}"/>
              </a:ext>
            </a:extLst>
          </p:cNvPr>
          <p:cNvGrpSpPr/>
          <p:nvPr/>
        </p:nvGrpSpPr>
        <p:grpSpPr>
          <a:xfrm>
            <a:off x="7314148" y="23544"/>
            <a:ext cx="2194439" cy="7980720"/>
            <a:chOff x="5030884" y="28154"/>
            <a:chExt cx="2194439" cy="79807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AB312E-6954-D145-A373-DEAE426C11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19B5-B47C-9449-84F0-3E1AF557BC0F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B8646B-DA32-6A48-85F2-8236747DFE01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E3712E-4988-CA46-A592-5EA7E7661209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D9B564-4AC2-1D4F-AFD2-5520A3DB2409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92FFA6-8717-AD4D-A1DB-2258EB15D247}"/>
              </a:ext>
            </a:extLst>
          </p:cNvPr>
          <p:cNvGrpSpPr/>
          <p:nvPr/>
        </p:nvGrpSpPr>
        <p:grpSpPr>
          <a:xfrm>
            <a:off x="9593066" y="28154"/>
            <a:ext cx="2194439" cy="7980720"/>
            <a:chOff x="5030884" y="28154"/>
            <a:chExt cx="2194439" cy="79807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61F8E-F37F-884C-A1CA-3F7C9B4660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C92B2-5547-0847-8EC2-24EBEAC54D6A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F6A312-3597-0745-968B-A2F1F11CA38A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ED5E3F-7AB1-294D-81D7-B24E7F5F1A02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3A1567-B9BE-BC42-90EC-E417724AA107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9213CC-5FBD-2145-BDF9-86C5FFEF788A}"/>
              </a:ext>
            </a:extLst>
          </p:cNvPr>
          <p:cNvGrpSpPr/>
          <p:nvPr/>
        </p:nvGrpSpPr>
        <p:grpSpPr>
          <a:xfrm>
            <a:off x="11876612" y="37172"/>
            <a:ext cx="2194439" cy="7980720"/>
            <a:chOff x="5030884" y="28154"/>
            <a:chExt cx="2194439" cy="798072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282F32-19FF-5540-B4FE-84BFB5DDB3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DFC3E-2029-4043-BED9-EB747D293B89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78219-ACE7-D344-AD7D-162533C16B8C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6CC48-709F-8F40-B758-A2EBBE17F458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E1E347-3EA4-0441-8A54-ED86B306000F}"/>
                </a:ext>
              </a:extLst>
            </p:cNvPr>
            <p:cNvSpPr txBox="1"/>
            <p:nvPr/>
          </p:nvSpPr>
          <p:spPr>
            <a:xfrm>
              <a:off x="6721267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14604-7793-AD4B-A2CA-185307606B35}"/>
              </a:ext>
            </a:extLst>
          </p:cNvPr>
          <p:cNvGrpSpPr/>
          <p:nvPr/>
        </p:nvGrpSpPr>
        <p:grpSpPr>
          <a:xfrm>
            <a:off x="14155808" y="37172"/>
            <a:ext cx="2104026" cy="7980720"/>
            <a:chOff x="5030884" y="28154"/>
            <a:chExt cx="2104026" cy="798072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A13689-0BB0-1D47-B2AB-A0F92002B6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2694" y="28154"/>
              <a:ext cx="0" cy="7560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D11DF5-93A0-984B-957D-EBB2C2073732}"/>
                </a:ext>
              </a:extLst>
            </p:cNvPr>
            <p:cNvSpPr txBox="1"/>
            <p:nvPr/>
          </p:nvSpPr>
          <p:spPr>
            <a:xfrm>
              <a:off x="5594345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6E7D1-06C9-5548-BB92-9BACDAC50828}"/>
                </a:ext>
              </a:extLst>
            </p:cNvPr>
            <p:cNvSpPr txBox="1"/>
            <p:nvPr/>
          </p:nvSpPr>
          <p:spPr>
            <a:xfrm>
              <a:off x="6157806" y="7759575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40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DF2561-A980-1E4F-997E-E1F067721F38}"/>
                </a:ext>
              </a:extLst>
            </p:cNvPr>
            <p:cNvSpPr txBox="1"/>
            <p:nvPr/>
          </p:nvSpPr>
          <p:spPr>
            <a:xfrm>
              <a:off x="5030884" y="7758177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4C8ED-766F-714F-8C3A-DB42394D629C}"/>
                </a:ext>
              </a:extLst>
            </p:cNvPr>
            <p:cNvSpPr txBox="1"/>
            <p:nvPr/>
          </p:nvSpPr>
          <p:spPr>
            <a:xfrm>
              <a:off x="6630854" y="7758176"/>
              <a:ext cx="504056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AU" sz="1800" dirty="0"/>
                <a:t>60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1DEE56-3DBF-0C49-9A6C-50DE87D3839E}"/>
              </a:ext>
            </a:extLst>
          </p:cNvPr>
          <p:cNvCxnSpPr>
            <a:cxnSpLocks/>
          </p:cNvCxnSpPr>
          <p:nvPr/>
        </p:nvCxnSpPr>
        <p:spPr bwMode="auto">
          <a:xfrm>
            <a:off x="4043372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37FCE0-561A-804F-AC5A-52203D268882}"/>
              </a:ext>
            </a:extLst>
          </p:cNvPr>
          <p:cNvCxnSpPr>
            <a:cxnSpLocks/>
          </p:cNvCxnSpPr>
          <p:nvPr/>
        </p:nvCxnSpPr>
        <p:spPr bwMode="auto">
          <a:xfrm>
            <a:off x="6203054" y="67911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ADB546-A2F0-8D46-987E-B579F4184680}"/>
              </a:ext>
            </a:extLst>
          </p:cNvPr>
          <p:cNvCxnSpPr>
            <a:cxnSpLocks/>
          </p:cNvCxnSpPr>
          <p:nvPr/>
        </p:nvCxnSpPr>
        <p:spPr bwMode="auto">
          <a:xfrm>
            <a:off x="8443095" y="61285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D6E1-ABFF-384F-9AAF-185B6E22EFCD}"/>
              </a:ext>
            </a:extLst>
          </p:cNvPr>
          <p:cNvCxnSpPr>
            <a:cxnSpLocks/>
          </p:cNvCxnSpPr>
          <p:nvPr/>
        </p:nvCxnSpPr>
        <p:spPr bwMode="auto">
          <a:xfrm>
            <a:off x="10676086" y="81163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58317E-5D73-5B4E-8B83-CBFB56B1DFD8}"/>
              </a:ext>
            </a:extLst>
          </p:cNvPr>
          <p:cNvCxnSpPr>
            <a:cxnSpLocks/>
          </p:cNvCxnSpPr>
          <p:nvPr/>
        </p:nvCxnSpPr>
        <p:spPr bwMode="auto">
          <a:xfrm>
            <a:off x="12922329" y="72352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955DBC-A2B0-1546-9F61-5E9385C290CB}"/>
              </a:ext>
            </a:extLst>
          </p:cNvPr>
          <p:cNvCxnSpPr>
            <a:cxnSpLocks/>
          </p:cNvCxnSpPr>
          <p:nvPr/>
        </p:nvCxnSpPr>
        <p:spPr bwMode="auto">
          <a:xfrm>
            <a:off x="15035782" y="67911"/>
            <a:ext cx="0" cy="7560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1">
            <a:extLst>
              <a:ext uri="{FF2B5EF4-FFF2-40B4-BE49-F238E27FC236}">
                <a16:creationId xmlns:a16="http://schemas.microsoft.com/office/drawing/2014/main" id="{06F0FD0F-3D02-BA4A-9A24-A75B0CAE3B67}"/>
              </a:ext>
            </a:extLst>
          </p:cNvPr>
          <p:cNvSpPr txBox="1"/>
          <p:nvPr/>
        </p:nvSpPr>
        <p:spPr>
          <a:xfrm>
            <a:off x="431880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ATAR: 30-49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7D4EB7A2-30A9-2546-B61C-F90B3144FB8C}"/>
              </a:ext>
            </a:extLst>
          </p:cNvPr>
          <p:cNvSpPr txBox="1"/>
          <p:nvPr/>
        </p:nvSpPr>
        <p:spPr>
          <a:xfrm>
            <a:off x="6574955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ATAR: 50-59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A3AAD4EE-356D-294B-B77D-CBF668FCD8B9}"/>
              </a:ext>
            </a:extLst>
          </p:cNvPr>
          <p:cNvSpPr txBox="1"/>
          <p:nvPr/>
        </p:nvSpPr>
        <p:spPr>
          <a:xfrm>
            <a:off x="8881252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ATAR: 60-69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590BBC87-953E-E84A-B5D0-1B2DBF57F55E}"/>
              </a:ext>
            </a:extLst>
          </p:cNvPr>
          <p:cNvSpPr txBox="1"/>
          <p:nvPr/>
        </p:nvSpPr>
        <p:spPr>
          <a:xfrm>
            <a:off x="11152440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ATAR: 70-79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0FDCACFE-6658-1147-93C7-A6A97EEF6828}"/>
              </a:ext>
            </a:extLst>
          </p:cNvPr>
          <p:cNvSpPr txBox="1"/>
          <p:nvPr/>
        </p:nvSpPr>
        <p:spPr>
          <a:xfrm>
            <a:off x="13408593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ATAR: 80-89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F5DEA03B-DFA1-1342-9B59-B4FF14D015EA}"/>
              </a:ext>
            </a:extLst>
          </p:cNvPr>
          <p:cNvSpPr txBox="1"/>
          <p:nvPr/>
        </p:nvSpPr>
        <p:spPr>
          <a:xfrm>
            <a:off x="15251806" y="2116386"/>
            <a:ext cx="79150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</a:rPr>
              <a:t>ATAR: 90-100</a:t>
            </a:r>
          </a:p>
        </p:txBody>
      </p:sp>
    </p:spTree>
    <p:extLst>
      <p:ext uri="{BB962C8B-B14F-4D97-AF65-F5344CB8AC3E}">
        <p14:creationId xmlns:p14="http://schemas.microsoft.com/office/powerpoint/2010/main" val="348193791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380</TotalTime>
  <Words>210</Words>
  <Application>Microsoft Macintosh PowerPoint</Application>
  <PresentationFormat>Custom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55</cp:revision>
  <cp:lastPrinted>2018-08-04T05:07:19Z</cp:lastPrinted>
  <dcterms:created xsi:type="dcterms:W3CDTF">2018-07-30T03:54:33Z</dcterms:created>
  <dcterms:modified xsi:type="dcterms:W3CDTF">2018-08-04T05:16:01Z</dcterms:modified>
</cp:coreProperties>
</file>