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8"/>
  </p:notesMasterIdLst>
  <p:sldIdLst>
    <p:sldId id="623" r:id="rId2"/>
    <p:sldId id="624" r:id="rId3"/>
    <p:sldId id="627" r:id="rId4"/>
    <p:sldId id="628" r:id="rId5"/>
    <p:sldId id="625" r:id="rId6"/>
    <p:sldId id="626" r:id="rId7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orient="horz" pos="61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4E51"/>
    <a:srgbClr val="F7A25B"/>
    <a:srgbClr val="FFCF7A"/>
    <a:srgbClr val="814142"/>
    <a:srgbClr val="FEF0DE"/>
    <a:srgbClr val="FFE07F"/>
    <a:srgbClr val="FFC35A"/>
    <a:srgbClr val="F68B33"/>
    <a:srgbClr val="D4582A"/>
    <a:srgbClr val="A0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0490" autoAdjust="0"/>
  </p:normalViewPr>
  <p:slideViewPr>
    <p:cSldViewPr>
      <p:cViewPr varScale="1">
        <p:scale>
          <a:sx n="167" d="100"/>
          <a:sy n="167" d="100"/>
        </p:scale>
        <p:origin x="160" y="440"/>
      </p:cViewPr>
      <p:guideLst>
        <p:guide orient="horz" pos="3045"/>
        <p:guide orient="horz" pos="61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865190977002001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unemployment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Sheet1!$A$2:$A$62</c:f>
              <c:numCache>
                <c:formatCode>General</c:formatCode>
                <c:ptCount val="61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</c:numCache>
            </c:numRef>
          </c:cat>
          <c:val>
            <c:numRef>
              <c:f>Sheet1!$B$2:$B$62</c:f>
              <c:numCache>
                <c:formatCode>General</c:formatCode>
                <c:ptCount val="61"/>
                <c:pt idx="0">
                  <c:v>20.211145047823486</c:v>
                </c:pt>
                <c:pt idx="1">
                  <c:v>22.211961707684651</c:v>
                </c:pt>
                <c:pt idx="2">
                  <c:v>21.49696337047148</c:v>
                </c:pt>
                <c:pt idx="3">
                  <c:v>19.567792820611277</c:v>
                </c:pt>
                <c:pt idx="4">
                  <c:v>19.159067217855824</c:v>
                </c:pt>
                <c:pt idx="5">
                  <c:v>16.990456401312876</c:v>
                </c:pt>
                <c:pt idx="6">
                  <c:v>17.372786548561649</c:v>
                </c:pt>
                <c:pt idx="7">
                  <c:v>16.601030515618032</c:v>
                </c:pt>
                <c:pt idx="8">
                  <c:v>17.399238049576859</c:v>
                </c:pt>
                <c:pt idx="9">
                  <c:v>18.183452570194113</c:v>
                </c:pt>
                <c:pt idx="10">
                  <c:v>18.363018539082152</c:v>
                </c:pt>
                <c:pt idx="11">
                  <c:v>17.644094605872503</c:v>
                </c:pt>
                <c:pt idx="12">
                  <c:v>17.486583743054375</c:v>
                </c:pt>
                <c:pt idx="13">
                  <c:v>15.857831378550717</c:v>
                </c:pt>
                <c:pt idx="14">
                  <c:v>14.654756253792366</c:v>
                </c:pt>
                <c:pt idx="15">
                  <c:v>13.637465073481362</c:v>
                </c:pt>
                <c:pt idx="16">
                  <c:v>12.889492388888959</c:v>
                </c:pt>
                <c:pt idx="17">
                  <c:v>12.506839327664469</c:v>
                </c:pt>
                <c:pt idx="18">
                  <c:v>13.122029361181196</c:v>
                </c:pt>
                <c:pt idx="19">
                  <c:v>12.869248174277519</c:v>
                </c:pt>
                <c:pt idx="20">
                  <c:v>13.683103929924078</c:v>
                </c:pt>
                <c:pt idx="21">
                  <c:v>14.120388080655321</c:v>
                </c:pt>
                <c:pt idx="22">
                  <c:v>13.959199107073919</c:v>
                </c:pt>
                <c:pt idx="23">
                  <c:v>13.208233737781857</c:v>
                </c:pt>
                <c:pt idx="24">
                  <c:v>13.356527357403047</c:v>
                </c:pt>
                <c:pt idx="25">
                  <c:v>12.806363800122053</c:v>
                </c:pt>
                <c:pt idx="26">
                  <c:v>12.756846502079272</c:v>
                </c:pt>
                <c:pt idx="27">
                  <c:v>13.113762889433195</c:v>
                </c:pt>
                <c:pt idx="28">
                  <c:v>13.488661674858298</c:v>
                </c:pt>
                <c:pt idx="29">
                  <c:v>12.96676972564156</c:v>
                </c:pt>
                <c:pt idx="30">
                  <c:v>13.232642153014805</c:v>
                </c:pt>
                <c:pt idx="31">
                  <c:v>12.834731101801868</c:v>
                </c:pt>
                <c:pt idx="32">
                  <c:v>12.327212304809384</c:v>
                </c:pt>
                <c:pt idx="33">
                  <c:v>12.323643894938868</c:v>
                </c:pt>
                <c:pt idx="34">
                  <c:v>12.077003170840227</c:v>
                </c:pt>
                <c:pt idx="35">
                  <c:v>11.816670007070766</c:v>
                </c:pt>
                <c:pt idx="36">
                  <c:v>12.202267113245616</c:v>
                </c:pt>
                <c:pt idx="37">
                  <c:v>12.191893669262214</c:v>
                </c:pt>
                <c:pt idx="38">
                  <c:v>11.890513201955411</c:v>
                </c:pt>
                <c:pt idx="39">
                  <c:v>12.407902866233043</c:v>
                </c:pt>
                <c:pt idx="40">
                  <c:v>12.238373099993343</c:v>
                </c:pt>
                <c:pt idx="41">
                  <c:v>11.990842195909082</c:v>
                </c:pt>
                <c:pt idx="42">
                  <c:v>11.636739253855524</c:v>
                </c:pt>
                <c:pt idx="43">
                  <c:v>11.714453633511074</c:v>
                </c:pt>
                <c:pt idx="44">
                  <c:v>11.657678800714443</c:v>
                </c:pt>
                <c:pt idx="45">
                  <c:v>11.199553407550258</c:v>
                </c:pt>
                <c:pt idx="46">
                  <c:v>10.821263013593137</c:v>
                </c:pt>
                <c:pt idx="47">
                  <c:v>10.972294846146291</c:v>
                </c:pt>
                <c:pt idx="48">
                  <c:v>10.594092201647303</c:v>
                </c:pt>
                <c:pt idx="49">
                  <c:v>10.329875933414446</c:v>
                </c:pt>
                <c:pt idx="50">
                  <c:v>10.667150256947831</c:v>
                </c:pt>
                <c:pt idx="51">
                  <c:v>10.588696488632731</c:v>
                </c:pt>
                <c:pt idx="52">
                  <c:v>10.050302011393907</c:v>
                </c:pt>
                <c:pt idx="53">
                  <c:v>10.214270618921869</c:v>
                </c:pt>
                <c:pt idx="54">
                  <c:v>9.8275379198270745</c:v>
                </c:pt>
                <c:pt idx="55">
                  <c:v>9.4426586738581264</c:v>
                </c:pt>
                <c:pt idx="56">
                  <c:v>9.4590384191110015</c:v>
                </c:pt>
                <c:pt idx="57">
                  <c:v>9.4777130761913462</c:v>
                </c:pt>
                <c:pt idx="58">
                  <c:v>8.8457813267575425</c:v>
                </c:pt>
                <c:pt idx="59">
                  <c:v>8.7467951701718683</c:v>
                </c:pt>
                <c:pt idx="60">
                  <c:v>8.4202899921815408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nilf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Sheet1!$A$2:$A$62</c:f>
              <c:numCache>
                <c:formatCode>General</c:formatCode>
                <c:ptCount val="61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</c:numCache>
            </c:numRef>
          </c:cat>
          <c:val>
            <c:numRef>
              <c:f>Sheet1!$C$2:$C$62</c:f>
              <c:numCache>
                <c:formatCode>General</c:formatCode>
                <c:ptCount val="61"/>
                <c:pt idx="0">
                  <c:v>5.0555838705957203</c:v>
                </c:pt>
                <c:pt idx="1">
                  <c:v>4.5696712532008643</c:v>
                </c:pt>
                <c:pt idx="2">
                  <c:v>5.0452282867891576</c:v>
                </c:pt>
                <c:pt idx="3">
                  <c:v>5.9616619618435225</c:v>
                </c:pt>
                <c:pt idx="4">
                  <c:v>6.3910534658618925</c:v>
                </c:pt>
                <c:pt idx="5">
                  <c:v>6.6190492240803449</c:v>
                </c:pt>
                <c:pt idx="6">
                  <c:v>6.3434959648019493</c:v>
                </c:pt>
                <c:pt idx="7">
                  <c:v>6.9113701800873262</c:v>
                </c:pt>
                <c:pt idx="8">
                  <c:v>6.4791244628675173</c:v>
                </c:pt>
                <c:pt idx="9">
                  <c:v>6.7055347841424977</c:v>
                </c:pt>
                <c:pt idx="10">
                  <c:v>6.9465564856980961</c:v>
                </c:pt>
                <c:pt idx="11">
                  <c:v>6.8893517856362525</c:v>
                </c:pt>
                <c:pt idx="12">
                  <c:v>5.8504008235009328</c:v>
                </c:pt>
                <c:pt idx="13">
                  <c:v>6.3547186127928157</c:v>
                </c:pt>
                <c:pt idx="14">
                  <c:v>6.2506409254305</c:v>
                </c:pt>
                <c:pt idx="15">
                  <c:v>6.7713547306772055</c:v>
                </c:pt>
                <c:pt idx="16">
                  <c:v>6.3178762842410112</c:v>
                </c:pt>
                <c:pt idx="17">
                  <c:v>6.6154953318600604</c:v>
                </c:pt>
                <c:pt idx="18">
                  <c:v>6.7562655841840966</c:v>
                </c:pt>
                <c:pt idx="19">
                  <c:v>6.6712463831072526</c:v>
                </c:pt>
                <c:pt idx="20">
                  <c:v>5.6304552387734841</c:v>
                </c:pt>
                <c:pt idx="21">
                  <c:v>5.5776657178219589</c:v>
                </c:pt>
                <c:pt idx="22">
                  <c:v>5.542764207016833</c:v>
                </c:pt>
                <c:pt idx="23">
                  <c:v>5.3917375444363866</c:v>
                </c:pt>
                <c:pt idx="24">
                  <c:v>5.4324550097414397</c:v>
                </c:pt>
                <c:pt idx="25">
                  <c:v>5.9775860352995114</c:v>
                </c:pt>
                <c:pt idx="26">
                  <c:v>6.2001204406517809</c:v>
                </c:pt>
                <c:pt idx="27">
                  <c:v>5.9318831520775053</c:v>
                </c:pt>
                <c:pt idx="28">
                  <c:v>5.539980318069408</c:v>
                </c:pt>
                <c:pt idx="29">
                  <c:v>5.4741681191783993</c:v>
                </c:pt>
                <c:pt idx="30">
                  <c:v>5.1872038599466022</c:v>
                </c:pt>
                <c:pt idx="31">
                  <c:v>4.9422577683023974</c:v>
                </c:pt>
                <c:pt idx="32">
                  <c:v>4.961949855663657</c:v>
                </c:pt>
                <c:pt idx="33">
                  <c:v>5.0705808031504773</c:v>
                </c:pt>
                <c:pt idx="34">
                  <c:v>5.3081917936262588</c:v>
                </c:pt>
                <c:pt idx="35">
                  <c:v>5.2924515888632682</c:v>
                </c:pt>
                <c:pt idx="36">
                  <c:v>5.5086987867438468</c:v>
                </c:pt>
                <c:pt idx="37">
                  <c:v>5.7671175069290168</c:v>
                </c:pt>
                <c:pt idx="38">
                  <c:v>5.7073253652798828</c:v>
                </c:pt>
                <c:pt idx="39">
                  <c:v>5.5399922834239792</c:v>
                </c:pt>
                <c:pt idx="40">
                  <c:v>5.5604491145735242</c:v>
                </c:pt>
                <c:pt idx="41">
                  <c:v>5.6065422186673937</c:v>
                </c:pt>
                <c:pt idx="42">
                  <c:v>5.5116262712545767</c:v>
                </c:pt>
                <c:pt idx="43">
                  <c:v>5.7495985783970118</c:v>
                </c:pt>
                <c:pt idx="44">
                  <c:v>5.6577481944485353</c:v>
                </c:pt>
                <c:pt idx="45">
                  <c:v>5.8184647268153089</c:v>
                </c:pt>
                <c:pt idx="46">
                  <c:v>5.7062373897348477</c:v>
                </c:pt>
                <c:pt idx="47">
                  <c:v>5.5475078707193459</c:v>
                </c:pt>
                <c:pt idx="48">
                  <c:v>5.4482129824493892</c:v>
                </c:pt>
                <c:pt idx="49">
                  <c:v>5.5452282590867501</c:v>
                </c:pt>
                <c:pt idx="50">
                  <c:v>5.4151845870323632</c:v>
                </c:pt>
                <c:pt idx="51">
                  <c:v>5.6648707838568537</c:v>
                </c:pt>
                <c:pt idx="52">
                  <c:v>5.9545337814503903</c:v>
                </c:pt>
                <c:pt idx="53">
                  <c:v>6.0930332786820829</c:v>
                </c:pt>
                <c:pt idx="54">
                  <c:v>6.3759555300513906</c:v>
                </c:pt>
                <c:pt idx="55">
                  <c:v>6.8709007934794908</c:v>
                </c:pt>
                <c:pt idx="56">
                  <c:v>7.159235023396386</c:v>
                </c:pt>
                <c:pt idx="57">
                  <c:v>7.6959277478941202</c:v>
                </c:pt>
                <c:pt idx="58">
                  <c:v>8.2502597484052504</c:v>
                </c:pt>
                <c:pt idx="59">
                  <c:v>9.3170427342171855</c:v>
                </c:pt>
                <c:pt idx="60">
                  <c:v>9.8279179975676971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10"/>
        <c:noMultiLvlLbl val="0"/>
      </c:catAx>
      <c:valAx>
        <c:axId val="250419840"/>
        <c:scaling>
          <c:orientation val="minMax"/>
          <c:max val="22.5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ue rate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30-50</c:v>
                </c:pt>
                <c:pt idx="1">
                  <c:v>50-60</c:v>
                </c:pt>
                <c:pt idx="2">
                  <c:v>60-70</c:v>
                </c:pt>
                <c:pt idx="3">
                  <c:v>70-80</c:v>
                </c:pt>
                <c:pt idx="4">
                  <c:v>80-90</c:v>
                </c:pt>
                <c:pt idx="5">
                  <c:v>90-100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20.47220800471667</c:v>
                </c:pt>
                <c:pt idx="1">
                  <c:v>13.762002214034942</c:v>
                </c:pt>
                <c:pt idx="2">
                  <c:v>13.161648541522302</c:v>
                </c:pt>
                <c:pt idx="3">
                  <c:v>12.242453018536635</c:v>
                </c:pt>
                <c:pt idx="4">
                  <c:v>10.993777367064444</c:v>
                </c:pt>
                <c:pt idx="5">
                  <c:v>9.1149338947820091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20.5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ue rate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30-50</c:v>
                </c:pt>
                <c:pt idx="1">
                  <c:v>50-60</c:v>
                </c:pt>
                <c:pt idx="2">
                  <c:v>60-70</c:v>
                </c:pt>
                <c:pt idx="3">
                  <c:v>70-80</c:v>
                </c:pt>
                <c:pt idx="4">
                  <c:v>80-90</c:v>
                </c:pt>
                <c:pt idx="5">
                  <c:v>90-100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36.476043276661514</c:v>
                </c:pt>
                <c:pt idx="1">
                  <c:v>32.46514075243357</c:v>
                </c:pt>
                <c:pt idx="2">
                  <c:v>31.640921752342365</c:v>
                </c:pt>
                <c:pt idx="3">
                  <c:v>29.27175048500224</c:v>
                </c:pt>
                <c:pt idx="4">
                  <c:v>27.58227520082923</c:v>
                </c:pt>
                <c:pt idx="5">
                  <c:v>21.507515473032715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30-50</c:v>
                </c:pt>
                <c:pt idx="1">
                  <c:v>50-60</c:v>
                </c:pt>
                <c:pt idx="2">
                  <c:v>60-70</c:v>
                </c:pt>
                <c:pt idx="3">
                  <c:v>70-80</c:v>
                </c:pt>
                <c:pt idx="4">
                  <c:v>80-90</c:v>
                </c:pt>
                <c:pt idx="5">
                  <c:v>90-100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19.422977846470889</c:v>
                </c:pt>
                <c:pt idx="1">
                  <c:v>13.601683767429623</c:v>
                </c:pt>
                <c:pt idx="2">
                  <c:v>13.129906305393771</c:v>
                </c:pt>
                <c:pt idx="3">
                  <c:v>12.266825846888525</c:v>
                </c:pt>
                <c:pt idx="4">
                  <c:v>10.951023581238664</c:v>
                </c:pt>
                <c:pt idx="5">
                  <c:v>9.1511936339522553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Under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30-50</c:v>
                </c:pt>
                <c:pt idx="1">
                  <c:v>50-60</c:v>
                </c:pt>
                <c:pt idx="2">
                  <c:v>60-70</c:v>
                </c:pt>
                <c:pt idx="3">
                  <c:v>70-80</c:v>
                </c:pt>
                <c:pt idx="4">
                  <c:v>80-90</c:v>
                </c:pt>
                <c:pt idx="5">
                  <c:v>90-100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17.053065430190621</c:v>
                </c:pt>
                <c:pt idx="1">
                  <c:v>18.863456985003946</c:v>
                </c:pt>
                <c:pt idx="2">
                  <c:v>18.511015446948594</c:v>
                </c:pt>
                <c:pt idx="3">
                  <c:v>17.004924638113714</c:v>
                </c:pt>
                <c:pt idx="4">
                  <c:v>16.631251619590568</c:v>
                </c:pt>
                <c:pt idx="5">
                  <c:v>12.35632183908046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9066949469006151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manprof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Sheet1!$A$2:$A$62</c:f>
              <c:numCache>
                <c:formatCode>General</c:formatCode>
                <c:ptCount val="61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</c:numCache>
            </c:numRef>
          </c:cat>
          <c:val>
            <c:numRef>
              <c:f>Sheet1!$B$2:$B$62</c:f>
              <c:numCache>
                <c:formatCode>0.0</c:formatCode>
                <c:ptCount val="61"/>
                <c:pt idx="0">
                  <c:v>46.792328366452359</c:v>
                </c:pt>
                <c:pt idx="1">
                  <c:v>51.027022244003376</c:v>
                </c:pt>
                <c:pt idx="2">
                  <c:v>52.079326104526423</c:v>
                </c:pt>
                <c:pt idx="3">
                  <c:v>51.317421342621664</c:v>
                </c:pt>
                <c:pt idx="4">
                  <c:v>53.606971415190593</c:v>
                </c:pt>
                <c:pt idx="5">
                  <c:v>52.568241256460439</c:v>
                </c:pt>
                <c:pt idx="6">
                  <c:v>53.639669827888994</c:v>
                </c:pt>
                <c:pt idx="7">
                  <c:v>50.039797257006555</c:v>
                </c:pt>
                <c:pt idx="8">
                  <c:v>49.940590907800207</c:v>
                </c:pt>
                <c:pt idx="9">
                  <c:v>48.364552004175096</c:v>
                </c:pt>
                <c:pt idx="10">
                  <c:v>48.783013542636624</c:v>
                </c:pt>
                <c:pt idx="11">
                  <c:v>47.87576912828321</c:v>
                </c:pt>
                <c:pt idx="12">
                  <c:v>48.995341056663541</c:v>
                </c:pt>
                <c:pt idx="13">
                  <c:v>48.258842606021666</c:v>
                </c:pt>
                <c:pt idx="14">
                  <c:v>49.294096791009714</c:v>
                </c:pt>
                <c:pt idx="15">
                  <c:v>50.302259046760391</c:v>
                </c:pt>
                <c:pt idx="16">
                  <c:v>50.286550010070471</c:v>
                </c:pt>
                <c:pt idx="17">
                  <c:v>51.000635343267788</c:v>
                </c:pt>
                <c:pt idx="18">
                  <c:v>51.390991019010414</c:v>
                </c:pt>
                <c:pt idx="19">
                  <c:v>50.470679362757998</c:v>
                </c:pt>
                <c:pt idx="20">
                  <c:v>50.235166679656892</c:v>
                </c:pt>
                <c:pt idx="21">
                  <c:v>49.462373129609723</c:v>
                </c:pt>
                <c:pt idx="22">
                  <c:v>49.301891795601755</c:v>
                </c:pt>
                <c:pt idx="23">
                  <c:v>49.261526633993071</c:v>
                </c:pt>
                <c:pt idx="24">
                  <c:v>49.449890601788908</c:v>
                </c:pt>
                <c:pt idx="25">
                  <c:v>49.751024388636985</c:v>
                </c:pt>
                <c:pt idx="26">
                  <c:v>49.90089790837014</c:v>
                </c:pt>
                <c:pt idx="27">
                  <c:v>50.913737150361051</c:v>
                </c:pt>
                <c:pt idx="28">
                  <c:v>51.934423529650914</c:v>
                </c:pt>
                <c:pt idx="29">
                  <c:v>52.324080939151415</c:v>
                </c:pt>
                <c:pt idx="30">
                  <c:v>52.016714089972709</c:v>
                </c:pt>
                <c:pt idx="31">
                  <c:v>52.369562181302548</c:v>
                </c:pt>
                <c:pt idx="32">
                  <c:v>52.107833207514503</c:v>
                </c:pt>
                <c:pt idx="33">
                  <c:v>52.103996645074446</c:v>
                </c:pt>
                <c:pt idx="34">
                  <c:v>52.222080121163039</c:v>
                </c:pt>
                <c:pt idx="35">
                  <c:v>52.864570493435188</c:v>
                </c:pt>
                <c:pt idx="36">
                  <c:v>53.452141792894793</c:v>
                </c:pt>
                <c:pt idx="37">
                  <c:v>53.984865166024314</c:v>
                </c:pt>
                <c:pt idx="38">
                  <c:v>54.161685999608245</c:v>
                </c:pt>
                <c:pt idx="39">
                  <c:v>54.150238817387731</c:v>
                </c:pt>
                <c:pt idx="40">
                  <c:v>53.492925644953878</c:v>
                </c:pt>
                <c:pt idx="41">
                  <c:v>52.70534490965116</c:v>
                </c:pt>
                <c:pt idx="42">
                  <c:v>52.665909123531435</c:v>
                </c:pt>
                <c:pt idx="43">
                  <c:v>52.433144234003443</c:v>
                </c:pt>
                <c:pt idx="44">
                  <c:v>52.728941741374925</c:v>
                </c:pt>
                <c:pt idx="45">
                  <c:v>53.547214607972172</c:v>
                </c:pt>
                <c:pt idx="46">
                  <c:v>54.812023229667247</c:v>
                </c:pt>
                <c:pt idx="47">
                  <c:v>54.954831753143971</c:v>
                </c:pt>
                <c:pt idx="48">
                  <c:v>55.729510028916344</c:v>
                </c:pt>
                <c:pt idx="49">
                  <c:v>56.491904355860264</c:v>
                </c:pt>
                <c:pt idx="50">
                  <c:v>56.57036674632019</c:v>
                </c:pt>
                <c:pt idx="51">
                  <c:v>56.970781311521058</c:v>
                </c:pt>
                <c:pt idx="52">
                  <c:v>57.962291155677484</c:v>
                </c:pt>
                <c:pt idx="53">
                  <c:v>58.478324167617913</c:v>
                </c:pt>
                <c:pt idx="54">
                  <c:v>59.426836404847528</c:v>
                </c:pt>
                <c:pt idx="55">
                  <c:v>61.02632313607468</c:v>
                </c:pt>
                <c:pt idx="56">
                  <c:v>62.020910141912545</c:v>
                </c:pt>
                <c:pt idx="57">
                  <c:v>63.563145000070378</c:v>
                </c:pt>
                <c:pt idx="58">
                  <c:v>65.455670847090275</c:v>
                </c:pt>
                <c:pt idx="59">
                  <c:v>68.40636006685142</c:v>
                </c:pt>
                <c:pt idx="60">
                  <c:v>70.589407983322559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tech</c:v>
                </c:pt>
              </c:strCache>
            </c:strRef>
          </c:tx>
          <c:marker>
            <c:symbol val="none"/>
          </c:marker>
          <c:cat>
            <c:numRef>
              <c:f>Sheet1!$A$2:$A$62</c:f>
              <c:numCache>
                <c:formatCode>General</c:formatCode>
                <c:ptCount val="61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</c:numCache>
            </c:numRef>
          </c:cat>
          <c:val>
            <c:numRef>
              <c:f>Sheet1!$C$2:$C$62</c:f>
              <c:numCache>
                <c:formatCode>0.0</c:formatCode>
                <c:ptCount val="61"/>
                <c:pt idx="0">
                  <c:v>1.9348860184439698</c:v>
                </c:pt>
                <c:pt idx="1">
                  <c:v>1.8838656102807043</c:v>
                </c:pt>
                <c:pt idx="2">
                  <c:v>2.5252105666941538</c:v>
                </c:pt>
                <c:pt idx="3">
                  <c:v>3.0014010428846301</c:v>
                </c:pt>
                <c:pt idx="4">
                  <c:v>3.0159148309833244</c:v>
                </c:pt>
                <c:pt idx="5">
                  <c:v>3.0184545135230065</c:v>
                </c:pt>
                <c:pt idx="6">
                  <c:v>2.85178784685634</c:v>
                </c:pt>
                <c:pt idx="7">
                  <c:v>2.5310912343470484</c:v>
                </c:pt>
                <c:pt idx="8">
                  <c:v>2.8882340914899052</c:v>
                </c:pt>
                <c:pt idx="9">
                  <c:v>2.923601023408561</c:v>
                </c:pt>
                <c:pt idx="10">
                  <c:v>3.218985638793177</c:v>
                </c:pt>
                <c:pt idx="11">
                  <c:v>3.6920165573217263</c:v>
                </c:pt>
                <c:pt idx="12">
                  <c:v>3.5362917854207856</c:v>
                </c:pt>
                <c:pt idx="13">
                  <c:v>3.3404086512906401</c:v>
                </c:pt>
                <c:pt idx="14">
                  <c:v>3.2069518897385301</c:v>
                </c:pt>
                <c:pt idx="15">
                  <c:v>3.2989627727461981</c:v>
                </c:pt>
                <c:pt idx="16">
                  <c:v>3.2534331918313457</c:v>
                </c:pt>
                <c:pt idx="17">
                  <c:v>3.2103330413633651</c:v>
                </c:pt>
                <c:pt idx="18">
                  <c:v>3.868219629724944</c:v>
                </c:pt>
                <c:pt idx="19">
                  <c:v>3.7488028280586634</c:v>
                </c:pt>
                <c:pt idx="20">
                  <c:v>3.6191851074441579</c:v>
                </c:pt>
                <c:pt idx="21">
                  <c:v>3.5355587243924385</c:v>
                </c:pt>
                <c:pt idx="22">
                  <c:v>3.5317089322812132</c:v>
                </c:pt>
                <c:pt idx="23">
                  <c:v>2.8458959542402553</c:v>
                </c:pt>
                <c:pt idx="24">
                  <c:v>3.0283862069112764</c:v>
                </c:pt>
                <c:pt idx="25">
                  <c:v>2.9215660429482555</c:v>
                </c:pt>
                <c:pt idx="26">
                  <c:v>3.0617017014291492</c:v>
                </c:pt>
                <c:pt idx="27">
                  <c:v>3.1630370648990369</c:v>
                </c:pt>
                <c:pt idx="28">
                  <c:v>3.3016429311857012</c:v>
                </c:pt>
                <c:pt idx="29">
                  <c:v>3.0930856119228189</c:v>
                </c:pt>
                <c:pt idx="30">
                  <c:v>3.2725345021731029</c:v>
                </c:pt>
                <c:pt idx="31">
                  <c:v>3.0263132232793089</c:v>
                </c:pt>
                <c:pt idx="32">
                  <c:v>2.9528728545149043</c:v>
                </c:pt>
                <c:pt idx="33">
                  <c:v>2.8840638580251095</c:v>
                </c:pt>
                <c:pt idx="34">
                  <c:v>3.2000901534194028</c:v>
                </c:pt>
                <c:pt idx="35">
                  <c:v>3.2689818949683969</c:v>
                </c:pt>
                <c:pt idx="36">
                  <c:v>3.4711892249841099</c:v>
                </c:pt>
                <c:pt idx="37">
                  <c:v>3.5380121009712662</c:v>
                </c:pt>
                <c:pt idx="38">
                  <c:v>3.5467289509703677</c:v>
                </c:pt>
                <c:pt idx="39">
                  <c:v>3.3497232454063166</c:v>
                </c:pt>
                <c:pt idx="40">
                  <c:v>3.4315299721679722</c:v>
                </c:pt>
                <c:pt idx="41">
                  <c:v>3.4549306072213768</c:v>
                </c:pt>
                <c:pt idx="42">
                  <c:v>3.4200557108357756</c:v>
                </c:pt>
                <c:pt idx="43">
                  <c:v>3.3474027969006102</c:v>
                </c:pt>
                <c:pt idx="44">
                  <c:v>3.2486638840667474</c:v>
                </c:pt>
                <c:pt idx="45">
                  <c:v>3.0361625435007</c:v>
                </c:pt>
                <c:pt idx="46">
                  <c:v>2.9806780066256469</c:v>
                </c:pt>
                <c:pt idx="47">
                  <c:v>2.8230933964203606</c:v>
                </c:pt>
                <c:pt idx="48">
                  <c:v>2.7656956519329006</c:v>
                </c:pt>
                <c:pt idx="49">
                  <c:v>2.8011522524345569</c:v>
                </c:pt>
                <c:pt idx="50">
                  <c:v>2.7595042449799192</c:v>
                </c:pt>
                <c:pt idx="51">
                  <c:v>2.7338797573856009</c:v>
                </c:pt>
                <c:pt idx="52">
                  <c:v>2.6704133632989602</c:v>
                </c:pt>
                <c:pt idx="53">
                  <c:v>2.5322165973493314</c:v>
                </c:pt>
                <c:pt idx="54">
                  <c:v>2.4360226070759259</c:v>
                </c:pt>
                <c:pt idx="55">
                  <c:v>2.4639394908340408</c:v>
                </c:pt>
                <c:pt idx="56">
                  <c:v>2.5233084760041096</c:v>
                </c:pt>
                <c:pt idx="57">
                  <c:v>2.5005183933219621</c:v>
                </c:pt>
                <c:pt idx="58">
                  <c:v>2.525352378916069</c:v>
                </c:pt>
                <c:pt idx="59">
                  <c:v>2.424187164930578</c:v>
                </c:pt>
                <c:pt idx="60">
                  <c:v>2.1928729390260466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AE8-CC4C-919C-E5EDA5516A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service.admin.sales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Sheet1!$A$2:$A$62</c:f>
              <c:numCache>
                <c:formatCode>General</c:formatCode>
                <c:ptCount val="61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</c:numCache>
            </c:numRef>
          </c:cat>
          <c:val>
            <c:numRef>
              <c:f>Sheet1!$D$2:$D$62</c:f>
              <c:numCache>
                <c:formatCode>0.0</c:formatCode>
                <c:ptCount val="61"/>
                <c:pt idx="0">
                  <c:v>42.8780838807793</c:v>
                </c:pt>
                <c:pt idx="1">
                  <c:v>39.765838982820114</c:v>
                </c:pt>
                <c:pt idx="2">
                  <c:v>37.972563764887362</c:v>
                </c:pt>
                <c:pt idx="3">
                  <c:v>37.829706622030216</c:v>
                </c:pt>
                <c:pt idx="4">
                  <c:v>33.388487463829925</c:v>
                </c:pt>
                <c:pt idx="5">
                  <c:v>33.131979527321995</c:v>
                </c:pt>
                <c:pt idx="6">
                  <c:v>31.155789051131517</c:v>
                </c:pt>
                <c:pt idx="7">
                  <c:v>34.358507538972653</c:v>
                </c:pt>
                <c:pt idx="8">
                  <c:v>33.862475792940906</c:v>
                </c:pt>
                <c:pt idx="9">
                  <c:v>36.71835554537239</c:v>
                </c:pt>
                <c:pt idx="10">
                  <c:v>35.910150417167259</c:v>
                </c:pt>
                <c:pt idx="11">
                  <c:v>37.400558902836408</c:v>
                </c:pt>
                <c:pt idx="12">
                  <c:v>36.505998979669776</c:v>
                </c:pt>
                <c:pt idx="13">
                  <c:v>36.953652808797713</c:v>
                </c:pt>
                <c:pt idx="14">
                  <c:v>36.260911930914503</c:v>
                </c:pt>
                <c:pt idx="15">
                  <c:v>36.077219953010307</c:v>
                </c:pt>
                <c:pt idx="16">
                  <c:v>35.860754752520393</c:v>
                </c:pt>
                <c:pt idx="17">
                  <c:v>35.738850184924573</c:v>
                </c:pt>
                <c:pt idx="18">
                  <c:v>34.97671736903785</c:v>
                </c:pt>
                <c:pt idx="19">
                  <c:v>35.692446752668197</c:v>
                </c:pt>
                <c:pt idx="20">
                  <c:v>36.026566080999736</c:v>
                </c:pt>
                <c:pt idx="21">
                  <c:v>37.091408691858291</c:v>
                </c:pt>
                <c:pt idx="22">
                  <c:v>37.021122487313349</c:v>
                </c:pt>
                <c:pt idx="23">
                  <c:v>37.174490362961009</c:v>
                </c:pt>
                <c:pt idx="24">
                  <c:v>37.051749971042433</c:v>
                </c:pt>
                <c:pt idx="25">
                  <c:v>36.842714562007032</c:v>
                </c:pt>
                <c:pt idx="26">
                  <c:v>36.428799494065856</c:v>
                </c:pt>
                <c:pt idx="27">
                  <c:v>35.356290697950556</c:v>
                </c:pt>
                <c:pt idx="28">
                  <c:v>34.764769500943075</c:v>
                </c:pt>
                <c:pt idx="29">
                  <c:v>34.627299572489918</c:v>
                </c:pt>
                <c:pt idx="30">
                  <c:v>35.212486743042945</c:v>
                </c:pt>
                <c:pt idx="31">
                  <c:v>34.958667204841284</c:v>
                </c:pt>
                <c:pt idx="32">
                  <c:v>35.330166091516546</c:v>
                </c:pt>
                <c:pt idx="33">
                  <c:v>35.534874101710841</c:v>
                </c:pt>
                <c:pt idx="34">
                  <c:v>35.234699283990288</c:v>
                </c:pt>
                <c:pt idx="35">
                  <c:v>34.345097230075012</c:v>
                </c:pt>
                <c:pt idx="36">
                  <c:v>33.787714524951944</c:v>
                </c:pt>
                <c:pt idx="37">
                  <c:v>33.274827256011577</c:v>
                </c:pt>
                <c:pt idx="38">
                  <c:v>32.841624805608184</c:v>
                </c:pt>
                <c:pt idx="39">
                  <c:v>32.729346275534546</c:v>
                </c:pt>
                <c:pt idx="40">
                  <c:v>33.237148931345338</c:v>
                </c:pt>
                <c:pt idx="41">
                  <c:v>33.863352414803707</c:v>
                </c:pt>
                <c:pt idx="42">
                  <c:v>34.214625778093946</c:v>
                </c:pt>
                <c:pt idx="43">
                  <c:v>34.603872184541295</c:v>
                </c:pt>
                <c:pt idx="44">
                  <c:v>34.55991280604146</c:v>
                </c:pt>
                <c:pt idx="45">
                  <c:v>33.967884244200718</c:v>
                </c:pt>
                <c:pt idx="46">
                  <c:v>33.30949609289739</c:v>
                </c:pt>
                <c:pt idx="47">
                  <c:v>33.377887004279508</c:v>
                </c:pt>
                <c:pt idx="48">
                  <c:v>32.812157329140646</c:v>
                </c:pt>
                <c:pt idx="49">
                  <c:v>32.232201920847828</c:v>
                </c:pt>
                <c:pt idx="50">
                  <c:v>32.525922150923179</c:v>
                </c:pt>
                <c:pt idx="51">
                  <c:v>31.928811059689917</c:v>
                </c:pt>
                <c:pt idx="52">
                  <c:v>31.266441596789537</c:v>
                </c:pt>
                <c:pt idx="53">
                  <c:v>30.949996974461747</c:v>
                </c:pt>
                <c:pt idx="54">
                  <c:v>30.293322070655734</c:v>
                </c:pt>
                <c:pt idx="55">
                  <c:v>28.758180527031481</c:v>
                </c:pt>
                <c:pt idx="56">
                  <c:v>28.158251030908424</c:v>
                </c:pt>
                <c:pt idx="57">
                  <c:v>26.937755845994367</c:v>
                </c:pt>
                <c:pt idx="58">
                  <c:v>25.545444725887485</c:v>
                </c:pt>
                <c:pt idx="59">
                  <c:v>23.310168102655108</c:v>
                </c:pt>
                <c:pt idx="60">
                  <c:v>21.955264251305103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AE8-CC4C-919C-E5EDA5516A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labourer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Sheet1!$A$2:$A$62</c:f>
              <c:numCache>
                <c:formatCode>General</c:formatCode>
                <c:ptCount val="61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</c:numCache>
            </c:numRef>
          </c:cat>
          <c:val>
            <c:numRef>
              <c:f>Sheet1!$E$2:$E$62</c:f>
              <c:numCache>
                <c:formatCode>0.0</c:formatCode>
                <c:ptCount val="61"/>
                <c:pt idx="0">
                  <c:v>5.2488419038284269</c:v>
                </c:pt>
                <c:pt idx="1">
                  <c:v>4.6876174140325091</c:v>
                </c:pt>
                <c:pt idx="2">
                  <c:v>4.0524991076813262</c:v>
                </c:pt>
                <c:pt idx="3">
                  <c:v>4.0048800600622778</c:v>
                </c:pt>
                <c:pt idx="4">
                  <c:v>4.7886246173917408</c:v>
                </c:pt>
                <c:pt idx="5">
                  <c:v>4.7962436650107882</c:v>
                </c:pt>
                <c:pt idx="6">
                  <c:v>5.4391008078679306</c:v>
                </c:pt>
                <c:pt idx="7">
                  <c:v>6.2503995229576628</c:v>
                </c:pt>
                <c:pt idx="8">
                  <c:v>6.1313519039100424</c:v>
                </c:pt>
                <c:pt idx="9">
                  <c:v>5.5124305953335613</c:v>
                </c:pt>
                <c:pt idx="10">
                  <c:v>5.9883280312309974</c:v>
                </c:pt>
                <c:pt idx="11">
                  <c:v>5.032336155807843</c:v>
                </c:pt>
                <c:pt idx="12">
                  <c:v>5.5399851919606862</c:v>
                </c:pt>
                <c:pt idx="13">
                  <c:v>5.7425084323325324</c:v>
                </c:pt>
                <c:pt idx="14">
                  <c:v>5.4269950480850593</c:v>
                </c:pt>
                <c:pt idx="15">
                  <c:v>4.6984931105799062</c:v>
                </c:pt>
                <c:pt idx="16">
                  <c:v>4.7828959009308303</c:v>
                </c:pt>
                <c:pt idx="17">
                  <c:v>3.9968919734614978</c:v>
                </c:pt>
                <c:pt idx="18">
                  <c:v>3.5827970577874062</c:v>
                </c:pt>
                <c:pt idx="19">
                  <c:v>3.6224483730693628</c:v>
                </c:pt>
                <c:pt idx="20">
                  <c:v>3.8928306524548573</c:v>
                </c:pt>
                <c:pt idx="21">
                  <c:v>3.8516607407986263</c:v>
                </c:pt>
                <c:pt idx="22">
                  <c:v>4.2279504211558869</c:v>
                </c:pt>
                <c:pt idx="23">
                  <c:v>4.6347601916962278</c:v>
                </c:pt>
                <c:pt idx="24">
                  <c:v>4.7546649970028252</c:v>
                </c:pt>
                <c:pt idx="25">
                  <c:v>4.5618165755829754</c:v>
                </c:pt>
                <c:pt idx="26">
                  <c:v>4.4054511483483036</c:v>
                </c:pt>
                <c:pt idx="27">
                  <c:v>4.0847787342004462</c:v>
                </c:pt>
                <c:pt idx="28">
                  <c:v>3.8791499490205394</c:v>
                </c:pt>
                <c:pt idx="29">
                  <c:v>3.591161475910797</c:v>
                </c:pt>
                <c:pt idx="30">
                  <c:v>3.497289030121975</c:v>
                </c:pt>
                <c:pt idx="31">
                  <c:v>3.7300720652811932</c:v>
                </c:pt>
                <c:pt idx="32">
                  <c:v>3.6956957224553015</c:v>
                </c:pt>
                <c:pt idx="33">
                  <c:v>3.5920337983444997</c:v>
                </c:pt>
                <c:pt idx="34">
                  <c:v>3.6976016298774028</c:v>
                </c:pt>
                <c:pt idx="35">
                  <c:v>3.7433868245714548</c:v>
                </c:pt>
                <c:pt idx="36">
                  <c:v>3.6185072976886055</c:v>
                </c:pt>
                <c:pt idx="37">
                  <c:v>3.6286733010855388</c:v>
                </c:pt>
                <c:pt idx="38">
                  <c:v>3.6287045442754988</c:v>
                </c:pt>
                <c:pt idx="39">
                  <c:v>3.6172573620549855</c:v>
                </c:pt>
                <c:pt idx="40">
                  <c:v>3.6400837650791211</c:v>
                </c:pt>
                <c:pt idx="41">
                  <c:v>3.6546095848170586</c:v>
                </c:pt>
                <c:pt idx="42">
                  <c:v>3.4486482898001491</c:v>
                </c:pt>
                <c:pt idx="43">
                  <c:v>3.358706956700098</c:v>
                </c:pt>
                <c:pt idx="44">
                  <c:v>3.4148240379730437</c:v>
                </c:pt>
                <c:pt idx="45">
                  <c:v>3.3063765691347173</c:v>
                </c:pt>
                <c:pt idx="46">
                  <c:v>2.9300402661027789</c:v>
                </c:pt>
                <c:pt idx="47">
                  <c:v>2.9504971989241984</c:v>
                </c:pt>
                <c:pt idx="48">
                  <c:v>2.9994635498599149</c:v>
                </c:pt>
                <c:pt idx="49">
                  <c:v>2.9550266749953926</c:v>
                </c:pt>
                <c:pt idx="50">
                  <c:v>2.7888417552574687</c:v>
                </c:pt>
                <c:pt idx="51">
                  <c:v>2.8768393394265122</c:v>
                </c:pt>
                <c:pt idx="52">
                  <c:v>2.738159165809309</c:v>
                </c:pt>
                <c:pt idx="53">
                  <c:v>2.5895573179367464</c:v>
                </c:pt>
                <c:pt idx="54">
                  <c:v>2.4254351374644085</c:v>
                </c:pt>
                <c:pt idx="55">
                  <c:v>2.3112845068586045</c:v>
                </c:pt>
                <c:pt idx="56">
                  <c:v>2.2973530639254385</c:v>
                </c:pt>
                <c:pt idx="57">
                  <c:v>2.1982252839723122</c:v>
                </c:pt>
                <c:pt idx="58">
                  <c:v>1.9514327546104773</c:v>
                </c:pt>
                <c:pt idx="59">
                  <c:v>1.7901836826311481</c:v>
                </c:pt>
                <c:pt idx="60">
                  <c:v>1.7383165984338849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AE8-CC4C-919C-E5EDA5516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10"/>
        <c:tickMarkSkip val="1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Manprof rate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30-50</c:v>
                </c:pt>
                <c:pt idx="1">
                  <c:v>50-60</c:v>
                </c:pt>
                <c:pt idx="2">
                  <c:v>60-70</c:v>
                </c:pt>
                <c:pt idx="3">
                  <c:v>70-80</c:v>
                </c:pt>
                <c:pt idx="4">
                  <c:v>80-90</c:v>
                </c:pt>
                <c:pt idx="5">
                  <c:v>90-100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50.133378521239379</c:v>
                </c:pt>
                <c:pt idx="1">
                  <c:v>49.882388076883856</c:v>
                </c:pt>
                <c:pt idx="2">
                  <c:v>50.886985770470162</c:v>
                </c:pt>
                <c:pt idx="3">
                  <c:v>53.186159469275381</c:v>
                </c:pt>
                <c:pt idx="4">
                  <c:v>54.610423048617591</c:v>
                </c:pt>
                <c:pt idx="5">
                  <c:v>64.910237102305999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0.07795</cdr:x>
      <cdr:y>0.7847</cdr:y>
    </cdr:from>
    <cdr:to>
      <cdr:x>0.19969</cdr:x>
      <cdr:y>0.83118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87B8CED-13DE-794E-9E43-A218D0523896}"/>
            </a:ext>
          </a:extLst>
        </cdr:cNvPr>
        <cdr:cNvSpPr txBox="1"/>
      </cdr:nvSpPr>
      <cdr:spPr>
        <a:xfrm xmlns:a="http://schemas.openxmlformats.org/drawingml/2006/main">
          <a:off x="636092" y="4209266"/>
          <a:ext cx="993318" cy="249299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r>
            <a:rPr lang="en-AU" sz="1800" dirty="0">
              <a:solidFill>
                <a:schemeClr val="tx2"/>
              </a:solidFill>
            </a:rPr>
            <a:t>Labourer</a:t>
          </a:r>
        </a:p>
      </cdr:txBody>
    </cdr:sp>
  </cdr:relSizeAnchor>
  <cdr:relSizeAnchor xmlns:cdr="http://schemas.openxmlformats.org/drawingml/2006/chartDrawing">
    <cdr:from>
      <cdr:x>0.08078</cdr:x>
      <cdr:y>0.59045</cdr:y>
    </cdr:from>
    <cdr:to>
      <cdr:x>0.36707</cdr:x>
      <cdr:y>0.63692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588D13F-9ADA-E144-9D17-C1E050248CDB}"/>
            </a:ext>
          </a:extLst>
        </cdr:cNvPr>
        <cdr:cNvSpPr txBox="1"/>
      </cdr:nvSpPr>
      <cdr:spPr>
        <a:xfrm xmlns:a="http://schemas.openxmlformats.org/drawingml/2006/main">
          <a:off x="659136" y="3167246"/>
          <a:ext cx="2336080" cy="249299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>
              <a:solidFill>
                <a:schemeClr val="accent1"/>
              </a:solidFill>
            </a:rPr>
            <a:t>Service/admin/sales</a:t>
          </a:r>
        </a:p>
      </cdr:txBody>
    </cdr:sp>
  </cdr:relSizeAnchor>
  <cdr:relSizeAnchor xmlns:cdr="http://schemas.openxmlformats.org/drawingml/2006/chartDrawing">
    <cdr:from>
      <cdr:x>0.08191</cdr:x>
      <cdr:y>0.26827</cdr:y>
    </cdr:from>
    <cdr:to>
      <cdr:x>0.4014</cdr:x>
      <cdr:y>0.31475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91B21D4-3DD5-E647-BFE9-224196278988}"/>
            </a:ext>
          </a:extLst>
        </cdr:cNvPr>
        <cdr:cNvSpPr txBox="1"/>
      </cdr:nvSpPr>
      <cdr:spPr>
        <a:xfrm xmlns:a="http://schemas.openxmlformats.org/drawingml/2006/main">
          <a:off x="668338" y="1439054"/>
          <a:ext cx="2606992" cy="249299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>
              <a:solidFill>
                <a:schemeClr val="accent3"/>
              </a:solidFill>
            </a:rPr>
            <a:t>Managerial/professional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Labour force status four months after graduation, by ATAR.</a:t>
            </a:r>
          </a:p>
          <a:p>
            <a:r>
              <a:rPr lang="en-AU" dirty="0"/>
              <a:t>Source: Graduate Outcomes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Notes: Underemployed are people working part-time seeking more hours.</a:t>
            </a:r>
          </a:p>
          <a:p>
            <a:r>
              <a:rPr lang="en-AU" dirty="0"/>
              <a:t>Source: 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8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Moving average for ATAR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54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Average rate of managerial/professional </a:t>
            </a:r>
            <a:r>
              <a:rPr lang="en-AU"/>
              <a:t>jobs by ATAR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1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D59EA878-CCD9-CF43-987C-C3C85B9A1235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167696278"/>
              </p:ext>
            </p:extLst>
          </p:nvPr>
        </p:nvGraphicFramePr>
        <p:xfrm>
          <a:off x="-82550" y="-76200"/>
          <a:ext cx="8103592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C7AC88-99A9-7248-AFC3-B5B4E96D676B}"/>
              </a:ext>
            </a:extLst>
          </p:cNvPr>
          <p:cNvSpPr txBox="1"/>
          <p:nvPr/>
        </p:nvSpPr>
        <p:spPr>
          <a:xfrm>
            <a:off x="3628554" y="3833986"/>
            <a:ext cx="216024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Not in labour force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F83CD-9E92-3E4D-882E-B6128CE462D9}"/>
              </a:ext>
            </a:extLst>
          </p:cNvPr>
          <p:cNvSpPr txBox="1"/>
          <p:nvPr/>
        </p:nvSpPr>
        <p:spPr>
          <a:xfrm>
            <a:off x="4564658" y="1760698"/>
            <a:ext cx="216024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315767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79684FC9-EC24-6F48-938B-AF4764A1DA1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051031211"/>
              </p:ext>
            </p:extLst>
          </p:nvPr>
        </p:nvGraphicFramePr>
        <p:xfrm>
          <a:off x="-82550" y="-76199"/>
          <a:ext cx="8172450" cy="5134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0F544A-93F7-444C-9AEF-1937FCEFC4DA}"/>
              </a:ext>
            </a:extLst>
          </p:cNvPr>
          <p:cNvSpPr txBox="1"/>
          <p:nvPr/>
        </p:nvSpPr>
        <p:spPr>
          <a:xfrm>
            <a:off x="2260402" y="4970401"/>
            <a:ext cx="396044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/>
              <a:t>ATAR</a:t>
            </a:r>
          </a:p>
        </p:txBody>
      </p:sp>
    </p:spTree>
    <p:extLst>
      <p:ext uri="{BB962C8B-B14F-4D97-AF65-F5344CB8AC3E}">
        <p14:creationId xmlns:p14="http://schemas.microsoft.com/office/powerpoint/2010/main" val="236630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79684FC9-EC24-6F48-938B-AF4764A1DA1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119473467"/>
              </p:ext>
            </p:extLst>
          </p:nvPr>
        </p:nvGraphicFramePr>
        <p:xfrm>
          <a:off x="-82550" y="-76199"/>
          <a:ext cx="8172450" cy="5134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0F544A-93F7-444C-9AEF-1937FCEFC4DA}"/>
              </a:ext>
            </a:extLst>
          </p:cNvPr>
          <p:cNvSpPr txBox="1"/>
          <p:nvPr/>
        </p:nvSpPr>
        <p:spPr>
          <a:xfrm>
            <a:off x="2260402" y="4970401"/>
            <a:ext cx="396044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/>
              <a:t>ATAR</a:t>
            </a:r>
          </a:p>
        </p:txBody>
      </p:sp>
    </p:spTree>
    <p:extLst>
      <p:ext uri="{BB962C8B-B14F-4D97-AF65-F5344CB8AC3E}">
        <p14:creationId xmlns:p14="http://schemas.microsoft.com/office/powerpoint/2010/main" val="241515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79684FC9-EC24-6F48-938B-AF4764A1DA1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42131403"/>
              </p:ext>
            </p:extLst>
          </p:nvPr>
        </p:nvGraphicFramePr>
        <p:xfrm>
          <a:off x="-82550" y="-76199"/>
          <a:ext cx="8172450" cy="5134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0F544A-93F7-444C-9AEF-1937FCEFC4DA}"/>
              </a:ext>
            </a:extLst>
          </p:cNvPr>
          <p:cNvSpPr txBox="1"/>
          <p:nvPr/>
        </p:nvSpPr>
        <p:spPr>
          <a:xfrm>
            <a:off x="2260402" y="4970401"/>
            <a:ext cx="396044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/>
              <a:t>ATAR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6A5EE-8D62-D741-BEF7-48424608DF75}"/>
              </a:ext>
            </a:extLst>
          </p:cNvPr>
          <p:cNvSpPr txBox="1"/>
          <p:nvPr/>
        </p:nvSpPr>
        <p:spPr>
          <a:xfrm>
            <a:off x="1453798" y="141382"/>
            <a:ext cx="223224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Underemployed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4E32A-8DFB-FE45-BB7B-153FD8B82030}"/>
              </a:ext>
            </a:extLst>
          </p:cNvPr>
          <p:cNvSpPr txBox="1"/>
          <p:nvPr/>
        </p:nvSpPr>
        <p:spPr>
          <a:xfrm>
            <a:off x="1453798" y="390681"/>
            <a:ext cx="223224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352608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400802D-FBF8-9E4A-9C0D-322FEFC60454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502516768"/>
              </p:ext>
            </p:extLst>
          </p:nvPr>
        </p:nvGraphicFramePr>
        <p:xfrm>
          <a:off x="-158750" y="-53340"/>
          <a:ext cx="81597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D001510F-B6A9-2D47-B4F9-72D4225E7BEF}"/>
              </a:ext>
            </a:extLst>
          </p:cNvPr>
          <p:cNvSpPr txBox="1"/>
          <p:nvPr/>
        </p:nvSpPr>
        <p:spPr>
          <a:xfrm>
            <a:off x="6063114" y="4387190"/>
            <a:ext cx="165618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AU" sz="1800" dirty="0">
                <a:solidFill>
                  <a:schemeClr val="accent2"/>
                </a:solidFill>
              </a:rPr>
              <a:t>Technical/trades</a:t>
            </a:r>
          </a:p>
        </p:txBody>
      </p:sp>
    </p:spTree>
    <p:extLst>
      <p:ext uri="{BB962C8B-B14F-4D97-AF65-F5344CB8AC3E}">
        <p14:creationId xmlns:p14="http://schemas.microsoft.com/office/powerpoint/2010/main" val="278173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79684FC9-EC24-6F48-938B-AF4764A1DA1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730826458"/>
              </p:ext>
            </p:extLst>
          </p:nvPr>
        </p:nvGraphicFramePr>
        <p:xfrm>
          <a:off x="-82550" y="-76199"/>
          <a:ext cx="8172450" cy="5134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0F544A-93F7-444C-9AEF-1937FCEFC4DA}"/>
              </a:ext>
            </a:extLst>
          </p:cNvPr>
          <p:cNvSpPr txBox="1"/>
          <p:nvPr/>
        </p:nvSpPr>
        <p:spPr>
          <a:xfrm>
            <a:off x="2260402" y="4970401"/>
            <a:ext cx="396044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/>
              <a:t>ATAR</a:t>
            </a:r>
          </a:p>
        </p:txBody>
      </p:sp>
    </p:spTree>
    <p:extLst>
      <p:ext uri="{BB962C8B-B14F-4D97-AF65-F5344CB8AC3E}">
        <p14:creationId xmlns:p14="http://schemas.microsoft.com/office/powerpoint/2010/main" val="523543635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58</TotalTime>
  <Words>70</Words>
  <Application>Microsoft Macintosh PowerPoint</Application>
  <PresentationFormat>Custom</PresentationFormat>
  <Paragraphs>22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10</cp:revision>
  <cp:lastPrinted>2018-08-02T08:04:13Z</cp:lastPrinted>
  <dcterms:created xsi:type="dcterms:W3CDTF">2018-08-02T07:55:41Z</dcterms:created>
  <dcterms:modified xsi:type="dcterms:W3CDTF">2018-08-04T04:11:25Z</dcterms:modified>
</cp:coreProperties>
</file>