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2" r:id="rId4"/>
    <p:sldId id="263" r:id="rId5"/>
    <p:sldId id="265" r:id="rId6"/>
    <p:sldId id="268" r:id="rId7"/>
    <p:sldId id="267" r:id="rId8"/>
  </p:sldIdLst>
  <p:sldSz cx="7977188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54" userDrawn="1">
          <p15:clr>
            <a:srgbClr val="A4A3A4"/>
          </p15:clr>
        </p15:guide>
        <p15:guide id="2" orient="horz" pos="2513" userDrawn="1">
          <p15:clr>
            <a:srgbClr val="A4A3A4"/>
          </p15:clr>
        </p15:guide>
        <p15:guide id="3" pos="2612" userDrawn="1">
          <p15:clr>
            <a:srgbClr val="A4A3A4"/>
          </p15:clr>
        </p15:guide>
        <p15:guide id="5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76191C"/>
    <a:srgbClr val="EC700A"/>
    <a:srgbClr val="D94E53"/>
    <a:srgbClr val="FAB984"/>
    <a:srgbClr val="6A737B"/>
    <a:srgbClr val="F9B074"/>
    <a:srgbClr val="FFAA16"/>
    <a:srgbClr val="FFC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28" autoAdjust="0"/>
    <p:restoredTop sz="85486" autoAdjust="0"/>
  </p:normalViewPr>
  <p:slideViewPr>
    <p:cSldViewPr>
      <p:cViewPr>
        <p:scale>
          <a:sx n="131" d="100"/>
          <a:sy n="131" d="100"/>
        </p:scale>
        <p:origin x="2408" y="352"/>
      </p:cViewPr>
      <p:guideLst>
        <p:guide orient="horz" pos="4654"/>
        <p:guide orient="horz" pos="2513"/>
        <p:guide pos="2612"/>
        <p:guide pos="383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7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9712509712509713E-2"/>
          <c:y val="4.8244034269961135E-2"/>
          <c:w val="0.93319347319347323"/>
          <c:h val="0.84770271972319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7355-9C45-A290-AE6835D50C18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80F0-E24E-A7BB-0E43CD07105A}"/>
              </c:ext>
            </c:extLst>
          </c:dPt>
          <c:dPt>
            <c:idx val="2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1.2753646466442372</c:v>
                </c:pt>
                <c:pt idx="1">
                  <c:v>1.8800678279899339</c:v>
                </c:pt>
                <c:pt idx="2">
                  <c:v>1.890644338306728</c:v>
                </c:pt>
                <c:pt idx="3">
                  <c:v>2.6935024335067492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71-9D44-B874-A559F382D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1.3509920464012946</c:v>
                </c:pt>
                <c:pt idx="1">
                  <c:v>1.977099560201969</c:v>
                </c:pt>
                <c:pt idx="2">
                  <c:v>1.95900410269614</c:v>
                </c:pt>
                <c:pt idx="3">
                  <c:v>2.8308837591205109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71-9D44-B874-A559F382D7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C700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8971-9D44-B874-A559F382D7EA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8971-9D44-B874-A559F382D7EA}"/>
              </c:ext>
            </c:extLst>
          </c:dPt>
          <c:dPt>
            <c:idx val="2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Sheet1!$D$2:$D$5</c:f>
              <c:numCache>
                <c:formatCode>0.0000</c:formatCode>
                <c:ptCount val="4"/>
                <c:pt idx="0">
                  <c:v>1.4060272470859609</c:v>
                </c:pt>
                <c:pt idx="1">
                  <c:v>1.9912006971264504</c:v>
                </c:pt>
                <c:pt idx="2">
                  <c:v>1.9503594451429558</c:v>
                </c:pt>
                <c:pt idx="3">
                  <c:v>2.7389256040145726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71-9D44-B874-A559F382D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3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3183151776542"/>
          <c:y val="2.0030980277565693E-2"/>
          <c:w val="0.74487520943014074"/>
          <c:h val="0.89361762293923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Male_30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Sheet1!$B$2:$B$14</c:f>
              <c:numCache>
                <c:formatCode>0.0000</c:formatCode>
                <c:ptCount val="13"/>
                <c:pt idx="0">
                  <c:v>1.4193581981813548</c:v>
                </c:pt>
                <c:pt idx="1">
                  <c:v>2.051894344603169</c:v>
                </c:pt>
                <c:pt idx="2">
                  <c:v>1.2779425853944679</c:v>
                </c:pt>
                <c:pt idx="3">
                  <c:v>1.4322989173159846</c:v>
                </c:pt>
                <c:pt idx="4">
                  <c:v>1.7931588278086976</c:v>
                </c:pt>
                <c:pt idx="5">
                  <c:v>2.1371259820255206</c:v>
                </c:pt>
                <c:pt idx="6">
                  <c:v>2.068740051684089</c:v>
                </c:pt>
                <c:pt idx="7">
                  <c:v>2.3042041961977184</c:v>
                </c:pt>
                <c:pt idx="8">
                  <c:v>2.2099869298161088</c:v>
                </c:pt>
                <c:pt idx="9">
                  <c:v>2.2036922232819753</c:v>
                </c:pt>
                <c:pt idx="10">
                  <c:v>2.1872056556613289</c:v>
                </c:pt>
                <c:pt idx="11">
                  <c:v>2.6585128987575883</c:v>
                </c:pt>
                <c:pt idx="12">
                  <c:v>3.8525179398605545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5-4249-939E-1478057A7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Male_50-30</c:v>
                </c:pt>
              </c:strCache>
            </c:strRef>
          </c:tx>
          <c:spPr>
            <a:solidFill>
              <a:srgbClr val="A02226"/>
            </a:solidFill>
            <a:ln w="25400" cap="flat">
              <a:solidFill>
                <a:sysClr val="window" lastClr="FFFFFF"/>
              </a:solidFill>
              <a:round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7595C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2-31D5-4249-939E-1478057A7B59}"/>
              </c:ext>
            </c:extLst>
          </c:dPt>
          <c:dPt>
            <c:idx val="1"/>
            <c:invertIfNegative val="0"/>
            <c:bubble3D val="0"/>
            <c:spPr>
              <a:solidFill>
                <a:srgbClr val="76191C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4-31D5-4249-939E-1478057A7B5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Sheet1!$C$2:$C$14</c:f>
              <c:numCache>
                <c:formatCode>0.0000</c:formatCode>
                <c:ptCount val="13"/>
                <c:pt idx="0">
                  <c:v>0.531001246961601</c:v>
                </c:pt>
                <c:pt idx="1">
                  <c:v>0.68703125941140364</c:v>
                </c:pt>
                <c:pt idx="2">
                  <c:v>0.50955155490458481</c:v>
                </c:pt>
                <c:pt idx="3">
                  <c:v>0.61470404138613222</c:v>
                </c:pt>
                <c:pt idx="4">
                  <c:v>0.69598033381413771</c:v>
                </c:pt>
                <c:pt idx="5">
                  <c:v>0.58743183603278082</c:v>
                </c:pt>
                <c:pt idx="6">
                  <c:v>0.46804792598762734</c:v>
                </c:pt>
                <c:pt idx="7">
                  <c:v>0.77302711206588537</c:v>
                </c:pt>
                <c:pt idx="8">
                  <c:v>0.76774051967525248</c:v>
                </c:pt>
                <c:pt idx="9">
                  <c:v>0.42618813152697488</c:v>
                </c:pt>
                <c:pt idx="10">
                  <c:v>0.70219087673028957</c:v>
                </c:pt>
                <c:pt idx="11">
                  <c:v>1.1362670714021128</c:v>
                </c:pt>
                <c:pt idx="12">
                  <c:v>0.30829769187390443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D5-4249-939E-1478057A7B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Male_70-50</c:v>
                </c:pt>
              </c:strCache>
            </c:strRef>
          </c:tx>
          <c:spPr>
            <a:solidFill>
              <a:srgbClr val="A02226"/>
            </a:solidFill>
            <a:ln w="25400">
              <a:solidFill>
                <a:sysClr val="window" lastClr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7595C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31D5-4249-939E-1478057A7B59}"/>
              </c:ext>
            </c:extLst>
          </c:dPt>
          <c:dPt>
            <c:idx val="1"/>
            <c:invertIfNegative val="0"/>
            <c:bubble3D val="0"/>
            <c:spPr>
              <a:solidFill>
                <a:srgbClr val="76191C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31D5-4249-939E-1478057A7B5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Sheet1!$D$2:$D$14</c:f>
              <c:numCache>
                <c:formatCode>0.0000</c:formatCode>
                <c:ptCount val="13"/>
                <c:pt idx="0">
                  <c:v>0.61164802719250599</c:v>
                </c:pt>
                <c:pt idx="1">
                  <c:v>0.90177122364056927</c:v>
                </c:pt>
                <c:pt idx="2">
                  <c:v>0.6193006935348897</c:v>
                </c:pt>
                <c:pt idx="3">
                  <c:v>0.6696200197028217</c:v>
                </c:pt>
                <c:pt idx="4">
                  <c:v>0.78265719910589038</c:v>
                </c:pt>
                <c:pt idx="5">
                  <c:v>0.76304315708013704</c:v>
                </c:pt>
                <c:pt idx="6">
                  <c:v>0.37939506407030121</c:v>
                </c:pt>
                <c:pt idx="7">
                  <c:v>0.89889465427669935</c:v>
                </c:pt>
                <c:pt idx="8">
                  <c:v>0.96020237163002342</c:v>
                </c:pt>
                <c:pt idx="9">
                  <c:v>0.3288328831419971</c:v>
                </c:pt>
                <c:pt idx="10">
                  <c:v>0.80021870346964574</c:v>
                </c:pt>
                <c:pt idx="11">
                  <c:v>0.48144336551468747</c:v>
                </c:pt>
                <c:pt idx="12">
                  <c:v>0.13468562364955883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D5-4249-939E-1478057A7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31917184"/>
        <c:crosses val="autoZero"/>
        <c:auto val="1"/>
        <c:lblAlgn val="ctr"/>
        <c:lblOffset val="100"/>
        <c:tickLblSkip val="1"/>
        <c:noMultiLvlLbl val="0"/>
      </c:catAx>
      <c:valAx>
        <c:axId val="331917184"/>
        <c:scaling>
          <c:orientation val="minMax"/>
          <c:max val="4.5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8174627423023391"/>
          <c:y val="2.4227842476808623E-2"/>
          <c:w val="0.66126073855985257"/>
          <c:h val="0.8989381133330202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Female_30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Sheet1!$B$2:$B$14</c:f>
              <c:numCache>
                <c:formatCode>0.0000</c:formatCode>
                <c:ptCount val="13"/>
                <c:pt idx="0">
                  <c:v>0.94411241074144603</c:v>
                </c:pt>
                <c:pt idx="1">
                  <c:v>1.4093976773395664</c:v>
                </c:pt>
                <c:pt idx="2">
                  <c:v>0.95839366088465694</c:v>
                </c:pt>
                <c:pt idx="3">
                  <c:v>1.024548600451626</c:v>
                </c:pt>
                <c:pt idx="4">
                  <c:v>1.2306191391375554</c:v>
                </c:pt>
                <c:pt idx="5">
                  <c:v>1.4717239840217027</c:v>
                </c:pt>
                <c:pt idx="6">
                  <c:v>1.6068485925340557</c:v>
                </c:pt>
                <c:pt idx="7">
                  <c:v>1.3910819824230924</c:v>
                </c:pt>
                <c:pt idx="8">
                  <c:v>1.4762018480319359</c:v>
                </c:pt>
                <c:pt idx="9">
                  <c:v>1.5449305907844477</c:v>
                </c:pt>
                <c:pt idx="10">
                  <c:v>1.5231976066920661</c:v>
                </c:pt>
                <c:pt idx="11">
                  <c:v>1.9026603722428121</c:v>
                </c:pt>
                <c:pt idx="12">
                  <c:v>2.6026293938861267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A-FD42-BDC4-16C963E28C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Female_50-30</c:v>
                </c:pt>
              </c:strCache>
            </c:strRef>
          </c:tx>
          <c:spPr>
            <a:solidFill>
              <a:srgbClr val="F68B33"/>
            </a:solidFill>
            <a:ln w="25400" cap="flat">
              <a:solidFill>
                <a:sysClr val="window" lastClr="FFFFFF"/>
              </a:solidFill>
              <a:round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2-7A2A-FD42-BDC4-16C963E28C99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4-7A2A-FD42-BDC4-16C963E28C9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Sheet1!$C$2:$C$14</c:f>
              <c:numCache>
                <c:formatCode>0.0000</c:formatCode>
                <c:ptCount val="13"/>
                <c:pt idx="0">
                  <c:v>0.46191483634451491</c:v>
                </c:pt>
                <c:pt idx="1">
                  <c:v>0.58180301978688398</c:v>
                </c:pt>
                <c:pt idx="2">
                  <c:v>0.47549634186160039</c:v>
                </c:pt>
                <c:pt idx="3">
                  <c:v>0.61441896487909742</c:v>
                </c:pt>
                <c:pt idx="4">
                  <c:v>0.60605547377750235</c:v>
                </c:pt>
                <c:pt idx="5">
                  <c:v>0.545854534216204</c:v>
                </c:pt>
                <c:pt idx="6">
                  <c:v>0.45289316238166166</c:v>
                </c:pt>
                <c:pt idx="7">
                  <c:v>0.67488739430595235</c:v>
                </c:pt>
                <c:pt idx="8">
                  <c:v>0.59770022700115044</c:v>
                </c:pt>
                <c:pt idx="9">
                  <c:v>0.5718637074042936</c:v>
                </c:pt>
                <c:pt idx="10">
                  <c:v>0.7502386604146345</c:v>
                </c:pt>
                <c:pt idx="11">
                  <c:v>0.83536034050685437</c:v>
                </c:pt>
                <c:pt idx="12">
                  <c:v>0.94921757936263651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2A-FD42-BDC4-16C963E28C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Female_70-50</c:v>
                </c:pt>
              </c:strCache>
            </c:strRef>
          </c:tx>
          <c:spPr>
            <a:solidFill>
              <a:srgbClr val="F68B33"/>
            </a:solidFill>
            <a:ln w="25400">
              <a:solidFill>
                <a:sysClr val="window" lastClr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A2A-FD42-BDC4-16C963E28C99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A2A-FD42-BDC4-16C963E28C9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Sheet1!$D$2:$D$14</c:f>
              <c:numCache>
                <c:formatCode>0.0000</c:formatCode>
                <c:ptCount val="13"/>
                <c:pt idx="0">
                  <c:v>0.48109996962869261</c:v>
                </c:pt>
                <c:pt idx="1">
                  <c:v>0.61596849597224113</c:v>
                </c:pt>
                <c:pt idx="2">
                  <c:v>0.5595976343040221</c:v>
                </c:pt>
                <c:pt idx="3">
                  <c:v>0.65594022163346222</c:v>
                </c:pt>
                <c:pt idx="4">
                  <c:v>0.65790141347440301</c:v>
                </c:pt>
                <c:pt idx="5">
                  <c:v>0.59240325950837569</c:v>
                </c:pt>
                <c:pt idx="6">
                  <c:v>0.47420406876193066</c:v>
                </c:pt>
                <c:pt idx="7">
                  <c:v>0.70452232706551632</c:v>
                </c:pt>
                <c:pt idx="8">
                  <c:v>0.67200753530618362</c:v>
                </c:pt>
                <c:pt idx="9">
                  <c:v>0.52254878880363043</c:v>
                </c:pt>
                <c:pt idx="10">
                  <c:v>0.69923048273494004</c:v>
                </c:pt>
                <c:pt idx="11">
                  <c:v>1.0703679543455356</c:v>
                </c:pt>
                <c:pt idx="12">
                  <c:v>0.65396203023817057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2A-FD42-BDC4-16C963E28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1"/>
        <c:noMultiLvlLbl val="0"/>
      </c:catAx>
      <c:valAx>
        <c:axId val="331917184"/>
        <c:scaling>
          <c:orientation val="minMax"/>
          <c:max val="4.5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23620823620823E-2"/>
          <c:y val="0.12700527121237884"/>
          <c:w val="0.90208236208236203"/>
          <c:h val="0.77388086184313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60A5-2D48-920B-632FE23EC326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0A5-2D48-920B-632FE23EC326}"/>
              </c:ext>
            </c:extLst>
          </c:dPt>
          <c:dPt>
            <c:idx val="2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60A5-2D48-920B-632FE23EC326}"/>
              </c:ext>
            </c:extLst>
          </c:dPt>
          <c:dPt>
            <c:idx val="3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0A5-2D48-920B-632FE23EC326}"/>
              </c:ext>
            </c:extLst>
          </c:dPt>
          <c:dPt>
            <c:idx val="4"/>
            <c:invertIfNegative val="0"/>
            <c:bubble3D val="0"/>
            <c:spPr>
              <a:solidFill>
                <a:srgbClr val="F9B074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442.58457848324252</c:v>
                </c:pt>
                <c:pt idx="1">
                  <c:v>424.04001003868916</c:v>
                </c:pt>
                <c:pt idx="2">
                  <c:v>484.89349563228603</c:v>
                </c:pt>
                <c:pt idx="3">
                  <c:v>367.65834355687281</c:v>
                </c:pt>
                <c:pt idx="5">
                  <c:v>557.67313044455068</c:v>
                </c:pt>
                <c:pt idx="6">
                  <c:v>698.04514467966203</c:v>
                </c:pt>
                <c:pt idx="7">
                  <c:v>694.8055529777879</c:v>
                </c:pt>
                <c:pt idx="8">
                  <c:v>565.38981170101954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6D-0644-8507-F548E9A986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457.67987728415358</c:v>
                </c:pt>
                <c:pt idx="1">
                  <c:v>451.29839139703034</c:v>
                </c:pt>
                <c:pt idx="2">
                  <c:v>501.74597759772359</c:v>
                </c:pt>
                <c:pt idx="3">
                  <c:v>406.01300545146705</c:v>
                </c:pt>
                <c:pt idx="5">
                  <c:v>576.54396229115991</c:v>
                </c:pt>
                <c:pt idx="6">
                  <c:v>739.19192799120765</c:v>
                </c:pt>
                <c:pt idx="7">
                  <c:v>738.60077989142121</c:v>
                </c:pt>
                <c:pt idx="8">
                  <c:v>604.0561754458314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96D-0644-8507-F548E9A986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EC700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D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F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9"/>
                <c:pt idx="0">
                  <c:v>460.85930319917048</c:v>
                </c:pt>
                <c:pt idx="1">
                  <c:v>467.00065688144036</c:v>
                </c:pt>
                <c:pt idx="2">
                  <c:v>508.9395784058899</c:v>
                </c:pt>
                <c:pt idx="3">
                  <c:v>428.77868626958968</c:v>
                </c:pt>
                <c:pt idx="5">
                  <c:v>543.4841617431731</c:v>
                </c:pt>
                <c:pt idx="6">
                  <c:v>722.27762989431119</c:v>
                </c:pt>
                <c:pt idx="7">
                  <c:v>729.56857251372537</c:v>
                </c:pt>
                <c:pt idx="8">
                  <c:v>607.98489468183254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96D-0644-8507-F548E9A98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8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0"/>
        <c:min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Level_Female_FT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57.057600752865902</c:v>
                </c:pt>
                <c:pt idx="1">
                  <c:v>56.383711429418511</c:v>
                </c:pt>
                <c:pt idx="2">
                  <c:v>56.138924128634088</c:v>
                </c:pt>
                <c:pt idx="4">
                  <c:v>41.01483421146807</c:v>
                </c:pt>
                <c:pt idx="5">
                  <c:v>39.833964761862532</c:v>
                </c:pt>
                <c:pt idx="6">
                  <c:v>41.743249525768405</c:v>
                </c:pt>
                <c:pt idx="8">
                  <c:v>81.293574084586453</c:v>
                </c:pt>
                <c:pt idx="9">
                  <c:v>80.665135911752358</c:v>
                </c:pt>
                <c:pt idx="10">
                  <c:v>78.441029343379967</c:v>
                </c:pt>
                <c:pt idx="12">
                  <c:v>82.328584012704269</c:v>
                </c:pt>
                <c:pt idx="13">
                  <c:v>82.821935504311611</c:v>
                </c:pt>
                <c:pt idx="14">
                  <c:v>82.346778391386238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Level_Female_PT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22.391236096198988</c:v>
                </c:pt>
                <c:pt idx="1">
                  <c:v>22.660812284502427</c:v>
                </c:pt>
                <c:pt idx="2">
                  <c:v>24.202443092766771</c:v>
                </c:pt>
                <c:pt idx="4">
                  <c:v>36.120440722870676</c:v>
                </c:pt>
                <c:pt idx="5">
                  <c:v>37.119670020335754</c:v>
                </c:pt>
                <c:pt idx="6">
                  <c:v>37.798140933440777</c:v>
                </c:pt>
                <c:pt idx="8">
                  <c:v>9.1809360741946904</c:v>
                </c:pt>
                <c:pt idx="9">
                  <c:v>9.7268152629779099</c:v>
                </c:pt>
                <c:pt idx="10">
                  <c:v>11.382797236406599</c:v>
                </c:pt>
                <c:pt idx="12">
                  <c:v>8.6144513878222302</c:v>
                </c:pt>
                <c:pt idx="13">
                  <c:v>8.6324633889927771</c:v>
                </c:pt>
                <c:pt idx="14">
                  <c:v>9.1024170009586332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Level_Female_Away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6.4447735544461953</c:v>
                </c:pt>
                <c:pt idx="1">
                  <c:v>7.5357710659346377</c:v>
                </c:pt>
                <c:pt idx="2">
                  <c:v>7.54961700036114</c:v>
                </c:pt>
                <c:pt idx="4">
                  <c:v>5.0251613957749486</c:v>
                </c:pt>
                <c:pt idx="5">
                  <c:v>5.3536753238420349</c:v>
                </c:pt>
                <c:pt idx="6">
                  <c:v>4.8095272699401166</c:v>
                </c:pt>
                <c:pt idx="8">
                  <c:v>3.8264012640516869</c:v>
                </c:pt>
                <c:pt idx="9">
                  <c:v>3.3443466359471534</c:v>
                </c:pt>
                <c:pt idx="10">
                  <c:v>2.9151028060913475</c:v>
                </c:pt>
                <c:pt idx="12">
                  <c:v>3.8395677854550256</c:v>
                </c:pt>
                <c:pt idx="13">
                  <c:v>3.2864310512100396</c:v>
                </c:pt>
                <c:pt idx="14">
                  <c:v>2.5590941529288522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Level_Female_Unemp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1.5273523112815857</c:v>
                </c:pt>
                <c:pt idx="1">
                  <c:v>1.8518147583586568</c:v>
                </c:pt>
                <c:pt idx="2">
                  <c:v>2.135256304506985</c:v>
                </c:pt>
                <c:pt idx="4">
                  <c:v>1.801041067938101</c:v>
                </c:pt>
                <c:pt idx="5">
                  <c:v>2.0584050531106115</c:v>
                </c:pt>
                <c:pt idx="6">
                  <c:v>2.5041783073286226</c:v>
                </c:pt>
                <c:pt idx="8">
                  <c:v>2.0171223664694198</c:v>
                </c:pt>
                <c:pt idx="9">
                  <c:v>2.3612181219082258</c:v>
                </c:pt>
                <c:pt idx="10">
                  <c:v>3.0184458983014859</c:v>
                </c:pt>
                <c:pt idx="12">
                  <c:v>1.7872262085537058</c:v>
                </c:pt>
                <c:pt idx="13">
                  <c:v>2.0243665455156545</c:v>
                </c:pt>
                <c:pt idx="14">
                  <c:v>2.4585164720443915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87.42096271479268</c:v>
                </c:pt>
                <c:pt idx="1">
                  <c:v>88.43210953821422</c:v>
                </c:pt>
                <c:pt idx="2">
                  <c:v>90.026240526268992</c:v>
                </c:pt>
                <c:pt idx="4">
                  <c:v>83.961477398051798</c:v>
                </c:pt>
                <c:pt idx="5">
                  <c:v>84.365715159150938</c:v>
                </c:pt>
                <c:pt idx="6">
                  <c:v>86.855096036477931</c:v>
                </c:pt>
                <c:pt idx="8">
                  <c:v>96.318033789302248</c:v>
                </c:pt>
                <c:pt idx="9">
                  <c:v>96.097515932585651</c:v>
                </c:pt>
                <c:pt idx="10">
                  <c:v>95.757375284179403</c:v>
                </c:pt>
                <c:pt idx="12">
                  <c:v>96.569829394535233</c:v>
                </c:pt>
                <c:pt idx="13">
                  <c:v>96.765196490030078</c:v>
                </c:pt>
                <c:pt idx="14">
                  <c:v>96.466806017318106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__FT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18.634748108528203</c:v>
                </c:pt>
                <c:pt idx="1">
                  <c:v>18.456957716953887</c:v>
                </c:pt>
                <c:pt idx="2">
                  <c:v>20.275304011480944</c:v>
                </c:pt>
                <c:pt idx="3">
                  <c:v>#N/A</c:v>
                </c:pt>
                <c:pt idx="4">
                  <c:v>76.358118310048383</c:v>
                </c:pt>
                <c:pt idx="5">
                  <c:v>75.888279074577852</c:v>
                </c:pt>
                <c:pt idx="6">
                  <c:v>74.443352386671691</c:v>
                </c:pt>
                <c:pt idx="7">
                  <c:v>#N/A</c:v>
                </c:pt>
                <c:pt idx="8">
                  <c:v>31.891539595031503</c:v>
                </c:pt>
                <c:pt idx="9">
                  <c:v>30.967083236504784</c:v>
                </c:pt>
                <c:pt idx="10">
                  <c:v>33.999273791239297</c:v>
                </c:pt>
                <c:pt idx="11">
                  <c:v>#N/A</c:v>
                </c:pt>
                <c:pt idx="12">
                  <c:v>68.755999829686573</c:v>
                </c:pt>
                <c:pt idx="13">
                  <c:v>69.541554090480147</c:v>
                </c:pt>
                <c:pt idx="14">
                  <c:v>69.341067080408436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__PT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37.147658021551614</c:v>
                </c:pt>
                <c:pt idx="1">
                  <c:v>36.801249179817844</c:v>
                </c:pt>
                <c:pt idx="2">
                  <c:v>37.138818347117351</c:v>
                </c:pt>
                <c:pt idx="3">
                  <c:v>#N/A</c:v>
                </c:pt>
                <c:pt idx="4">
                  <c:v>13.860241514419211</c:v>
                </c:pt>
                <c:pt idx="5">
                  <c:v>14.045873600007226</c:v>
                </c:pt>
                <c:pt idx="6">
                  <c:v>15.856215642008602</c:v>
                </c:pt>
                <c:pt idx="7">
                  <c:v>#N/A</c:v>
                </c:pt>
                <c:pt idx="8">
                  <c:v>41.989321836068257</c:v>
                </c:pt>
                <c:pt idx="9">
                  <c:v>43.076949931327007</c:v>
                </c:pt>
                <c:pt idx="10">
                  <c:v>43.480109066115048</c:v>
                </c:pt>
                <c:pt idx="11">
                  <c:v>#N/A</c:v>
                </c:pt>
                <c:pt idx="12">
                  <c:v>17.801719263493229</c:v>
                </c:pt>
                <c:pt idx="13">
                  <c:v>16.659261544541529</c:v>
                </c:pt>
                <c:pt idx="14">
                  <c:v>16.940561528858932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__Away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11.858664360085871</c:v>
                </c:pt>
                <c:pt idx="1">
                  <c:v>16.256997080416042</c:v>
                </c:pt>
                <c:pt idx="2">
                  <c:v>17.635891678884665</c:v>
                </c:pt>
                <c:pt idx="3">
                  <c:v>#N/A</c:v>
                </c:pt>
                <c:pt idx="4">
                  <c:v>4.1013911087244352</c:v>
                </c:pt>
                <c:pt idx="5">
                  <c:v>3.9125507900933263</c:v>
                </c:pt>
                <c:pt idx="6">
                  <c:v>3.2142051922659647</c:v>
                </c:pt>
                <c:pt idx="7">
                  <c:v>#N/A</c:v>
                </c:pt>
                <c:pt idx="8">
                  <c:v>5.1738044128297478</c:v>
                </c:pt>
                <c:pt idx="9">
                  <c:v>5.7187153559620629</c:v>
                </c:pt>
                <c:pt idx="10">
                  <c:v>5.2286331140415303</c:v>
                </c:pt>
                <c:pt idx="11">
                  <c:v>#N/A</c:v>
                </c:pt>
                <c:pt idx="12">
                  <c:v>4.751097566284737</c:v>
                </c:pt>
                <c:pt idx="13">
                  <c:v>4.3563220749444396</c:v>
                </c:pt>
                <c:pt idx="14">
                  <c:v>3.6323839092520211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__Unemp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1.4714708408340222</c:v>
                </c:pt>
                <c:pt idx="1">
                  <c:v>1.7925584960529402</c:v>
                </c:pt>
                <c:pt idx="2">
                  <c:v>2.1039710752953686</c:v>
                </c:pt>
                <c:pt idx="3">
                  <c:v>#N/A</c:v>
                </c:pt>
                <c:pt idx="4">
                  <c:v>1.5670681477080317</c:v>
                </c:pt>
                <c:pt idx="5">
                  <c:v>1.9294909256464756</c:v>
                </c:pt>
                <c:pt idx="6">
                  <c:v>2.193540292268148</c:v>
                </c:pt>
                <c:pt idx="7">
                  <c:v>#N/A</c:v>
                </c:pt>
                <c:pt idx="8">
                  <c:v>1.7138146282211408</c:v>
                </c:pt>
                <c:pt idx="9">
                  <c:v>1.9215192447875542</c:v>
                </c:pt>
                <c:pt idx="10">
                  <c:v>2.3687507318675984</c:v>
                </c:pt>
                <c:pt idx="11">
                  <c:v>#N/A</c:v>
                </c:pt>
                <c:pt idx="12">
                  <c:v>2.0083702155398826</c:v>
                </c:pt>
                <c:pt idx="13">
                  <c:v>2.5189253965079947</c:v>
                </c:pt>
                <c:pt idx="14">
                  <c:v>3.0138734522051469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69.112541330999704</c:v>
                </c:pt>
                <c:pt idx="1">
                  <c:v>73.307762473240714</c:v>
                </c:pt>
                <c:pt idx="2">
                  <c:v>77.153985112778344</c:v>
                </c:pt>
                <c:pt idx="4">
                  <c:v>95.886819080900068</c:v>
                </c:pt>
                <c:pt idx="5">
                  <c:v>95.776194390324875</c:v>
                </c:pt>
                <c:pt idx="6">
                  <c:v>95.707313513214416</c:v>
                </c:pt>
                <c:pt idx="8">
                  <c:v>80.768480472150642</c:v>
                </c:pt>
                <c:pt idx="9">
                  <c:v>81.684267768581407</c:v>
                </c:pt>
                <c:pt idx="10">
                  <c:v>85.076766703263459</c:v>
                </c:pt>
                <c:pt idx="12">
                  <c:v>93.317186875004424</c:v>
                </c:pt>
                <c:pt idx="13">
                  <c:v>93.076063106474095</c:v>
                </c:pt>
                <c:pt idx="14">
                  <c:v>92.927885970724532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__FT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30.225545103846496</c:v>
                </c:pt>
                <c:pt idx="1">
                  <c:v>33.293104944960056</c:v>
                </c:pt>
                <c:pt idx="2">
                  <c:v>33.99481761219208</c:v>
                </c:pt>
                <c:pt idx="4">
                  <c:v>53.077321541791662</c:v>
                </c:pt>
                <c:pt idx="5">
                  <c:v>55.393468056532903</c:v>
                </c:pt>
                <c:pt idx="6">
                  <c:v>54.972633735911963</c:v>
                </c:pt>
                <c:pt idx="8">
                  <c:v>21.904274173676896</c:v>
                </c:pt>
                <c:pt idx="9">
                  <c:v>24.925938736941667</c:v>
                </c:pt>
                <c:pt idx="10">
                  <c:v>25.837104340612477</c:v>
                </c:pt>
                <c:pt idx="12">
                  <c:v>46.19573560508266</c:v>
                </c:pt>
                <c:pt idx="13">
                  <c:v>48.482885810536381</c:v>
                </c:pt>
                <c:pt idx="14">
                  <c:v>48.729923561723837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__PT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27.300592003676019</c:v>
                </c:pt>
                <c:pt idx="1">
                  <c:v>28.73423957534245</c:v>
                </c:pt>
                <c:pt idx="2">
                  <c:v>29.532040228647212</c:v>
                </c:pt>
                <c:pt idx="4">
                  <c:v>16.36872217862696</c:v>
                </c:pt>
                <c:pt idx="5">
                  <c:v>16.356279676623725</c:v>
                </c:pt>
                <c:pt idx="6">
                  <c:v>16.011082979473379</c:v>
                </c:pt>
                <c:pt idx="8">
                  <c:v>19.612917027214408</c:v>
                </c:pt>
                <c:pt idx="9">
                  <c:v>22.20208270146269</c:v>
                </c:pt>
                <c:pt idx="10">
                  <c:v>24.028115926830687</c:v>
                </c:pt>
                <c:pt idx="12">
                  <c:v>12.936287904031872</c:v>
                </c:pt>
                <c:pt idx="13">
                  <c:v>13.487905052282079</c:v>
                </c:pt>
                <c:pt idx="14">
                  <c:v>13.996107437387291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__Away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4.510918697616539</c:v>
                </c:pt>
                <c:pt idx="1">
                  <c:v>4.5843529594136125</c:v>
                </c:pt>
                <c:pt idx="2">
                  <c:v>3.9034961156004626</c:v>
                </c:pt>
                <c:pt idx="4">
                  <c:v>3.6939980448305412</c:v>
                </c:pt>
                <c:pt idx="5">
                  <c:v>3.6522333281694137</c:v>
                </c:pt>
                <c:pt idx="6">
                  <c:v>3.0521073956301854</c:v>
                </c:pt>
                <c:pt idx="8">
                  <c:v>2.9814413886667128</c:v>
                </c:pt>
                <c:pt idx="9">
                  <c:v>3.1332161197771677</c:v>
                </c:pt>
                <c:pt idx="10">
                  <c:v>2.6301823948100882</c:v>
                </c:pt>
                <c:pt idx="12">
                  <c:v>3.5252821691494196</c:v>
                </c:pt>
                <c:pt idx="13">
                  <c:v>3.7777196020423474</c:v>
                </c:pt>
                <c:pt idx="14">
                  <c:v>3.2145811106981284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__Unemp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1.3291940656176839</c:v>
                </c:pt>
                <c:pt idx="1">
                  <c:v>1.5700568851280461</c:v>
                </c:pt>
                <c:pt idx="2">
                  <c:v>2.2309899466576981</c:v>
                </c:pt>
                <c:pt idx="4">
                  <c:v>2.4326818560334438</c:v>
                </c:pt>
                <c:pt idx="5">
                  <c:v>2.6902726302688951</c:v>
                </c:pt>
                <c:pt idx="6">
                  <c:v>3.7322037029111628</c:v>
                </c:pt>
                <c:pt idx="8">
                  <c:v>1.5235800289764676</c:v>
                </c:pt>
                <c:pt idx="9">
                  <c:v>1.7098729248427205</c:v>
                </c:pt>
                <c:pt idx="10">
                  <c:v>2.5320997496314837</c:v>
                </c:pt>
                <c:pt idx="12">
                  <c:v>3.3849762831228318</c:v>
                </c:pt>
                <c:pt idx="13">
                  <c:v>3.1744993118232281</c:v>
                </c:pt>
                <c:pt idx="14">
                  <c:v>4.094648775824572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63.366249870756739</c:v>
                </c:pt>
                <c:pt idx="1">
                  <c:v>68.181754364844167</c:v>
                </c:pt>
                <c:pt idx="2">
                  <c:v>69.661343903097446</c:v>
                </c:pt>
                <c:pt idx="4">
                  <c:v>75.572723621282606</c:v>
                </c:pt>
                <c:pt idx="5">
                  <c:v>78.092253691594919</c:v>
                </c:pt>
                <c:pt idx="6">
                  <c:v>77.768027813926679</c:v>
                </c:pt>
                <c:pt idx="8">
                  <c:v>46.022212618534489</c:v>
                </c:pt>
                <c:pt idx="9">
                  <c:v>51.971110483024248</c:v>
                </c:pt>
                <c:pt idx="10">
                  <c:v>55.02750241188474</c:v>
                </c:pt>
                <c:pt idx="12">
                  <c:v>66.042281961386777</c:v>
                </c:pt>
                <c:pt idx="13">
                  <c:v>68.92300977668404</c:v>
                </c:pt>
                <c:pt idx="14">
                  <c:v>70.035260885633832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B7595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3.7067565775849114</c:v>
                </c:pt>
                <c:pt idx="1">
                  <c:v>4.1286218028345507</c:v>
                </c:pt>
                <c:pt idx="2">
                  <c:v>4.1527091518533519</c:v>
                </c:pt>
                <c:pt idx="3">
                  <c:v>5.3264637842067541</c:v>
                </c:pt>
                <c:pt idx="4">
                  <c:v>5.1436529433620484</c:v>
                </c:pt>
                <c:pt idx="5">
                  <c:v>4.8996989993622577</c:v>
                </c:pt>
                <c:pt idx="6">
                  <c:v>5.5767313044455067</c:v>
                </c:pt>
                <c:pt idx="7">
                  <c:v>5.544063497488894</c:v>
                </c:pt>
                <c:pt idx="8">
                  <c:v>5.8865630486528131</c:v>
                </c:pt>
                <c:pt idx="9">
                  <c:v>6.3929265111723401</c:v>
                </c:pt>
                <c:pt idx="10">
                  <c:v>5.9582621121721875</c:v>
                </c:pt>
                <c:pt idx="11">
                  <c:v>6.9016868066422967</c:v>
                </c:pt>
                <c:pt idx="12">
                  <c:v>7.3758023203126655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75-B944-AB9C-F6FA5D4BD9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3.8151232914930677</c:v>
                </c:pt>
                <c:pt idx="1">
                  <c:v>4.2860459539822804</c:v>
                </c:pt>
                <c:pt idx="2">
                  <c:v>4.3007872476697164</c:v>
                </c:pt>
                <c:pt idx="3">
                  <c:v>5.4717852602744106</c:v>
                </c:pt>
                <c:pt idx="4">
                  <c:v>5.3675056766203788</c:v>
                </c:pt>
                <c:pt idx="5">
                  <c:v>5.0959871667815149</c:v>
                </c:pt>
                <c:pt idx="6">
                  <c:v>5.7654396229115985</c:v>
                </c:pt>
                <c:pt idx="7">
                  <c:v>5.7335569254556606</c:v>
                </c:pt>
                <c:pt idx="8">
                  <c:v>5.9644542828343141</c:v>
                </c:pt>
                <c:pt idx="9">
                  <c:v>6.8790639375397733</c:v>
                </c:pt>
                <c:pt idx="10">
                  <c:v>5.9213959063156825</c:v>
                </c:pt>
                <c:pt idx="11">
                  <c:v>6.8324091047995994</c:v>
                </c:pt>
                <c:pt idx="12">
                  <c:v>7.0702377443819051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75-B944-AB9C-F6FA5D4BD9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76191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3.6913576869448157</c:v>
                </c:pt>
                <c:pt idx="1">
                  <c:v>4.1594031011529484</c:v>
                </c:pt>
                <c:pt idx="2">
                  <c:v>4.134751117194905</c:v>
                </c:pt>
                <c:pt idx="3">
                  <c:v>5.3720291602626578</c:v>
                </c:pt>
                <c:pt idx="4">
                  <c:v>5.4823949462535202</c:v>
                </c:pt>
                <c:pt idx="5">
                  <c:v>4.6029689729489887</c:v>
                </c:pt>
                <c:pt idx="6">
                  <c:v>5.4348416174317311</c:v>
                </c:pt>
                <c:pt idx="7">
                  <c:v>5.4972259724144967</c:v>
                </c:pt>
                <c:pt idx="8">
                  <c:v>5.704467109295992</c:v>
                </c:pt>
                <c:pt idx="9">
                  <c:v>6.3656597673460427</c:v>
                </c:pt>
                <c:pt idx="10">
                  <c:v>5.5221742357856201</c:v>
                </c:pt>
                <c:pt idx="11">
                  <c:v>6.3989179557218137</c:v>
                </c:pt>
                <c:pt idx="12">
                  <c:v>7.4777884785047535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75-B944-AB9C-F6FA5D4B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8A86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3.2409137864573374</c:v>
                </c:pt>
                <c:pt idx="1">
                  <c:v>2.901482245308828</c:v>
                </c:pt>
                <c:pt idx="2">
                  <c:v>3.908617117224118</c:v>
                </c:pt>
                <c:pt idx="3">
                  <c:v>4.1943611128631115</c:v>
                </c:pt>
                <c:pt idx="4">
                  <c:v>4.2892442627889205</c:v>
                </c:pt>
                <c:pt idx="5">
                  <c:v>4.2812536126620895</c:v>
                </c:pt>
                <c:pt idx="6">
                  <c:v>4.4258457848324255</c:v>
                </c:pt>
                <c:pt idx="7">
                  <c:v>4.6050855865330416</c:v>
                </c:pt>
                <c:pt idx="8">
                  <c:v>5.0279256840587454</c:v>
                </c:pt>
                <c:pt idx="9">
                  <c:v>5.466061336431034</c:v>
                </c:pt>
                <c:pt idx="10">
                  <c:v>4.8271189716932348</c:v>
                </c:pt>
                <c:pt idx="11">
                  <c:v>5.8914663825530358</c:v>
                </c:pt>
                <c:pt idx="12">
                  <c:v>6.3213242641363436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3-ED42-BD86-75F5E4C8F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3.3765277607891466</c:v>
                </c:pt>
                <c:pt idx="1">
                  <c:v>3.1012827701546986</c:v>
                </c:pt>
                <c:pt idx="2">
                  <c:v>4.0617259238897097</c:v>
                </c:pt>
                <c:pt idx="3">
                  <c:v>4.4338906172527768</c:v>
                </c:pt>
                <c:pt idx="4">
                  <c:v>4.4465781570834437</c:v>
                </c:pt>
                <c:pt idx="5">
                  <c:v>4.3185006838465334</c:v>
                </c:pt>
                <c:pt idx="6">
                  <c:v>4.5767987728415358</c:v>
                </c:pt>
                <c:pt idx="7">
                  <c:v>4.7574550975684788</c:v>
                </c:pt>
                <c:pt idx="8">
                  <c:v>5.2037227890776219</c:v>
                </c:pt>
                <c:pt idx="9">
                  <c:v>5.8732006416258065</c:v>
                </c:pt>
                <c:pt idx="10">
                  <c:v>4.8713750243700655</c:v>
                </c:pt>
                <c:pt idx="11">
                  <c:v>6.0032145857325103</c:v>
                </c:pt>
                <c:pt idx="12">
                  <c:v>6.4963046356150418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93-ED42-BD86-75F5E4C8F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3.3780474227398098</c:v>
                </c:pt>
                <c:pt idx="1">
                  <c:v>3.2123058364639601</c:v>
                </c:pt>
                <c:pt idx="2">
                  <c:v>3.8493425861196569</c:v>
                </c:pt>
                <c:pt idx="3">
                  <c:v>4.6143792193529585</c:v>
                </c:pt>
                <c:pt idx="4">
                  <c:v>4.638550432294406</c:v>
                </c:pt>
                <c:pt idx="5">
                  <c:v>4.1817406006371769</c:v>
                </c:pt>
                <c:pt idx="6">
                  <c:v>4.6085930319917052</c:v>
                </c:pt>
                <c:pt idx="7">
                  <c:v>4.7463343624487004</c:v>
                </c:pt>
                <c:pt idx="8">
                  <c:v>4.9235251764560113</c:v>
                </c:pt>
                <c:pt idx="9">
                  <c:v>5.6540231135653007</c:v>
                </c:pt>
                <c:pt idx="10">
                  <c:v>4.7670411536932322</c:v>
                </c:pt>
                <c:pt idx="11">
                  <c:v>5.7567885688859679</c:v>
                </c:pt>
                <c:pt idx="12">
                  <c:v>6.7201097182775467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93-ED42-BD86-75F5E4C8F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B7595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1.7203283251291077</c:v>
                </c:pt>
                <c:pt idx="1">
                  <c:v>1.890644338306728</c:v>
                </c:pt>
                <c:pt idx="2">
                  <c:v>1.936938538192706</c:v>
                </c:pt>
                <c:pt idx="3">
                  <c:v>2.3725889444604835</c:v>
                </c:pt>
                <c:pt idx="4">
                  <c:v>2.3712367072849365</c:v>
                </c:pt>
                <c:pt idx="5">
                  <c:v>2.4533109525394265</c:v>
                </c:pt>
                <c:pt idx="6">
                  <c:v>2.6935024335067492</c:v>
                </c:pt>
                <c:pt idx="7">
                  <c:v>2.6996703913249394</c:v>
                </c:pt>
                <c:pt idx="8">
                  <c:v>2.7905326517416498</c:v>
                </c:pt>
                <c:pt idx="9">
                  <c:v>2.935106691562531</c:v>
                </c:pt>
                <c:pt idx="10">
                  <c:v>2.9877879042471092</c:v>
                </c:pt>
                <c:pt idx="11">
                  <c:v>3.5382729929057972</c:v>
                </c:pt>
                <c:pt idx="12">
                  <c:v>3.6669760114450396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75-B944-AB9C-F6FA5D4BD9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1.8111079065093199</c:v>
                </c:pt>
                <c:pt idx="1">
                  <c:v>1.95900410269614</c:v>
                </c:pt>
                <c:pt idx="2">
                  <c:v>2.0450531072410305</c:v>
                </c:pt>
                <c:pt idx="3">
                  <c:v>2.4868686266708826</c:v>
                </c:pt>
                <c:pt idx="4">
                  <c:v>2.5678832662270037</c:v>
                </c:pt>
                <c:pt idx="5">
                  <c:v>2.5884630641523039</c:v>
                </c:pt>
                <c:pt idx="6">
                  <c:v>2.8308837591205109</c:v>
                </c:pt>
                <c:pt idx="7">
                  <c:v>2.7934190696635923</c:v>
                </c:pt>
                <c:pt idx="8">
                  <c:v>2.9060027514404658</c:v>
                </c:pt>
                <c:pt idx="9">
                  <c:v>3.1453347322885326</c:v>
                </c:pt>
                <c:pt idx="10">
                  <c:v>3.0386430366200243</c:v>
                </c:pt>
                <c:pt idx="11">
                  <c:v>3.3009167761302898</c:v>
                </c:pt>
                <c:pt idx="12">
                  <c:v>3.3211536423131549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75-B944-AB9C-F6FA5D4BD9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76191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1.7874941402990527</c:v>
                </c:pt>
                <c:pt idx="1">
                  <c:v>1.9503594451429558</c:v>
                </c:pt>
                <c:pt idx="2">
                  <c:v>2.0470029587021168</c:v>
                </c:pt>
                <c:pt idx="3">
                  <c:v>2.5367879776717164</c:v>
                </c:pt>
                <c:pt idx="4">
                  <c:v>2.6298803548089502</c:v>
                </c:pt>
                <c:pt idx="5">
                  <c:v>2.4891391616228353</c:v>
                </c:pt>
                <c:pt idx="6">
                  <c:v>2.7389256040145726</c:v>
                </c:pt>
                <c:pt idx="7">
                  <c:v>2.7245578180583014</c:v>
                </c:pt>
                <c:pt idx="8">
                  <c:v>2.8893965323916184</c:v>
                </c:pt>
                <c:pt idx="9">
                  <c:v>3.0772313082636038</c:v>
                </c:pt>
                <c:pt idx="10">
                  <c:v>2.9777274494913613</c:v>
                </c:pt>
                <c:pt idx="11">
                  <c:v>3.7947799701597011</c:v>
                </c:pt>
                <c:pt idx="12">
                  <c:v>4.1608156317344589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75-B944-AB9C-F6FA5D4B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4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8A86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1.3845984388152448</c:v>
                </c:pt>
                <c:pt idx="1">
                  <c:v>1.2753646466442372</c:v>
                </c:pt>
                <c:pt idx="2">
                  <c:v>1.6107808079196815</c:v>
                </c:pt>
                <c:pt idx="3">
                  <c:v>1.7956075509092353</c:v>
                </c:pt>
                <c:pt idx="4">
                  <c:v>1.9235021550370976</c:v>
                </c:pt>
                <c:pt idx="5">
                  <c:v>1.7618968414090197</c:v>
                </c:pt>
                <c:pt idx="6">
                  <c:v>1.8800678279899339</c:v>
                </c:pt>
                <c:pt idx="7">
                  <c:v>1.9342006167710288</c:v>
                </c:pt>
                <c:pt idx="8">
                  <c:v>2.1615467665726023</c:v>
                </c:pt>
                <c:pt idx="9">
                  <c:v>1.8000586313060052</c:v>
                </c:pt>
                <c:pt idx="10">
                  <c:v>1.9993131007810832</c:v>
                </c:pt>
                <c:pt idx="11">
                  <c:v>2.621671750787443</c:v>
                </c:pt>
                <c:pt idx="12">
                  <c:v>3.0705778995696362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3-ED42-BD86-75F5E4C8F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1.4047606323618442</c:v>
                </c:pt>
                <c:pt idx="1">
                  <c:v>1.3509920464012946</c:v>
                </c:pt>
                <c:pt idx="2">
                  <c:v>1.6534592991835237</c:v>
                </c:pt>
                <c:pt idx="3">
                  <c:v>1.944156901619196</c:v>
                </c:pt>
                <c:pt idx="4">
                  <c:v>2.0172875033692055</c:v>
                </c:pt>
                <c:pt idx="5">
                  <c:v>1.8012598797414345</c:v>
                </c:pt>
                <c:pt idx="6">
                  <c:v>1.977099560201969</c:v>
                </c:pt>
                <c:pt idx="7">
                  <c:v>1.9832087787571357</c:v>
                </c:pt>
                <c:pt idx="8">
                  <c:v>2.278228835352536</c:v>
                </c:pt>
                <c:pt idx="9">
                  <c:v>2.0279491672038157</c:v>
                </c:pt>
                <c:pt idx="10">
                  <c:v>2.0627088417931385</c:v>
                </c:pt>
                <c:pt idx="11">
                  <c:v>2.7330782189296614</c:v>
                </c:pt>
                <c:pt idx="12">
                  <c:v>3.2009395651775159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93-ED42-BD86-75F5E4C8F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1.4338900027462573</c:v>
                </c:pt>
                <c:pt idx="1">
                  <c:v>1.4060272470859609</c:v>
                </c:pt>
                <c:pt idx="2">
                  <c:v>1.6389675653307234</c:v>
                </c:pt>
                <c:pt idx="3">
                  <c:v>2.0597417549157173</c:v>
                </c:pt>
                <c:pt idx="4">
                  <c:v>2.1167942981887413</c:v>
                </c:pt>
                <c:pt idx="5">
                  <c:v>1.8366746129150577</c:v>
                </c:pt>
                <c:pt idx="6">
                  <c:v>1.9912006971264504</c:v>
                </c:pt>
                <c:pt idx="7">
                  <c:v>2.0175785182379067</c:v>
                </c:pt>
                <c:pt idx="8">
                  <c:v>2.2734362671067005</c:v>
                </c:pt>
                <c:pt idx="9">
                  <c:v>2.0659693767290448</c:v>
                </c:pt>
                <c:pt idx="10">
                  <c:v>2.0739020750330863</c:v>
                </c:pt>
                <c:pt idx="11">
                  <c:v>2.7380207127496665</c:v>
                </c:pt>
                <c:pt idx="12">
                  <c:v>3.5518469732487632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93-ED42-BD86-75F5E4C8F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D6BB11-5647-AD48-BCD2-BADCD03D8D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6DFE9-34D7-3F44-9CB2-1AF850E9F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041D4-D626-A847-9D59-36229899474F}" type="datetimeFigureOut">
              <a:rPr lang="en-AU" smtClean="0"/>
              <a:t>3/8/18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ED3B-2C6A-4B44-AC9F-0E4088AC1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21CF0-B137-2748-8227-E606A7DBC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12B4F-5070-A34F-BDF0-8EA37A8A16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85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6475" y="1077913"/>
            <a:ext cx="53879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115538"/>
            <a:ext cx="8172000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6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2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9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5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28" indent="-13532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85" indent="-16914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497" indent="-10873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79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43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06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369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32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63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27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91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54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17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80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743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06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14">
            <a:extLst>
              <a:ext uri="{FF2B5EF4-FFF2-40B4-BE49-F238E27FC236}">
                <a16:creationId xmlns:a16="http://schemas.microsoft.com/office/drawing/2014/main" id="{406C7351-21FD-5A46-9C28-E88B22D3B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020481"/>
              </p:ext>
            </p:extLst>
          </p:nvPr>
        </p:nvGraphicFramePr>
        <p:xfrm>
          <a:off x="172170" y="-13252"/>
          <a:ext cx="7805018" cy="383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D7E281-602A-7644-A4D7-AAA6BF93FEC3}"/>
              </a:ext>
            </a:extLst>
          </p:cNvPr>
          <p:cNvSpPr txBox="1"/>
          <p:nvPr/>
        </p:nvSpPr>
        <p:spPr>
          <a:xfrm>
            <a:off x="2893666" y="-5314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Lifetime earnings ($m)</a:t>
            </a:r>
          </a:p>
        </p:txBody>
      </p:sp>
      <p:graphicFrame>
        <p:nvGraphicFramePr>
          <p:cNvPr id="5" name="Chart Placeholder 9">
            <a:extLst>
              <a:ext uri="{FF2B5EF4-FFF2-40B4-BE49-F238E27FC236}">
                <a16:creationId xmlns:a16="http://schemas.microsoft.com/office/drawing/2014/main" id="{D9F18FD1-8EE2-454F-A118-107FF2781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33070"/>
              </p:ext>
            </p:extLst>
          </p:nvPr>
        </p:nvGraphicFramePr>
        <p:xfrm>
          <a:off x="-54591" y="3817916"/>
          <a:ext cx="8094797" cy="387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BF4E2B-2185-994D-92B0-7DBB0A91E77B}"/>
              </a:ext>
            </a:extLst>
          </p:cNvPr>
          <p:cNvSpPr txBox="1"/>
          <p:nvPr/>
        </p:nvSpPr>
        <p:spPr>
          <a:xfrm>
            <a:off x="1005205" y="3989388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Bachelor graduates’ earnings by career stage ($’000)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5BB42-C4F1-8749-81CD-5A67802985CC}"/>
              </a:ext>
            </a:extLst>
          </p:cNvPr>
          <p:cNvSpPr txBox="1"/>
          <p:nvPr/>
        </p:nvSpPr>
        <p:spPr>
          <a:xfrm>
            <a:off x="1652497" y="172170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FA1AF-9389-9942-87AD-9FE9154187F8}"/>
              </a:ext>
            </a:extLst>
          </p:cNvPr>
          <p:cNvSpPr txBox="1"/>
          <p:nvPr/>
        </p:nvSpPr>
        <p:spPr>
          <a:xfrm>
            <a:off x="5646519" y="17217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tx2"/>
                </a:solidFill>
              </a:rPr>
              <a:t>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9BD5-6122-454A-B751-319D886C4E9D}"/>
              </a:ext>
            </a:extLst>
          </p:cNvPr>
          <p:cNvSpPr txBox="1"/>
          <p:nvPr/>
        </p:nvSpPr>
        <p:spPr>
          <a:xfrm>
            <a:off x="702855" y="312767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70FD9-738D-784E-8DF3-BF76BF123B26}"/>
              </a:ext>
            </a:extLst>
          </p:cNvPr>
          <p:cNvSpPr txBox="1"/>
          <p:nvPr/>
        </p:nvSpPr>
        <p:spPr>
          <a:xfrm>
            <a:off x="1318258" y="3162971"/>
            <a:ext cx="275588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700" dirty="0"/>
              <a:t>‘11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83E5C-F891-DA4B-B08A-4587BBF79A55}"/>
              </a:ext>
            </a:extLst>
          </p:cNvPr>
          <p:cNvSpPr txBox="1"/>
          <p:nvPr/>
        </p:nvSpPr>
        <p:spPr>
          <a:xfrm>
            <a:off x="1770200" y="3170665"/>
            <a:ext cx="2725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600" dirty="0"/>
              <a:t>‘16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BB8D7-E81C-EC45-9821-618A0596690B}"/>
              </a:ext>
            </a:extLst>
          </p:cNvPr>
          <p:cNvSpPr txBox="1"/>
          <p:nvPr/>
        </p:nvSpPr>
        <p:spPr>
          <a:xfrm>
            <a:off x="3918882" y="75917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/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12327-CBD0-9B4D-882D-C19E8F9290CC}"/>
              </a:ext>
            </a:extLst>
          </p:cNvPr>
          <p:cNvSpPr/>
          <p:nvPr/>
        </p:nvSpPr>
        <p:spPr bwMode="auto">
          <a:xfrm>
            <a:off x="1676904" y="13584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+10%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CE0D3-4472-5342-A236-CE8E1494B1E4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1021976" y="1491747"/>
            <a:ext cx="654928" cy="64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9DC2-C44B-C24E-8E65-25B76FC2C29C}"/>
              </a:ext>
            </a:extLst>
          </p:cNvPr>
          <p:cNvSpPr/>
          <p:nvPr/>
        </p:nvSpPr>
        <p:spPr bwMode="auto">
          <a:xfrm>
            <a:off x="3470389" y="913664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+6%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0CBAE3-A30A-7E49-A61C-98C5632CAAF5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2826327" y="1046973"/>
            <a:ext cx="644062" cy="473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B827B-B0F1-5B47-8F4D-2125F7627781}"/>
              </a:ext>
            </a:extLst>
          </p:cNvPr>
          <p:cNvSpPr/>
          <p:nvPr/>
        </p:nvSpPr>
        <p:spPr bwMode="auto">
          <a:xfrm>
            <a:off x="5275618" y="10609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+3%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8F7DF5-7E9A-AC4F-ABF1-77B503D0D124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4640458" y="1194247"/>
            <a:ext cx="635160" cy="321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5905-058C-E147-96DF-C16858DC5C98}"/>
              </a:ext>
            </a:extLst>
          </p:cNvPr>
          <p:cNvSpPr/>
          <p:nvPr/>
        </p:nvSpPr>
        <p:spPr bwMode="auto">
          <a:xfrm>
            <a:off x="7097694" y="29871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+2%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F9A6F-8534-B143-8AA1-4B0914C7F8D5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498597" y="432027"/>
            <a:ext cx="599097" cy="26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312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277874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585643" y="3308683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585642" y="5454267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585642" y="7119972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607741" y="6514534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629430" y="1184000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5F900-087B-2E4C-A1CA-CB73A5EB5E47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157E0-7F97-E142-A882-1901427DE924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79DC2-4752-F245-BC69-C12DC3335ABD}"/>
              </a:ext>
            </a:extLst>
          </p:cNvPr>
          <p:cNvCxnSpPr/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A05B5F-FA56-6A4B-A30C-CCBDEC2F2001}"/>
              </a:ext>
            </a:extLst>
          </p:cNvPr>
          <p:cNvSpPr txBox="1"/>
          <p:nvPr/>
        </p:nvSpPr>
        <p:spPr>
          <a:xfrm>
            <a:off x="577310" y="388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7EAF3-66AB-2D4F-B27E-F79ADBFCBFF5}"/>
              </a:ext>
            </a:extLst>
          </p:cNvPr>
          <p:cNvSpPr txBox="1"/>
          <p:nvPr/>
        </p:nvSpPr>
        <p:spPr>
          <a:xfrm>
            <a:off x="2105891" y="388194"/>
            <a:ext cx="20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Mid-career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14050-4502-FB4B-A468-5FBECCF3139E}"/>
              </a:ext>
            </a:extLst>
          </p:cNvPr>
          <p:cNvSpPr txBox="1"/>
          <p:nvPr/>
        </p:nvSpPr>
        <p:spPr>
          <a:xfrm>
            <a:off x="1606382" y="18862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66009-9A6B-084B-98DC-6DB09CD12261}"/>
              </a:ext>
            </a:extLst>
          </p:cNvPr>
          <p:cNvSpPr txBox="1"/>
          <p:nvPr/>
        </p:nvSpPr>
        <p:spPr>
          <a:xfrm>
            <a:off x="5790535" y="11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7007B-1097-5044-97F1-C18E6A487602}"/>
              </a:ext>
            </a:extLst>
          </p:cNvPr>
          <p:cNvSpPr txBox="1"/>
          <p:nvPr/>
        </p:nvSpPr>
        <p:spPr>
          <a:xfrm>
            <a:off x="4360198" y="388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1E522-F584-BA40-98A9-541051892868}"/>
              </a:ext>
            </a:extLst>
          </p:cNvPr>
          <p:cNvSpPr txBox="1"/>
          <p:nvPr/>
        </p:nvSpPr>
        <p:spPr>
          <a:xfrm>
            <a:off x="6373470" y="38819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Mid-career</a:t>
            </a:r>
          </a:p>
        </p:txBody>
      </p:sp>
    </p:spTree>
    <p:extLst>
      <p:ext uri="{BB962C8B-B14F-4D97-AF65-F5344CB8AC3E}">
        <p14:creationId xmlns:p14="http://schemas.microsoft.com/office/powerpoint/2010/main" val="15916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628819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2598418" y="2764458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2597125" y="5932810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585642" y="7088441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2608174" y="6724898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27537-B4F6-594A-9718-0D391D062C97}"/>
              </a:ext>
            </a:extLst>
          </p:cNvPr>
          <p:cNvSpPr txBox="1"/>
          <p:nvPr/>
        </p:nvSpPr>
        <p:spPr>
          <a:xfrm>
            <a:off x="577310" y="3881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 children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07D8A-1F6E-A843-A497-F996FA973230}"/>
              </a:ext>
            </a:extLst>
          </p:cNvPr>
          <p:cNvSpPr txBox="1"/>
          <p:nvPr/>
        </p:nvSpPr>
        <p:spPr>
          <a:xfrm>
            <a:off x="2210756" y="3881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without 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F8731-0438-9043-B7EE-A831D312E2D3}"/>
              </a:ext>
            </a:extLst>
          </p:cNvPr>
          <p:cNvSpPr txBox="1"/>
          <p:nvPr/>
        </p:nvSpPr>
        <p:spPr>
          <a:xfrm>
            <a:off x="1345040" y="1886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Early-career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CFE28-AF7A-0A41-91ED-6D2FC286EDFF}"/>
              </a:ext>
            </a:extLst>
          </p:cNvPr>
          <p:cNvSpPr txBox="1"/>
          <p:nvPr/>
        </p:nvSpPr>
        <p:spPr>
          <a:xfrm>
            <a:off x="5386666" y="114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Mid-career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2580893" y="1384722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70BC2C-0113-E54B-8E19-C6E20DBC1772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0D3A8-7ECD-F843-A4A8-A5C8CE6CFA07}"/>
              </a:ext>
            </a:extLst>
          </p:cNvPr>
          <p:cNvSpPr txBox="1"/>
          <p:nvPr/>
        </p:nvSpPr>
        <p:spPr>
          <a:xfrm>
            <a:off x="4338719" y="3881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 children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D6F85-8FEA-6947-A4B5-6D5E4EB3CC4E}"/>
              </a:ext>
            </a:extLst>
          </p:cNvPr>
          <p:cNvSpPr txBox="1"/>
          <p:nvPr/>
        </p:nvSpPr>
        <p:spPr>
          <a:xfrm>
            <a:off x="6148834" y="3881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without children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8FFBB-E330-584F-BC0D-89F7D68BC595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4DCDC-4488-FE4D-A7F1-ADD39929BC11}"/>
              </a:ext>
            </a:extLst>
          </p:cNvPr>
          <p:cNvCxnSpPr>
            <a:endCxn id="3" idx="2"/>
          </p:cNvCxnSpPr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688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257570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606280" y="4824932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606280" y="5788794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617329" y="6724898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27537-B4F6-594A-9718-0D391D062C97}"/>
              </a:ext>
            </a:extLst>
          </p:cNvPr>
          <p:cNvSpPr txBox="1"/>
          <p:nvPr/>
        </p:nvSpPr>
        <p:spPr>
          <a:xfrm>
            <a:off x="577309" y="388194"/>
            <a:ext cx="14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Women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07D8A-1F6E-A843-A497-F996FA973230}"/>
              </a:ext>
            </a:extLst>
          </p:cNvPr>
          <p:cNvSpPr txBox="1"/>
          <p:nvPr/>
        </p:nvSpPr>
        <p:spPr>
          <a:xfrm>
            <a:off x="2210756" y="388194"/>
            <a:ext cx="18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F8731-0438-9043-B7EE-A831D312E2D3}"/>
              </a:ext>
            </a:extLst>
          </p:cNvPr>
          <p:cNvSpPr txBox="1"/>
          <p:nvPr/>
        </p:nvSpPr>
        <p:spPr>
          <a:xfrm>
            <a:off x="585642" y="18862"/>
            <a:ext cx="356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/>
              <a:t>Bachelor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CFE28-AF7A-0A41-91ED-6D2FC286EDFF}"/>
              </a:ext>
            </a:extLst>
          </p:cNvPr>
          <p:cNvSpPr txBox="1"/>
          <p:nvPr/>
        </p:nvSpPr>
        <p:spPr>
          <a:xfrm>
            <a:off x="5386666" y="11485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Year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588755" y="2520676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70BC2C-0113-E54B-8E19-C6E20DBC1772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0D3A8-7ECD-F843-A4A8-A5C8CE6CFA07}"/>
              </a:ext>
            </a:extLst>
          </p:cNvPr>
          <p:cNvSpPr txBox="1"/>
          <p:nvPr/>
        </p:nvSpPr>
        <p:spPr>
          <a:xfrm>
            <a:off x="4142509" y="388194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Women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D6F85-8FEA-6947-A4B5-6D5E4EB3CC4E}"/>
              </a:ext>
            </a:extLst>
          </p:cNvPr>
          <p:cNvSpPr txBox="1"/>
          <p:nvPr/>
        </p:nvSpPr>
        <p:spPr>
          <a:xfrm>
            <a:off x="6148834" y="388194"/>
            <a:ext cx="18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8FFBB-E330-584F-BC0D-89F7D68BC595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4DCDC-4488-FE4D-A7F1-ADD39929BC11}"/>
              </a:ext>
            </a:extLst>
          </p:cNvPr>
          <p:cNvCxnSpPr>
            <a:endCxn id="3" idx="2"/>
          </p:cNvCxnSpPr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2822F6-4CF1-D242-91C3-6CED0836AEFF}"/>
              </a:ext>
            </a:extLst>
          </p:cNvPr>
          <p:cNvCxnSpPr/>
          <p:nvPr/>
        </p:nvCxnSpPr>
        <p:spPr bwMode="auto">
          <a:xfrm flipV="1">
            <a:off x="1629390" y="7181040"/>
            <a:ext cx="312426" cy="143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1671428" y="6965032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6733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CAF7-AEF7-DC45-8A45-9FA23BF4356E}"/>
              </a:ext>
            </a:extLst>
          </p:cNvPr>
          <p:cNvSpPr txBox="1">
            <a:spLocks/>
          </p:cNvSpPr>
          <p:nvPr/>
        </p:nvSpPr>
        <p:spPr>
          <a:xfrm>
            <a:off x="125187" y="-39111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Net income of a median person aged between 25-34, $2016 ‘100k</a:t>
            </a:r>
            <a:endParaRPr lang="en-AU" kern="0" dirty="0"/>
          </a:p>
        </p:txBody>
      </p:sp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4B9B5411-A8B5-E14A-9DDF-F25F5E110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764429"/>
              </p:ext>
            </p:extLst>
          </p:nvPr>
        </p:nvGraphicFramePr>
        <p:xfrm>
          <a:off x="34699" y="3340522"/>
          <a:ext cx="801677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Placeholder 20">
            <a:extLst>
              <a:ext uri="{FF2B5EF4-FFF2-40B4-BE49-F238E27FC236}">
                <a16:creationId xmlns:a16="http://schemas.microsoft.com/office/drawing/2014/main" id="{A7E5C3AE-5DC0-AA48-B6C8-31A27D22B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644512"/>
              </p:ext>
            </p:extLst>
          </p:nvPr>
        </p:nvGraphicFramePr>
        <p:xfrm>
          <a:off x="569524" y="-6803"/>
          <a:ext cx="7481945" cy="334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7ECC6-C87A-BD4D-8F20-4FC963CF9ADB}"/>
              </a:ext>
            </a:extLst>
          </p:cNvPr>
          <p:cNvSpPr txBox="1"/>
          <p:nvPr/>
        </p:nvSpPr>
        <p:spPr>
          <a:xfrm>
            <a:off x="3889106" y="18862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585E8-92A7-5240-9A02-66E6B326ACA8}"/>
              </a:ext>
            </a:extLst>
          </p:cNvPr>
          <p:cNvSpPr txBox="1"/>
          <p:nvPr/>
        </p:nvSpPr>
        <p:spPr>
          <a:xfrm>
            <a:off x="4067450" y="33720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74B0D-A6B3-C242-B26F-0566FC1914E9}"/>
              </a:ext>
            </a:extLst>
          </p:cNvPr>
          <p:cNvSpPr/>
          <p:nvPr/>
        </p:nvSpPr>
        <p:spPr bwMode="auto">
          <a:xfrm>
            <a:off x="2551987" y="178130"/>
            <a:ext cx="1069988" cy="640982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11750-C524-C542-9AD6-AD1D5DB631B7}"/>
              </a:ext>
            </a:extLst>
          </p:cNvPr>
          <p:cNvSpPr txBox="1"/>
          <p:nvPr/>
        </p:nvSpPr>
        <p:spPr>
          <a:xfrm>
            <a:off x="2548434" y="63065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solidFill>
                  <a:schemeClr val="accent6"/>
                </a:solidFill>
              </a:rPr>
              <a:t>Income grew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BE5A0-6DFE-DF47-8F83-66AD8147ACDC}"/>
              </a:ext>
            </a:extLst>
          </p:cNvPr>
          <p:cNvSpPr txBox="1"/>
          <p:nvPr/>
        </p:nvSpPr>
        <p:spPr>
          <a:xfrm>
            <a:off x="5583276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FAB984"/>
                </a:solidFill>
              </a:rPr>
              <a:t>2006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FAA8-2046-F94C-9F98-C8DC87313A69}"/>
              </a:ext>
            </a:extLst>
          </p:cNvPr>
          <p:cNvSpPr txBox="1"/>
          <p:nvPr/>
        </p:nvSpPr>
        <p:spPr>
          <a:xfrm>
            <a:off x="6145663" y="19603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0B55-A4A9-F842-9335-F687F95EB48A}"/>
              </a:ext>
            </a:extLst>
          </p:cNvPr>
          <p:cNvSpPr txBox="1"/>
          <p:nvPr/>
        </p:nvSpPr>
        <p:spPr>
          <a:xfrm>
            <a:off x="6695290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EC700A"/>
                </a:solidFill>
              </a:rPr>
              <a:t>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6834B-66E8-0446-A882-EAC83FEE7BC7}"/>
              </a:ext>
            </a:extLst>
          </p:cNvPr>
          <p:cNvSpPr/>
          <p:nvPr/>
        </p:nvSpPr>
        <p:spPr bwMode="auto">
          <a:xfrm>
            <a:off x="7374953" y="196029"/>
            <a:ext cx="552789" cy="6380943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CAF7-AEF7-DC45-8A45-9FA23BF4356E}"/>
              </a:ext>
            </a:extLst>
          </p:cNvPr>
          <p:cNvSpPr txBox="1">
            <a:spLocks/>
          </p:cNvSpPr>
          <p:nvPr/>
        </p:nvSpPr>
        <p:spPr>
          <a:xfrm>
            <a:off x="125187" y="-39111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dirty="0"/>
              <a:t>Net lifetime income, $2016 million</a:t>
            </a:r>
          </a:p>
        </p:txBody>
      </p:sp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4B9B5411-A8B5-E14A-9DDF-F25F5E110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04499"/>
              </p:ext>
            </p:extLst>
          </p:nvPr>
        </p:nvGraphicFramePr>
        <p:xfrm>
          <a:off x="34699" y="3340522"/>
          <a:ext cx="801677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Placeholder 20">
            <a:extLst>
              <a:ext uri="{FF2B5EF4-FFF2-40B4-BE49-F238E27FC236}">
                <a16:creationId xmlns:a16="http://schemas.microsoft.com/office/drawing/2014/main" id="{A7E5C3AE-5DC0-AA48-B6C8-31A27D22B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854373"/>
              </p:ext>
            </p:extLst>
          </p:nvPr>
        </p:nvGraphicFramePr>
        <p:xfrm>
          <a:off x="569524" y="-6803"/>
          <a:ext cx="7481945" cy="334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7ECC6-C87A-BD4D-8F20-4FC963CF9ADB}"/>
              </a:ext>
            </a:extLst>
          </p:cNvPr>
          <p:cNvSpPr txBox="1"/>
          <p:nvPr/>
        </p:nvSpPr>
        <p:spPr>
          <a:xfrm>
            <a:off x="3889106" y="18862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585E8-92A7-5240-9A02-66E6B326ACA8}"/>
              </a:ext>
            </a:extLst>
          </p:cNvPr>
          <p:cNvSpPr txBox="1"/>
          <p:nvPr/>
        </p:nvSpPr>
        <p:spPr>
          <a:xfrm>
            <a:off x="4067450" y="33720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74B0D-A6B3-C242-B26F-0566FC1914E9}"/>
              </a:ext>
            </a:extLst>
          </p:cNvPr>
          <p:cNvSpPr/>
          <p:nvPr/>
        </p:nvSpPr>
        <p:spPr bwMode="auto">
          <a:xfrm>
            <a:off x="2551987" y="178130"/>
            <a:ext cx="1076430" cy="640982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11750-C524-C542-9AD6-AD1D5DB631B7}"/>
              </a:ext>
            </a:extLst>
          </p:cNvPr>
          <p:cNvSpPr txBox="1"/>
          <p:nvPr/>
        </p:nvSpPr>
        <p:spPr>
          <a:xfrm>
            <a:off x="2548434" y="63065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solidFill>
                  <a:schemeClr val="accent6"/>
                </a:solidFill>
              </a:rPr>
              <a:t>Income grew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BE5A0-6DFE-DF47-8F83-66AD8147ACDC}"/>
              </a:ext>
            </a:extLst>
          </p:cNvPr>
          <p:cNvSpPr txBox="1"/>
          <p:nvPr/>
        </p:nvSpPr>
        <p:spPr>
          <a:xfrm>
            <a:off x="5583276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F8A866"/>
                </a:solidFill>
              </a:rPr>
              <a:t>2006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FAA8-2046-F94C-9F98-C8DC87313A69}"/>
              </a:ext>
            </a:extLst>
          </p:cNvPr>
          <p:cNvSpPr txBox="1"/>
          <p:nvPr/>
        </p:nvSpPr>
        <p:spPr>
          <a:xfrm>
            <a:off x="6145663" y="19603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0B55-A4A9-F842-9335-F687F95EB48A}"/>
              </a:ext>
            </a:extLst>
          </p:cNvPr>
          <p:cNvSpPr txBox="1"/>
          <p:nvPr/>
        </p:nvSpPr>
        <p:spPr>
          <a:xfrm>
            <a:off x="6695290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EC700A"/>
                </a:solidFill>
              </a:rPr>
              <a:t>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6834B-66E8-0446-A882-EAC83FEE7BC7}"/>
              </a:ext>
            </a:extLst>
          </p:cNvPr>
          <p:cNvSpPr/>
          <p:nvPr/>
        </p:nvSpPr>
        <p:spPr bwMode="auto">
          <a:xfrm>
            <a:off x="7374953" y="196029"/>
            <a:ext cx="552789" cy="6380943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7231E3-2AD2-8445-AC51-9CA107422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178721"/>
              </p:ext>
            </p:extLst>
          </p:nvPr>
        </p:nvGraphicFramePr>
        <p:xfrm>
          <a:off x="3854477" y="302029"/>
          <a:ext cx="4310581" cy="728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D683638-2297-EF48-9920-77DBF097DA81}"/>
              </a:ext>
            </a:extLst>
          </p:cNvPr>
          <p:cNvSpPr txBox="1">
            <a:spLocks/>
          </p:cNvSpPr>
          <p:nvPr/>
        </p:nvSpPr>
        <p:spPr>
          <a:xfrm>
            <a:off x="-43853" y="-638328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 </a:t>
            </a:r>
            <a:endParaRPr lang="en-AU" sz="1800" kern="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4CAC71-DA5C-A143-AA79-D10E3F28E890}"/>
              </a:ext>
            </a:extLst>
          </p:cNvPr>
          <p:cNvSpPr txBox="1">
            <a:spLocks/>
          </p:cNvSpPr>
          <p:nvPr/>
        </p:nvSpPr>
        <p:spPr>
          <a:xfrm>
            <a:off x="-43852" y="-265022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30</a:t>
            </a:r>
            <a:r>
              <a:rPr lang="en-AU" kern="0" baseline="30000"/>
              <a:t>th</a:t>
            </a:r>
            <a:r>
              <a:rPr lang="en-AU" kern="0"/>
              <a:t>-70</a:t>
            </a:r>
            <a:r>
              <a:rPr lang="en-AU" kern="0" baseline="30000"/>
              <a:t>th</a:t>
            </a:r>
            <a:r>
              <a:rPr lang="en-AU" kern="0"/>
              <a:t> percentile</a:t>
            </a:r>
            <a:endParaRPr lang="en-AU" kern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922589-C96E-1A48-8001-6485D5346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651065"/>
              </p:ext>
            </p:extLst>
          </p:nvPr>
        </p:nvGraphicFramePr>
        <p:xfrm>
          <a:off x="-43854" y="310276"/>
          <a:ext cx="4860405" cy="720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621878-4689-8444-A9D4-BB6D9F8F687D}"/>
              </a:ext>
            </a:extLst>
          </p:cNvPr>
          <p:cNvSpPr txBox="1"/>
          <p:nvPr/>
        </p:nvSpPr>
        <p:spPr>
          <a:xfrm>
            <a:off x="2998527" y="7516986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Net lifetime income ($2016 million)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5DBA9-DAB9-C749-80CA-E07CB4D6F5DB}"/>
              </a:ext>
            </a:extLst>
          </p:cNvPr>
          <p:cNvSpPr txBox="1"/>
          <p:nvPr/>
        </p:nvSpPr>
        <p:spPr>
          <a:xfrm>
            <a:off x="1517844" y="15248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30</a:t>
            </a:r>
            <a:r>
              <a:rPr lang="en-AU" sz="1800" baseline="30000" dirty="0">
                <a:solidFill>
                  <a:schemeClr val="accent2"/>
                </a:solidFill>
              </a:rPr>
              <a:t>th</a:t>
            </a:r>
            <a:endParaRPr lang="en-AU" sz="1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06D0A-ED6A-6040-93CD-BB50C69775C1}"/>
              </a:ext>
            </a:extLst>
          </p:cNvPr>
          <p:cNvSpPr txBox="1"/>
          <p:nvPr/>
        </p:nvSpPr>
        <p:spPr>
          <a:xfrm>
            <a:off x="2692450" y="15408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5"/>
                </a:solidFill>
              </a:rPr>
              <a:t>70</a:t>
            </a:r>
            <a:r>
              <a:rPr lang="en-AU" sz="1800" baseline="30000" dirty="0">
                <a:solidFill>
                  <a:schemeClr val="accent5"/>
                </a:solidFill>
              </a:rPr>
              <a:t>th</a:t>
            </a:r>
            <a:r>
              <a:rPr lang="en-AU" sz="1800" dirty="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9A1B73-5245-504B-84ED-3BC18F69709F}"/>
              </a:ext>
            </a:extLst>
          </p:cNvPr>
          <p:cNvGrpSpPr/>
          <p:nvPr/>
        </p:nvGrpSpPr>
        <p:grpSpPr>
          <a:xfrm>
            <a:off x="8949301" y="3124498"/>
            <a:ext cx="252173" cy="290022"/>
            <a:chOff x="4377898" y="4281539"/>
            <a:chExt cx="252173" cy="2900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BB2D3B-71CE-1646-946E-A3E0FC9F24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77898" y="4485625"/>
              <a:ext cx="11865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F17C55-5BFD-DD4A-B16F-13A053798D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80365" y="4364018"/>
              <a:ext cx="1848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C1BE83-670C-844F-849E-8E95ACB9F8A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56058" y="4281539"/>
              <a:ext cx="174013" cy="2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B0DDE1-7CA8-114D-8E5F-6C589936158C}"/>
              </a:ext>
            </a:extLst>
          </p:cNvPr>
          <p:cNvSpPr txBox="1"/>
          <p:nvPr/>
        </p:nvSpPr>
        <p:spPr>
          <a:xfrm>
            <a:off x="1999552" y="-5905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B8B71-32FA-4342-A1B6-7ECC685F624A}"/>
              </a:ext>
            </a:extLst>
          </p:cNvPr>
          <p:cNvSpPr txBox="1"/>
          <p:nvPr/>
        </p:nvSpPr>
        <p:spPr>
          <a:xfrm>
            <a:off x="6114436" y="-57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A18BC-0890-9649-B77A-5DBC96E3B891}"/>
              </a:ext>
            </a:extLst>
          </p:cNvPr>
          <p:cNvSpPr txBox="1"/>
          <p:nvPr/>
        </p:nvSpPr>
        <p:spPr>
          <a:xfrm>
            <a:off x="3223696" y="1972370"/>
            <a:ext cx="756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800" dirty="0"/>
              <a:t>Median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845D52-494F-8D4E-B87F-42DEE04B9F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47350" y="1799763"/>
            <a:ext cx="840350" cy="302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783C3A-93AF-6F43-B893-2446BEA48CB1}"/>
              </a:ext>
            </a:extLst>
          </p:cNvPr>
          <p:cNvCxnSpPr>
            <a:cxnSpLocks/>
          </p:cNvCxnSpPr>
          <p:nvPr/>
        </p:nvCxnSpPr>
        <p:spPr bwMode="auto">
          <a:xfrm>
            <a:off x="4276626" y="6702038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E42A3E-5CF3-2B45-8B78-8F9E45B649E8}"/>
              </a:ext>
            </a:extLst>
          </p:cNvPr>
          <p:cNvCxnSpPr>
            <a:cxnSpLocks/>
          </p:cNvCxnSpPr>
          <p:nvPr/>
        </p:nvCxnSpPr>
        <p:spPr bwMode="auto">
          <a:xfrm>
            <a:off x="7703567" y="6704304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ED595-1F15-0647-8832-039D1DA73C1B}"/>
              </a:ext>
            </a:extLst>
          </p:cNvPr>
          <p:cNvCxnSpPr>
            <a:cxnSpLocks/>
          </p:cNvCxnSpPr>
          <p:nvPr/>
        </p:nvCxnSpPr>
        <p:spPr bwMode="auto">
          <a:xfrm>
            <a:off x="7613080" y="6206623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73944612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265</TotalTime>
  <Words>158</Words>
  <Application>Microsoft Macintosh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38</cp:revision>
  <cp:lastPrinted>2018-08-03T01:14:13Z</cp:lastPrinted>
  <dcterms:created xsi:type="dcterms:W3CDTF">2018-08-02T23:05:58Z</dcterms:created>
  <dcterms:modified xsi:type="dcterms:W3CDTF">2018-08-03T03:31:12Z</dcterms:modified>
</cp:coreProperties>
</file>