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6.xml" ContentType="application/vnd.openxmlformats-officedocument.presentationml.notesSlide+xml"/>
  <Override PartName="/ppt/charts/chart2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7.xml" ContentType="application/vnd.openxmlformats-officedocument.presentationml.notesSlide+xml"/>
  <Override PartName="/ppt/charts/chart2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8.xml" ContentType="application/vnd.openxmlformats-officedocument.presentationml.notesSlide+xml"/>
  <Override PartName="/ppt/charts/chart2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0.xml" ContentType="application/vnd.openxmlformats-officedocument.presentationml.notesSlide+xml"/>
  <Override PartName="/ppt/charts/chart2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1.xml" ContentType="application/vnd.openxmlformats-officedocument.presentationml.notesSlide+xml"/>
  <Override PartName="/ppt/charts/chart2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2.xml" ContentType="application/vnd.openxmlformats-officedocument.presentationml.notesSlide+xml"/>
  <Override PartName="/ppt/charts/chart3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3.xml" ContentType="application/vnd.openxmlformats-officedocument.presentationml.notesSlide+xml"/>
  <Override PartName="/ppt/charts/chart3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4.xml" ContentType="application/vnd.openxmlformats-officedocument.presentationml.notesSlide+xml"/>
  <Override PartName="/ppt/charts/chart3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1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3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6.xml" ContentType="application/vnd.openxmlformats-officedocument.presentationml.notesSlide+xml"/>
  <Override PartName="/ppt/charts/chart3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7.xml" ContentType="application/vnd.openxmlformats-officedocument.presentationml.notesSlide+xml"/>
  <Override PartName="/ppt/charts/chart3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8.xml" ContentType="application/vnd.openxmlformats-officedocument.presentationml.notesSlide+xml"/>
  <Override PartName="/ppt/charts/chart3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29.xml" ContentType="application/vnd.openxmlformats-officedocument.presentationml.notesSlide+xml"/>
  <Override PartName="/ppt/charts/chart3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0.xml" ContentType="application/vnd.openxmlformats-officedocument.presentationml.notesSlide+xml"/>
  <Override PartName="/ppt/charts/chart3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4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42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3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4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5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6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5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51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52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6"/>
  </p:notesMasterIdLst>
  <p:handoutMasterIdLst>
    <p:handoutMasterId r:id="rId47"/>
  </p:handoutMasterIdLst>
  <p:sldIdLst>
    <p:sldId id="623" r:id="rId2"/>
    <p:sldId id="625" r:id="rId3"/>
    <p:sldId id="624" r:id="rId4"/>
    <p:sldId id="626" r:id="rId5"/>
    <p:sldId id="627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1" r:id="rId15"/>
    <p:sldId id="642" r:id="rId16"/>
    <p:sldId id="643" r:id="rId17"/>
    <p:sldId id="644" r:id="rId18"/>
    <p:sldId id="646" r:id="rId19"/>
    <p:sldId id="647" r:id="rId20"/>
    <p:sldId id="648" r:id="rId21"/>
    <p:sldId id="650" r:id="rId22"/>
    <p:sldId id="651" r:id="rId23"/>
    <p:sldId id="649" r:id="rId24"/>
    <p:sldId id="652" r:id="rId25"/>
    <p:sldId id="655" r:id="rId26"/>
    <p:sldId id="656" r:id="rId27"/>
    <p:sldId id="657" r:id="rId28"/>
    <p:sldId id="653" r:id="rId29"/>
    <p:sldId id="654" r:id="rId30"/>
    <p:sldId id="672" r:id="rId31"/>
    <p:sldId id="658" r:id="rId32"/>
    <p:sldId id="659" r:id="rId33"/>
    <p:sldId id="660" r:id="rId34"/>
    <p:sldId id="661" r:id="rId35"/>
    <p:sldId id="662" r:id="rId36"/>
    <p:sldId id="663" r:id="rId37"/>
    <p:sldId id="664" r:id="rId38"/>
    <p:sldId id="665" r:id="rId39"/>
    <p:sldId id="666" r:id="rId40"/>
    <p:sldId id="667" r:id="rId41"/>
    <p:sldId id="668" r:id="rId42"/>
    <p:sldId id="669" r:id="rId43"/>
    <p:sldId id="670" r:id="rId44"/>
    <p:sldId id="671" r:id="rId45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7" userDrawn="1">
          <p15:clr>
            <a:srgbClr val="A4A3A4"/>
          </p15:clr>
        </p15:guide>
        <p15:guide id="2" orient="horz" pos="280" userDrawn="1">
          <p15:clr>
            <a:srgbClr val="A4A3A4"/>
          </p15:clr>
        </p15:guide>
        <p15:guide id="3" pos="1197" userDrawn="1">
          <p15:clr>
            <a:srgbClr val="A4A3A4"/>
          </p15:clr>
        </p15:guide>
        <p15:guide id="4" pos="2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68B33"/>
    <a:srgbClr val="D4582A"/>
    <a:srgbClr val="FFC35A"/>
    <a:srgbClr val="F7A25B"/>
    <a:srgbClr val="FFCF7A"/>
    <a:srgbClr val="B34E51"/>
    <a:srgbClr val="814142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6291" autoAdjust="0"/>
  </p:normalViewPr>
  <p:slideViewPr>
    <p:cSldViewPr>
      <p:cViewPr varScale="1">
        <p:scale>
          <a:sx n="94" d="100"/>
          <a:sy n="94" d="100"/>
        </p:scale>
        <p:origin x="184" y="1368"/>
      </p:cViewPr>
      <p:guideLst>
        <p:guide orient="horz" pos="3277"/>
        <p:guide orient="horz" pos="280"/>
        <p:guide pos="1197"/>
        <p:guide pos="2513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1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pattFill prst="dkDnDiag">
              <a:fgClr>
                <a:srgbClr val="621214">
                  <a:lumMod val="60000"/>
                  <a:lumOff val="40000"/>
                </a:srgbClr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0.22014447276335428</c:v>
                </c:pt>
                <c:pt idx="1">
                  <c:v>0.22294142901318892</c:v>
                </c:pt>
                <c:pt idx="2">
                  <c:v>0.23357003642663443</c:v>
                </c:pt>
                <c:pt idx="4">
                  <c:v>0.10834766560817222</c:v>
                </c:pt>
                <c:pt idx="5">
                  <c:v>0.10608260699154519</c:v>
                </c:pt>
                <c:pt idx="6">
                  <c:v>0.10322245831833081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0.59455350467354662</c:v>
                </c:pt>
                <c:pt idx="1">
                  <c:v>0.5929032703560374</c:v>
                </c:pt>
                <c:pt idx="2">
                  <c:v>0.58875396345700715</c:v>
                </c:pt>
                <c:pt idx="4">
                  <c:v>0.23027452985084318</c:v>
                </c:pt>
                <c:pt idx="5">
                  <c:v>0.23653297000690571</c:v>
                </c:pt>
                <c:pt idx="6">
                  <c:v>0.26173873796205666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0.11589784069084552</c:v>
                </c:pt>
                <c:pt idx="1">
                  <c:v>0.10991854883017146</c:v>
                </c:pt>
                <c:pt idx="2">
                  <c:v>0.10500050098743006</c:v>
                </c:pt>
                <c:pt idx="4">
                  <c:v>0.11065888030637133</c:v>
                </c:pt>
                <c:pt idx="5">
                  <c:v>0.10703820526698893</c:v>
                </c:pt>
                <c:pt idx="6">
                  <c:v>0.10612322864527603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6.9404181872253612E-2</c:v>
                </c:pt>
                <c:pt idx="1">
                  <c:v>7.4236751800602255E-2</c:v>
                </c:pt>
                <c:pt idx="2">
                  <c:v>7.2675499128928303E-2</c:v>
                </c:pt>
                <c:pt idx="4">
                  <c:v>0.55071892423461322</c:v>
                </c:pt>
                <c:pt idx="5">
                  <c:v>0.55034621773456016</c:v>
                </c:pt>
                <c:pt idx="6">
                  <c:v>0.52891557507433651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B2B-0D48-8084-3230AA0EE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14.565372390220539</c:v>
                </c:pt>
                <c:pt idx="1">
                  <c:v>13.64388732577212</c:v>
                </c:pt>
                <c:pt idx="2">
                  <c:v>12.276812685311695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7.0892658872705887</c:v>
                </c:pt>
                <c:pt idx="1">
                  <c:v>6.956133145925758</c:v>
                </c:pt>
                <c:pt idx="2">
                  <c:v>6.2973445240684462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10.75139333376875</c:v>
                </c:pt>
                <c:pt idx="1">
                  <c:v>10.410482507932784</c:v>
                </c:pt>
                <c:pt idx="2">
                  <c:v>9.1698500776101639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22.028144253586746</c:v>
                </c:pt>
                <c:pt idx="1">
                  <c:v>21.096084662953466</c:v>
                </c:pt>
                <c:pt idx="2">
                  <c:v>19.946044669994144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20.959332070624605</c:v>
                </c:pt>
                <c:pt idx="1">
                  <c:v>20.897234573202546</c:v>
                </c:pt>
                <c:pt idx="2">
                  <c:v>21.00307652269284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23.60448914723619</c:v>
                </c:pt>
                <c:pt idx="1">
                  <c:v>25.932398459130251</c:v>
                </c:pt>
                <c:pt idx="2">
                  <c:v>30.272960060972775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16.825653901374118</c:v>
                </c:pt>
                <c:pt idx="1">
                  <c:v>16.670273037145616</c:v>
                </c:pt>
                <c:pt idx="2">
                  <c:v>16.425887522737856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48.389613925569549</c:v>
                </c:pt>
                <c:pt idx="1">
                  <c:v>45.998092113682105</c:v>
                </c:pt>
                <c:pt idx="2">
                  <c:v>41.483204833759899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4.2386927726653294</c:v>
                </c:pt>
                <c:pt idx="1">
                  <c:v>4.2875091613443619</c:v>
                </c:pt>
                <c:pt idx="2">
                  <c:v>4.5625972702630628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11.914709675789545</c:v>
                </c:pt>
                <c:pt idx="1">
                  <c:v>12.600891122511895</c:v>
                </c:pt>
                <c:pt idx="2">
                  <c:v>13.529870677817007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3.1459683859368925</c:v>
                </c:pt>
                <c:pt idx="1">
                  <c:v>3.1794227480543049</c:v>
                </c:pt>
                <c:pt idx="2">
                  <c:v>3.8546886754526675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14.650871330510531</c:v>
                </c:pt>
                <c:pt idx="1">
                  <c:v>16.269151572261194</c:v>
                </c:pt>
                <c:pt idx="2">
                  <c:v>19.285483992946787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7.0901057972916393</c:v>
                </c:pt>
                <c:pt idx="1">
                  <c:v>6.9339198729941156</c:v>
                </c:pt>
                <c:pt idx="2">
                  <c:v>6.7701612628895793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4.3426257475487899</c:v>
                </c:pt>
                <c:pt idx="1">
                  <c:v>4.4633896444045025</c:v>
                </c:pt>
                <c:pt idx="2">
                  <c:v>4.3668657034586138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2.2353036750967048</c:v>
                </c:pt>
                <c:pt idx="1">
                  <c:v>2.1737635401258637</c:v>
                </c:pt>
                <c:pt idx="2">
                  <c:v>2.0626727776177725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40.288833480187222</c:v>
                </c:pt>
                <c:pt idx="1">
                  <c:v>40.157801548641878</c:v>
                </c:pt>
                <c:pt idx="2">
                  <c:v>38.160863757690663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6.5720552670553598</c:v>
                </c:pt>
                <c:pt idx="1">
                  <c:v>6.2469038235811789</c:v>
                </c:pt>
                <c:pt idx="2">
                  <c:v>6.554493975603064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38.872537072795787</c:v>
                </c:pt>
                <c:pt idx="1">
                  <c:v>39.358536355084958</c:v>
                </c:pt>
                <c:pt idx="2">
                  <c:v>41.426148127821989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8.3184013909598917</c:v>
                </c:pt>
                <c:pt idx="1">
                  <c:v>8.5121388678861649</c:v>
                </c:pt>
                <c:pt idx="2">
                  <c:v>8.8970801245684772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49.168691193112124</c:v>
                </c:pt>
                <c:pt idx="1">
                  <c:v>47.683281156820897</c:v>
                </c:pt>
                <c:pt idx="2">
                  <c:v>45.028350795451807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1.7011674612155752</c:v>
                </c:pt>
                <c:pt idx="1">
                  <c:v>1.5332542440880486</c:v>
                </c:pt>
                <c:pt idx="2">
                  <c:v>1.6342822827897545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18.10870604780407</c:v>
                </c:pt>
                <c:pt idx="1">
                  <c:v>18.567879539878497</c:v>
                </c:pt>
                <c:pt idx="2">
                  <c:v>19.553599449581149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1.172548438844228</c:v>
                </c:pt>
                <c:pt idx="1">
                  <c:v>1.0572664832546526</c:v>
                </c:pt>
                <c:pt idx="2">
                  <c:v>1.2191294691355044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21.064721915418698</c:v>
                </c:pt>
                <c:pt idx="1">
                  <c:v>22.013617025911561</c:v>
                </c:pt>
                <c:pt idx="2">
                  <c:v>23.123777852883663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81.310728691080541</c:v>
                </c:pt>
                <c:pt idx="1">
                  <c:v>80.624726451820976</c:v>
                </c:pt>
                <c:pt idx="2">
                  <c:v>78.447193683723697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9.1839341017208902</c:v>
                </c:pt>
                <c:pt idx="1">
                  <c:v>9.7496026352767728</c:v>
                </c:pt>
                <c:pt idx="2">
                  <c:v>11.382180965280302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3.8238455562295797</c:v>
                </c:pt>
                <c:pt idx="1">
                  <c:v>3.3401672387182972</c:v>
                </c:pt>
                <c:pt idx="2">
                  <c:v>2.912440950084239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2.0098336579291849</c:v>
                </c:pt>
                <c:pt idx="1">
                  <c:v>2.3657598304577183</c:v>
                </c:pt>
                <c:pt idx="2">
                  <c:v>3.0189785603382773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3.6716579930398132</c:v>
                </c:pt>
                <c:pt idx="1">
                  <c:v>3.9197438437262444</c:v>
                </c:pt>
                <c:pt idx="2">
                  <c:v>4.2392058405734856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74.440729053831305</c:v>
                </c:pt>
                <c:pt idx="1">
                  <c:v>72.517279120533587</c:v>
                </c:pt>
                <c:pt idx="2">
                  <c:v>67.067905108572873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9.8166768709084913</c:v>
                </c:pt>
                <c:pt idx="1">
                  <c:v>10.328771927702828</c:v>
                </c:pt>
                <c:pt idx="2">
                  <c:v>12.740052717459522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5.1676635425987847</c:v>
                </c:pt>
                <c:pt idx="1">
                  <c:v>4.8532710902021492</c:v>
                </c:pt>
                <c:pt idx="2">
                  <c:v>4.11321702020836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4.2781283850609899</c:v>
                </c:pt>
                <c:pt idx="1">
                  <c:v>4.6996789076814229</c:v>
                </c:pt>
                <c:pt idx="2">
                  <c:v>6.0549767792142584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6.2968021476004328</c:v>
                </c:pt>
                <c:pt idx="1">
                  <c:v>7.6009989538800173</c:v>
                </c:pt>
                <c:pt idx="2">
                  <c:v>10.023848374544999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57.146300401348292</c:v>
                </c:pt>
                <c:pt idx="1">
                  <c:v>56.622747814757858</c:v>
                </c:pt>
                <c:pt idx="2">
                  <c:v>55.855271985998854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22.363024829545662</c:v>
                </c:pt>
                <c:pt idx="1">
                  <c:v>22.527959511558059</c:v>
                </c:pt>
                <c:pt idx="2">
                  <c:v>24.364109782245606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6.4223031330000335</c:v>
                </c:pt>
                <c:pt idx="1">
                  <c:v>7.5139132041553269</c:v>
                </c:pt>
                <c:pt idx="2">
                  <c:v>7.5909974675738097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1.533084757894583</c:v>
                </c:pt>
                <c:pt idx="1">
                  <c:v>1.8543631244499703</c:v>
                </c:pt>
                <c:pt idx="2">
                  <c:v>2.1355747351230669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12.535286878211426</c:v>
                </c:pt>
                <c:pt idx="1">
                  <c:v>11.481016345078782</c:v>
                </c:pt>
                <c:pt idx="2">
                  <c:v>10.054046029058663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40.186016171202219</c:v>
                </c:pt>
                <c:pt idx="1">
                  <c:v>40.396307138031972</c:v>
                </c:pt>
                <c:pt idx="2">
                  <c:v>40.746499748564169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23.515053316569432</c:v>
                </c:pt>
                <c:pt idx="1">
                  <c:v>22.82499200037924</c:v>
                </c:pt>
                <c:pt idx="2">
                  <c:v>23.589974327078316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5.0354830055078885</c:v>
                </c:pt>
                <c:pt idx="1">
                  <c:v>5.5932163215966053</c:v>
                </c:pt>
                <c:pt idx="2">
                  <c:v>5.6109890691580873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3.0659000163079786</c:v>
                </c:pt>
                <c:pt idx="1">
                  <c:v>3.2911032365873027</c:v>
                </c:pt>
                <c:pt idx="2">
                  <c:v>3.9171055765820606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28.197547490412489</c:v>
                </c:pt>
                <c:pt idx="1">
                  <c:v>27.894381303404874</c:v>
                </c:pt>
                <c:pt idx="2">
                  <c:v>26.135431278617364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81.310728691080541</c:v>
                </c:pt>
                <c:pt idx="1">
                  <c:v>80.624726451820976</c:v>
                </c:pt>
                <c:pt idx="2">
                  <c:v>78.447193683723697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9.1839341017208902</c:v>
                </c:pt>
                <c:pt idx="1">
                  <c:v>9.7496026352767728</c:v>
                </c:pt>
                <c:pt idx="2">
                  <c:v>11.382180965280302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3.8238455562295797</c:v>
                </c:pt>
                <c:pt idx="1">
                  <c:v>3.3401672387182972</c:v>
                </c:pt>
                <c:pt idx="2">
                  <c:v>2.912440950084239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2.0098336579291849</c:v>
                </c:pt>
                <c:pt idx="1">
                  <c:v>2.3657598304577183</c:v>
                </c:pt>
                <c:pt idx="2">
                  <c:v>3.0189785603382773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3.6716579930398132</c:v>
                </c:pt>
                <c:pt idx="1">
                  <c:v>3.9197438437262444</c:v>
                </c:pt>
                <c:pt idx="2">
                  <c:v>4.2392058405734856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60.920204991984846</c:v>
                </c:pt>
                <c:pt idx="1">
                  <c:v>58.058082762764109</c:v>
                </c:pt>
                <c:pt idx="2">
                  <c:v>52.895639574340223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11.594212759471898</c:v>
                </c:pt>
                <c:pt idx="1">
                  <c:v>12.434731991389421</c:v>
                </c:pt>
                <c:pt idx="2">
                  <c:v>14.062480060974266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4.4824986596049854</c:v>
                </c:pt>
                <c:pt idx="1">
                  <c:v>4.1279171948560895</c:v>
                </c:pt>
                <c:pt idx="2">
                  <c:v>3.2753946331973323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4.129777453603281</c:v>
                </c:pt>
                <c:pt idx="1">
                  <c:v>4.5082135792358926</c:v>
                </c:pt>
                <c:pt idx="2">
                  <c:v>5.5343194861270781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18.873306135334992</c:v>
                </c:pt>
                <c:pt idx="1">
                  <c:v>20.871054471754487</c:v>
                </c:pt>
                <c:pt idx="2">
                  <c:v>24.232166245361096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ln w="28575">
              <a:solidFill>
                <a:srgbClr val="621214">
                  <a:lumMod val="60000"/>
                  <a:lumOff val="40000"/>
                </a:srgbClr>
              </a:solidFill>
              <a:prstDash val="sys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0.22014447276335428</c:v>
                </c:pt>
                <c:pt idx="1">
                  <c:v>0.22294142901318892</c:v>
                </c:pt>
                <c:pt idx="2">
                  <c:v>0.23357003642663443</c:v>
                </c:pt>
                <c:pt idx="4">
                  <c:v>0.10834766560817222</c:v>
                </c:pt>
                <c:pt idx="5">
                  <c:v>0.10608260699154519</c:v>
                </c:pt>
                <c:pt idx="6">
                  <c:v>0.10322245831833081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ln w="285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0.59455350467354662</c:v>
                </c:pt>
                <c:pt idx="1">
                  <c:v>0.5929032703560374</c:v>
                </c:pt>
                <c:pt idx="2">
                  <c:v>0.58875396345700715</c:v>
                </c:pt>
                <c:pt idx="4">
                  <c:v>0.23027452985084318</c:v>
                </c:pt>
                <c:pt idx="5">
                  <c:v>0.23653297000690571</c:v>
                </c:pt>
                <c:pt idx="6">
                  <c:v>0.26173873796205666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ln w="2857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0.11589784069084552</c:v>
                </c:pt>
                <c:pt idx="1">
                  <c:v>0.10991854883017146</c:v>
                </c:pt>
                <c:pt idx="2">
                  <c:v>0.10500050098743006</c:v>
                </c:pt>
                <c:pt idx="4">
                  <c:v>0.11065888030637133</c:v>
                </c:pt>
                <c:pt idx="5">
                  <c:v>0.10703820526698893</c:v>
                </c:pt>
                <c:pt idx="6">
                  <c:v>0.10612322864527603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ln w="28575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6.9404181872253612E-2</c:v>
                </c:pt>
                <c:pt idx="1">
                  <c:v>7.4236751800602255E-2</c:v>
                </c:pt>
                <c:pt idx="2">
                  <c:v>7.2675499128928303E-2</c:v>
                </c:pt>
                <c:pt idx="4">
                  <c:v>0.55071892423461322</c:v>
                </c:pt>
                <c:pt idx="5">
                  <c:v>0.55034621773456016</c:v>
                </c:pt>
                <c:pt idx="6">
                  <c:v>0.52891557507433651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B2B-0D48-8084-3230AA0EE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0.60000000000000009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46.950247399560759</c:v>
                </c:pt>
                <c:pt idx="1">
                  <c:v>44.707126453475176</c:v>
                </c:pt>
                <c:pt idx="2">
                  <c:v>43.094665329962908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27.199808099860491</c:v>
                </c:pt>
                <c:pt idx="1">
                  <c:v>28.20899180335309</c:v>
                </c:pt>
                <c:pt idx="2">
                  <c:v>29.323372929033255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5.0593295036281116</c:v>
                </c:pt>
                <c:pt idx="1">
                  <c:v>5.2591066290268413</c:v>
                </c:pt>
                <c:pt idx="2">
                  <c:v>4.6531170769939862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1.6322826725262589</c:v>
                </c:pt>
                <c:pt idx="1">
                  <c:v>1.9201757332050433</c:v>
                </c:pt>
                <c:pt idx="2">
                  <c:v>2.3088313724070249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19.158332324424386</c:v>
                </c:pt>
                <c:pt idx="1">
                  <c:v>19.904599380939846</c:v>
                </c:pt>
                <c:pt idx="2">
                  <c:v>20.620013291602827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34.020742537233964</c:v>
                </c:pt>
                <c:pt idx="1">
                  <c:v>32.628920104536121</c:v>
                </c:pt>
                <c:pt idx="2">
                  <c:v>30.544323166146224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23.854168363058289</c:v>
                </c:pt>
                <c:pt idx="1">
                  <c:v>24.711825648683966</c:v>
                </c:pt>
                <c:pt idx="2">
                  <c:v>25.279511630201888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3.8772935736718348</c:v>
                </c:pt>
                <c:pt idx="1">
                  <c:v>3.8468359156244163</c:v>
                </c:pt>
                <c:pt idx="2">
                  <c:v>3.2458171085958125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2.9640607168314204</c:v>
                </c:pt>
                <c:pt idx="1">
                  <c:v>3.0747153257420199</c:v>
                </c:pt>
                <c:pt idx="2">
                  <c:v>3.6272709433808177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35.283734809204489</c:v>
                </c:pt>
                <c:pt idx="1">
                  <c:v>35.737703005413479</c:v>
                </c:pt>
                <c:pt idx="2">
                  <c:v>37.303077151675254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Man/prof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23.755313316157789</c:v>
                </c:pt>
                <c:pt idx="1">
                  <c:v>22.500592456659515</c:v>
                </c:pt>
                <c:pt idx="2">
                  <c:v>20.161132720154828</c:v>
                </c:pt>
                <c:pt idx="4">
                  <c:v>58.240647118301311</c:v>
                </c:pt>
                <c:pt idx="5">
                  <c:v>56.671416785419638</c:v>
                </c:pt>
                <c:pt idx="6">
                  <c:v>47.179946284691141</c:v>
                </c:pt>
                <c:pt idx="8">
                  <c:v>71.181670040985637</c:v>
                </c:pt>
                <c:pt idx="9">
                  <c:v>70.372777671573317</c:v>
                </c:pt>
                <c:pt idx="10">
                  <c:v>68.866941512254783</c:v>
                </c:pt>
                <c:pt idx="12">
                  <c:v>80.368530458372973</c:v>
                </c:pt>
                <c:pt idx="13">
                  <c:v>81.481009431557482</c:v>
                </c:pt>
                <c:pt idx="14">
                  <c:v>75.529082743969667</c:v>
                </c:pt>
                <c:pt idx="16">
                  <c:v>76.067922525868937</c:v>
                </c:pt>
                <c:pt idx="17">
                  <c:v>72.010619830491166</c:v>
                </c:pt>
                <c:pt idx="18">
                  <c:v>65.259510120500906</c:v>
                </c:pt>
                <c:pt idx="20">
                  <c:v>94.284075702542538</c:v>
                </c:pt>
                <c:pt idx="21">
                  <c:v>94.169515925859287</c:v>
                </c:pt>
                <c:pt idx="22">
                  <c:v>92.557039510294942</c:v>
                </c:pt>
                <c:pt idx="24">
                  <c:v>85.638899359215984</c:v>
                </c:pt>
                <c:pt idx="25">
                  <c:v>86.402157164869038</c:v>
                </c:pt>
                <c:pt idx="26">
                  <c:v>84.170305676855889</c:v>
                </c:pt>
                <c:pt idx="28">
                  <c:v>86.113393590797045</c:v>
                </c:pt>
                <c:pt idx="29">
                  <c:v>85.695024942699206</c:v>
                </c:pt>
                <c:pt idx="30">
                  <c:v>85.447280226862603</c:v>
                </c:pt>
                <c:pt idx="32">
                  <c:v>69.436637442845765</c:v>
                </c:pt>
                <c:pt idx="33">
                  <c:v>64.96979248752298</c:v>
                </c:pt>
                <c:pt idx="34">
                  <c:v>60.44420368364031</c:v>
                </c:pt>
                <c:pt idx="36">
                  <c:v>46.90414309738572</c:v>
                </c:pt>
                <c:pt idx="37">
                  <c:v>45.642551338799798</c:v>
                </c:pt>
                <c:pt idx="38">
                  <c:v>40.166152684246967</c:v>
                </c:pt>
                <c:pt idx="40">
                  <c:v>82.181282240235802</c:v>
                </c:pt>
                <c:pt idx="41">
                  <c:v>79.644607843137251</c:v>
                </c:pt>
                <c:pt idx="42">
                  <c:v>74.758287292817684</c:v>
                </c:pt>
                <c:pt idx="44">
                  <c:v>59.563834620626984</c:v>
                </c:pt>
                <c:pt idx="45">
                  <c:v>57.438316400580561</c:v>
                </c:pt>
                <c:pt idx="46">
                  <c:v>52.700729927007295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Non-man/prof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65.172354838139142</c:v>
                </c:pt>
                <c:pt idx="1">
                  <c:v>64.767969666219031</c:v>
                </c:pt>
                <c:pt idx="2">
                  <c:v>63.266657000384541</c:v>
                </c:pt>
                <c:pt idx="4">
                  <c:v>29.734219269102987</c:v>
                </c:pt>
                <c:pt idx="5">
                  <c:v>28.928223205580139</c:v>
                </c:pt>
                <c:pt idx="6">
                  <c:v>35.927277735693139</c:v>
                </c:pt>
                <c:pt idx="8">
                  <c:v>23.258110710582194</c:v>
                </c:pt>
                <c:pt idx="9">
                  <c:v>24.090995985471228</c:v>
                </c:pt>
                <c:pt idx="10">
                  <c:v>24.509581842069498</c:v>
                </c:pt>
                <c:pt idx="12">
                  <c:v>15.431772539900646</c:v>
                </c:pt>
                <c:pt idx="13">
                  <c:v>14.22062197297986</c:v>
                </c:pt>
                <c:pt idx="14">
                  <c:v>18.511845537418992</c:v>
                </c:pt>
                <c:pt idx="16">
                  <c:v>19.46139559564871</c:v>
                </c:pt>
                <c:pt idx="17">
                  <c:v>22.117839272950064</c:v>
                </c:pt>
                <c:pt idx="18">
                  <c:v>28.400409545561946</c:v>
                </c:pt>
                <c:pt idx="20">
                  <c:v>2.0454979927356143</c:v>
                </c:pt>
                <c:pt idx="21">
                  <c:v>2.0514666186791435</c:v>
                </c:pt>
                <c:pt idx="22">
                  <c:v>3.7423483583750703</c:v>
                </c:pt>
                <c:pt idx="24">
                  <c:v>10.78024877497173</c:v>
                </c:pt>
                <c:pt idx="25">
                  <c:v>10.323574730354393</c:v>
                </c:pt>
                <c:pt idx="26">
                  <c:v>11.326419213973798</c:v>
                </c:pt>
                <c:pt idx="28">
                  <c:v>10.62971539553298</c:v>
                </c:pt>
                <c:pt idx="29">
                  <c:v>11.190508291762168</c:v>
                </c:pt>
                <c:pt idx="30">
                  <c:v>11.510698633668472</c:v>
                </c:pt>
                <c:pt idx="32">
                  <c:v>26.525860984101683</c:v>
                </c:pt>
                <c:pt idx="33">
                  <c:v>30.000875580071796</c:v>
                </c:pt>
                <c:pt idx="34">
                  <c:v>33.858535830366812</c:v>
                </c:pt>
                <c:pt idx="36">
                  <c:v>42.25653569790552</c:v>
                </c:pt>
                <c:pt idx="37">
                  <c:v>42.957695377693931</c:v>
                </c:pt>
                <c:pt idx="38">
                  <c:v>46.963307948895469</c:v>
                </c:pt>
                <c:pt idx="40">
                  <c:v>12.92557111274871</c:v>
                </c:pt>
                <c:pt idx="41">
                  <c:v>14.338235294117647</c:v>
                </c:pt>
                <c:pt idx="42">
                  <c:v>18.715469613259668</c:v>
                </c:pt>
                <c:pt idx="44">
                  <c:v>30.395274875056792</c:v>
                </c:pt>
                <c:pt idx="45">
                  <c:v>32.728592162554435</c:v>
                </c:pt>
                <c:pt idx="46">
                  <c:v>36.379562043795623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11.072331845703076</c:v>
                </c:pt>
                <c:pt idx="1">
                  <c:v>12.731437877121451</c:v>
                </c:pt>
                <c:pt idx="2">
                  <c:v>16.572210279460634</c:v>
                </c:pt>
                <c:pt idx="4">
                  <c:v>12.02513361259571</c:v>
                </c:pt>
                <c:pt idx="5">
                  <c:v>14.400360009000224</c:v>
                </c:pt>
                <c:pt idx="6">
                  <c:v>16.89277597961572</c:v>
                </c:pt>
                <c:pt idx="8">
                  <c:v>5.560219248432162</c:v>
                </c:pt>
                <c:pt idx="9">
                  <c:v>5.5362263429554588</c:v>
                </c:pt>
                <c:pt idx="10">
                  <c:v>6.6234766456757228</c:v>
                </c:pt>
                <c:pt idx="12">
                  <c:v>4.1996970017263777</c:v>
                </c:pt>
                <c:pt idx="13">
                  <c:v>4.2983685954626623</c:v>
                </c:pt>
                <c:pt idx="14">
                  <c:v>5.9590717186113409</c:v>
                </c:pt>
                <c:pt idx="16">
                  <c:v>4.4706818784823525</c:v>
                </c:pt>
                <c:pt idx="17">
                  <c:v>5.8715408965587699</c:v>
                </c:pt>
                <c:pt idx="18">
                  <c:v>6.3400803339371521</c:v>
                </c:pt>
                <c:pt idx="20">
                  <c:v>3.6704263047218433</c:v>
                </c:pt>
                <c:pt idx="21">
                  <c:v>3.7790174554615703</c:v>
                </c:pt>
                <c:pt idx="22">
                  <c:v>3.70061213132999</c:v>
                </c:pt>
                <c:pt idx="24">
                  <c:v>3.5808518658122921</c:v>
                </c:pt>
                <c:pt idx="25">
                  <c:v>3.2742681047765672</c:v>
                </c:pt>
                <c:pt idx="26">
                  <c:v>4.5032751091703176</c:v>
                </c:pt>
                <c:pt idx="28">
                  <c:v>3.2568910136699714</c:v>
                </c:pt>
                <c:pt idx="29">
                  <c:v>3.1144667655386229</c:v>
                </c:pt>
                <c:pt idx="30">
                  <c:v>3.0420211394689289</c:v>
                </c:pt>
                <c:pt idx="32">
                  <c:v>4.0375015730525519</c:v>
                </c:pt>
                <c:pt idx="33">
                  <c:v>5.0293319324052277</c:v>
                </c:pt>
                <c:pt idx="34">
                  <c:v>5.6972604859928708</c:v>
                </c:pt>
                <c:pt idx="36">
                  <c:v>10.839321204708767</c:v>
                </c:pt>
                <c:pt idx="37">
                  <c:v>11.399753283506271</c:v>
                </c:pt>
                <c:pt idx="38">
                  <c:v>12.870539366857571</c:v>
                </c:pt>
                <c:pt idx="40">
                  <c:v>4.8931466470154845</c:v>
                </c:pt>
                <c:pt idx="41">
                  <c:v>6.0171568627450966</c:v>
                </c:pt>
                <c:pt idx="42">
                  <c:v>6.5262430939226448</c:v>
                </c:pt>
                <c:pt idx="44">
                  <c:v>10.040890504316224</c:v>
                </c:pt>
                <c:pt idx="45">
                  <c:v>9.8330914368650042</c:v>
                </c:pt>
                <c:pt idx="46">
                  <c:v>10.919708029197082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Man/prof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13.863577809442187</c:v>
                </c:pt>
                <c:pt idx="1">
                  <c:v>14.424338103066598</c:v>
                </c:pt>
                <c:pt idx="2">
                  <c:v>15.251955081221272</c:v>
                </c:pt>
                <c:pt idx="4">
                  <c:v>50.698678176422987</c:v>
                </c:pt>
                <c:pt idx="5">
                  <c:v>50.057130985769192</c:v>
                </c:pt>
                <c:pt idx="6">
                  <c:v>45.835538152185421</c:v>
                </c:pt>
                <c:pt idx="8">
                  <c:v>60.213618157543394</c:v>
                </c:pt>
                <c:pt idx="9">
                  <c:v>58.393047720689125</c:v>
                </c:pt>
                <c:pt idx="10">
                  <c:v>53.670162059103909</c:v>
                </c:pt>
                <c:pt idx="12">
                  <c:v>68.653305203938103</c:v>
                </c:pt>
                <c:pt idx="13">
                  <c:v>70.429681306484866</c:v>
                </c:pt>
                <c:pt idx="14">
                  <c:v>65.144263640092987</c:v>
                </c:pt>
                <c:pt idx="16">
                  <c:v>73.688768606224613</c:v>
                </c:pt>
                <c:pt idx="17">
                  <c:v>72.724089635854355</c:v>
                </c:pt>
                <c:pt idx="18">
                  <c:v>69.895304568527933</c:v>
                </c:pt>
                <c:pt idx="20">
                  <c:v>87.553932957185538</c:v>
                </c:pt>
                <c:pt idx="21">
                  <c:v>85.037286504690883</c:v>
                </c:pt>
                <c:pt idx="22">
                  <c:v>82.109194380224068</c:v>
                </c:pt>
                <c:pt idx="24">
                  <c:v>81.14229844787549</c:v>
                </c:pt>
                <c:pt idx="25">
                  <c:v>85.240748109828886</c:v>
                </c:pt>
                <c:pt idx="26">
                  <c:v>86.183688464364437</c:v>
                </c:pt>
                <c:pt idx="28">
                  <c:v>75.346957450053381</c:v>
                </c:pt>
                <c:pt idx="29">
                  <c:v>76.947608200455576</c:v>
                </c:pt>
                <c:pt idx="30">
                  <c:v>79.500757662164148</c:v>
                </c:pt>
                <c:pt idx="32">
                  <c:v>59.994010815762124</c:v>
                </c:pt>
                <c:pt idx="33">
                  <c:v>57.237774754779124</c:v>
                </c:pt>
                <c:pt idx="34">
                  <c:v>54.922300598305476</c:v>
                </c:pt>
                <c:pt idx="36">
                  <c:v>44.117647058823529</c:v>
                </c:pt>
                <c:pt idx="37">
                  <c:v>46.104292038917315</c:v>
                </c:pt>
                <c:pt idx="38">
                  <c:v>42.932656181172753</c:v>
                </c:pt>
                <c:pt idx="40">
                  <c:v>75.297417545217144</c:v>
                </c:pt>
                <c:pt idx="41">
                  <c:v>74.561719933626719</c:v>
                </c:pt>
                <c:pt idx="42">
                  <c:v>71.699664314585192</c:v>
                </c:pt>
                <c:pt idx="44">
                  <c:v>50.172467858262785</c:v>
                </c:pt>
                <c:pt idx="45">
                  <c:v>51.767955801104968</c:v>
                </c:pt>
                <c:pt idx="46">
                  <c:v>49.763560500695405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Non-man/prof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54.363291252385778</c:v>
                </c:pt>
                <c:pt idx="1">
                  <c:v>53.941706777136133</c:v>
                </c:pt>
                <c:pt idx="2">
                  <c:v>54.248777866954981</c:v>
                </c:pt>
                <c:pt idx="4">
                  <c:v>30.995414081467487</c:v>
                </c:pt>
                <c:pt idx="5">
                  <c:v>31.473979432845116</c:v>
                </c:pt>
                <c:pt idx="6">
                  <c:v>35.289448618901467</c:v>
                </c:pt>
                <c:pt idx="8">
                  <c:v>26.15153538050734</c:v>
                </c:pt>
                <c:pt idx="9">
                  <c:v>27.214514407684099</c:v>
                </c:pt>
                <c:pt idx="10">
                  <c:v>28.503336510962818</c:v>
                </c:pt>
                <c:pt idx="12">
                  <c:v>18.284106891701828</c:v>
                </c:pt>
                <c:pt idx="13">
                  <c:v>15.887109560805456</c:v>
                </c:pt>
                <c:pt idx="14">
                  <c:v>21.277177628880075</c:v>
                </c:pt>
                <c:pt idx="16">
                  <c:v>14.549391069012179</c:v>
                </c:pt>
                <c:pt idx="17">
                  <c:v>15.993619670090261</c:v>
                </c:pt>
                <c:pt idx="18">
                  <c:v>20.038071065989847</c:v>
                </c:pt>
                <c:pt idx="20">
                  <c:v>3.9661466976435453</c:v>
                </c:pt>
                <c:pt idx="21">
                  <c:v>6.735626653836901</c:v>
                </c:pt>
                <c:pt idx="22">
                  <c:v>9.9057442646274225</c:v>
                </c:pt>
                <c:pt idx="24">
                  <c:v>6.9621542347333687</c:v>
                </c:pt>
                <c:pt idx="25">
                  <c:v>5.6784719458814168</c:v>
                </c:pt>
                <c:pt idx="26">
                  <c:v>6.1660543717854521</c:v>
                </c:pt>
                <c:pt idx="28">
                  <c:v>9.4383864572212897</c:v>
                </c:pt>
                <c:pt idx="29">
                  <c:v>9.3242217160212615</c:v>
                </c:pt>
                <c:pt idx="30">
                  <c:v>9.5563195542013588</c:v>
                </c:pt>
                <c:pt idx="32">
                  <c:v>27.835614507918049</c:v>
                </c:pt>
                <c:pt idx="33">
                  <c:v>30.42457220591394</c:v>
                </c:pt>
                <c:pt idx="34">
                  <c:v>33.11962093935297</c:v>
                </c:pt>
                <c:pt idx="36">
                  <c:v>38.867774689432188</c:v>
                </c:pt>
                <c:pt idx="37">
                  <c:v>37.650115320378575</c:v>
                </c:pt>
                <c:pt idx="38">
                  <c:v>40.916746560257039</c:v>
                </c:pt>
                <c:pt idx="40">
                  <c:v>15.01112293258536</c:v>
                </c:pt>
                <c:pt idx="41">
                  <c:v>15.944015583291248</c:v>
                </c:pt>
                <c:pt idx="42">
                  <c:v>19.408097554291974</c:v>
                </c:pt>
                <c:pt idx="44">
                  <c:v>32.83160865475071</c:v>
                </c:pt>
                <c:pt idx="45">
                  <c:v>31.325966850828728</c:v>
                </c:pt>
                <c:pt idx="46">
                  <c:v>35.104311543810844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31.773130938172031</c:v>
                </c:pt>
                <c:pt idx="1">
                  <c:v>31.633955119797264</c:v>
                </c:pt>
                <c:pt idx="2">
                  <c:v>30.49926705182375</c:v>
                </c:pt>
                <c:pt idx="4">
                  <c:v>18.305907742109525</c:v>
                </c:pt>
                <c:pt idx="5">
                  <c:v>18.468889581385696</c:v>
                </c:pt>
                <c:pt idx="6">
                  <c:v>18.875013228913105</c:v>
                </c:pt>
                <c:pt idx="8">
                  <c:v>13.634846461949266</c:v>
                </c:pt>
                <c:pt idx="9">
                  <c:v>14.392437871626782</c:v>
                </c:pt>
                <c:pt idx="10">
                  <c:v>17.826501429933273</c:v>
                </c:pt>
                <c:pt idx="12">
                  <c:v>13.062587904360072</c:v>
                </c:pt>
                <c:pt idx="13">
                  <c:v>13.683209132709678</c:v>
                </c:pt>
                <c:pt idx="14">
                  <c:v>13.578558731026931</c:v>
                </c:pt>
                <c:pt idx="16">
                  <c:v>11.761840324763213</c:v>
                </c:pt>
                <c:pt idx="17">
                  <c:v>11.282290694055376</c:v>
                </c:pt>
                <c:pt idx="18">
                  <c:v>10.066624365482227</c:v>
                </c:pt>
                <c:pt idx="20">
                  <c:v>8.4799203451709104</c:v>
                </c:pt>
                <c:pt idx="21">
                  <c:v>8.2270868414722145</c:v>
                </c:pt>
                <c:pt idx="22">
                  <c:v>7.9850613551485026</c:v>
                </c:pt>
                <c:pt idx="24">
                  <c:v>11.895547317391134</c:v>
                </c:pt>
                <c:pt idx="25">
                  <c:v>9.0807799442897021</c:v>
                </c:pt>
                <c:pt idx="26">
                  <c:v>7.6502571638501138</c:v>
                </c:pt>
                <c:pt idx="28">
                  <c:v>15.214656092725335</c:v>
                </c:pt>
                <c:pt idx="29">
                  <c:v>13.728170083523167</c:v>
                </c:pt>
                <c:pt idx="30">
                  <c:v>10.942922783634486</c:v>
                </c:pt>
                <c:pt idx="32">
                  <c:v>12.170374676319824</c:v>
                </c:pt>
                <c:pt idx="33">
                  <c:v>12.337653039306929</c:v>
                </c:pt>
                <c:pt idx="34">
                  <c:v>11.958078462341547</c:v>
                </c:pt>
                <c:pt idx="36">
                  <c:v>17.014578251744283</c:v>
                </c:pt>
                <c:pt idx="37">
                  <c:v>16.245592640704103</c:v>
                </c:pt>
                <c:pt idx="38">
                  <c:v>16.150597258570201</c:v>
                </c:pt>
                <c:pt idx="40">
                  <c:v>9.6914595221974906</c:v>
                </c:pt>
                <c:pt idx="41">
                  <c:v>9.4942644830820342</c:v>
                </c:pt>
                <c:pt idx="42">
                  <c:v>8.8922381311228378</c:v>
                </c:pt>
                <c:pt idx="44">
                  <c:v>16.995923486986499</c:v>
                </c:pt>
                <c:pt idx="45">
                  <c:v>16.906077348066304</c:v>
                </c:pt>
                <c:pt idx="46">
                  <c:v>15.132127955493758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23.755313316157789</c:v>
                </c:pt>
                <c:pt idx="1">
                  <c:v>22.500592456659515</c:v>
                </c:pt>
                <c:pt idx="2">
                  <c:v>20.161132720154828</c:v>
                </c:pt>
                <c:pt idx="4">
                  <c:v>58.240647118301311</c:v>
                </c:pt>
                <c:pt idx="5">
                  <c:v>56.671416785419638</c:v>
                </c:pt>
                <c:pt idx="6">
                  <c:v>47.179946284691141</c:v>
                </c:pt>
                <c:pt idx="8">
                  <c:v>71.181670040985637</c:v>
                </c:pt>
                <c:pt idx="9">
                  <c:v>70.372777671573317</c:v>
                </c:pt>
                <c:pt idx="10">
                  <c:v>68.866941512254783</c:v>
                </c:pt>
                <c:pt idx="12">
                  <c:v>80.368530458372973</c:v>
                </c:pt>
                <c:pt idx="13">
                  <c:v>81.481009431557482</c:v>
                </c:pt>
                <c:pt idx="14">
                  <c:v>75.529082743969667</c:v>
                </c:pt>
                <c:pt idx="16">
                  <c:v>76.067922525868937</c:v>
                </c:pt>
                <c:pt idx="17">
                  <c:v>72.010619830491166</c:v>
                </c:pt>
                <c:pt idx="18">
                  <c:v>65.259510120500906</c:v>
                </c:pt>
                <c:pt idx="20">
                  <c:v>94.284075702542538</c:v>
                </c:pt>
                <c:pt idx="21">
                  <c:v>94.169515925859287</c:v>
                </c:pt>
                <c:pt idx="22">
                  <c:v>92.557039510294942</c:v>
                </c:pt>
                <c:pt idx="24">
                  <c:v>85.638899359215984</c:v>
                </c:pt>
                <c:pt idx="25">
                  <c:v>86.402157164869038</c:v>
                </c:pt>
                <c:pt idx="26">
                  <c:v>84.170305676855889</c:v>
                </c:pt>
                <c:pt idx="28">
                  <c:v>86.113393590797045</c:v>
                </c:pt>
                <c:pt idx="29">
                  <c:v>85.695024942699206</c:v>
                </c:pt>
                <c:pt idx="30">
                  <c:v>85.447280226862603</c:v>
                </c:pt>
                <c:pt idx="32">
                  <c:v>69.436637442845765</c:v>
                </c:pt>
                <c:pt idx="33">
                  <c:v>64.96979248752298</c:v>
                </c:pt>
                <c:pt idx="34">
                  <c:v>60.44420368364031</c:v>
                </c:pt>
                <c:pt idx="36">
                  <c:v>46.90414309738572</c:v>
                </c:pt>
                <c:pt idx="37">
                  <c:v>45.642551338799798</c:v>
                </c:pt>
                <c:pt idx="38">
                  <c:v>40.166152684246967</c:v>
                </c:pt>
                <c:pt idx="40">
                  <c:v>82.181282240235802</c:v>
                </c:pt>
                <c:pt idx="41">
                  <c:v>79.644607843137251</c:v>
                </c:pt>
                <c:pt idx="42">
                  <c:v>74.758287292817684</c:v>
                </c:pt>
                <c:pt idx="44">
                  <c:v>59.563834620626984</c:v>
                </c:pt>
                <c:pt idx="45">
                  <c:v>57.438316400580561</c:v>
                </c:pt>
                <c:pt idx="46">
                  <c:v>52.700729927007295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Tech/Trade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11.914798285589638</c:v>
                </c:pt>
                <c:pt idx="1">
                  <c:v>11.91232856734865</c:v>
                </c:pt>
                <c:pt idx="2">
                  <c:v>10.33430626564204</c:v>
                </c:pt>
                <c:pt idx="4">
                  <c:v>9.2951032789253212</c:v>
                </c:pt>
                <c:pt idx="5">
                  <c:v>8.9477236930923265</c:v>
                </c:pt>
                <c:pt idx="6">
                  <c:v>10.054403966668962</c:v>
                </c:pt>
                <c:pt idx="8">
                  <c:v>10.913041331292282</c:v>
                </c:pt>
                <c:pt idx="9">
                  <c:v>10.464538329191358</c:v>
                </c:pt>
                <c:pt idx="10">
                  <c:v>10.252344493272323</c:v>
                </c:pt>
                <c:pt idx="12">
                  <c:v>6.4580911108762278</c:v>
                </c:pt>
                <c:pt idx="13">
                  <c:v>6.0158042314555189</c:v>
                </c:pt>
                <c:pt idx="14">
                  <c:v>7.0293382095893726</c:v>
                </c:pt>
                <c:pt idx="16">
                  <c:v>2.2419739984080658</c:v>
                </c:pt>
                <c:pt idx="17">
                  <c:v>2.195445726539365</c:v>
                </c:pt>
                <c:pt idx="18">
                  <c:v>2.4021422383240134</c:v>
                </c:pt>
                <c:pt idx="20">
                  <c:v>0.26763525138596828</c:v>
                </c:pt>
                <c:pt idx="21">
                  <c:v>0.2699298182472557</c:v>
                </c:pt>
                <c:pt idx="22">
                  <c:v>0.38953811908736785</c:v>
                </c:pt>
                <c:pt idx="24">
                  <c:v>1.3569543912551827</c:v>
                </c:pt>
                <c:pt idx="25">
                  <c:v>1.078582434514638</c:v>
                </c:pt>
                <c:pt idx="26">
                  <c:v>1.5010917030567685</c:v>
                </c:pt>
                <c:pt idx="28">
                  <c:v>1.5163965040711138</c:v>
                </c:pt>
                <c:pt idx="29">
                  <c:v>1.5302683025482</c:v>
                </c:pt>
                <c:pt idx="30">
                  <c:v>1.5016756896107244</c:v>
                </c:pt>
                <c:pt idx="32">
                  <c:v>2.0554553462813039</c:v>
                </c:pt>
                <c:pt idx="33">
                  <c:v>2.3448034322738813</c:v>
                </c:pt>
                <c:pt idx="34">
                  <c:v>2.8772635814889336</c:v>
                </c:pt>
                <c:pt idx="36">
                  <c:v>3.8449778321357591</c:v>
                </c:pt>
                <c:pt idx="37">
                  <c:v>3.5701327915245629</c:v>
                </c:pt>
                <c:pt idx="38">
                  <c:v>3.5685065139404624</c:v>
                </c:pt>
                <c:pt idx="40">
                  <c:v>0.53058216654384671</c:v>
                </c:pt>
                <c:pt idx="41">
                  <c:v>0.61274509803921573</c:v>
                </c:pt>
                <c:pt idx="42">
                  <c:v>1.0359116022099446</c:v>
                </c:pt>
                <c:pt idx="44">
                  <c:v>5.997273966378919</c:v>
                </c:pt>
                <c:pt idx="45">
                  <c:v>7.583454281567489</c:v>
                </c:pt>
                <c:pt idx="46">
                  <c:v>7.7372262773722627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Sales/Admin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19.812994853231615</c:v>
                </c:pt>
                <c:pt idx="1">
                  <c:v>19.156098657705886</c:v>
                </c:pt>
                <c:pt idx="2">
                  <c:v>18.486764548279925</c:v>
                </c:pt>
                <c:pt idx="4">
                  <c:v>9.3601040011555678</c:v>
                </c:pt>
                <c:pt idx="5">
                  <c:v>9.525238130953273</c:v>
                </c:pt>
                <c:pt idx="6">
                  <c:v>11.238895392879279</c:v>
                </c:pt>
                <c:pt idx="8">
                  <c:v>7.0712557404572607</c:v>
                </c:pt>
                <c:pt idx="9">
                  <c:v>7.6276046645000957</c:v>
                </c:pt>
                <c:pt idx="10">
                  <c:v>7.5839260635165138</c:v>
                </c:pt>
                <c:pt idx="12">
                  <c:v>5.3130394954726423</c:v>
                </c:pt>
                <c:pt idx="13">
                  <c:v>4.5755799133316346</c:v>
                </c:pt>
                <c:pt idx="14">
                  <c:v>6.1284857611530903</c:v>
                </c:pt>
                <c:pt idx="16">
                  <c:v>4.7094720084903159</c:v>
                </c:pt>
                <c:pt idx="17">
                  <c:v>5.7285816399469009</c:v>
                </c:pt>
                <c:pt idx="18">
                  <c:v>5.9541624005670633</c:v>
                </c:pt>
                <c:pt idx="20">
                  <c:v>0.53527050277193655</c:v>
                </c:pt>
                <c:pt idx="21">
                  <c:v>0.17995321216483715</c:v>
                </c:pt>
                <c:pt idx="22">
                  <c:v>0.66777963272120189</c:v>
                </c:pt>
                <c:pt idx="24">
                  <c:v>1.8469656992084433</c:v>
                </c:pt>
                <c:pt idx="25">
                  <c:v>1.9260400616332818</c:v>
                </c:pt>
                <c:pt idx="26">
                  <c:v>2.2106986899563319</c:v>
                </c:pt>
                <c:pt idx="28">
                  <c:v>3.3764099499514448</c:v>
                </c:pt>
                <c:pt idx="29">
                  <c:v>3.3436699474180931</c:v>
                </c:pt>
                <c:pt idx="30">
                  <c:v>3.3062645011600931</c:v>
                </c:pt>
                <c:pt idx="32">
                  <c:v>18.255799320441294</c:v>
                </c:pt>
                <c:pt idx="33">
                  <c:v>20.371245950442169</c:v>
                </c:pt>
                <c:pt idx="34">
                  <c:v>21.987308466181705</c:v>
                </c:pt>
                <c:pt idx="36">
                  <c:v>17.40559547469806</c:v>
                </c:pt>
                <c:pt idx="37">
                  <c:v>17.31369276540164</c:v>
                </c:pt>
                <c:pt idx="38">
                  <c:v>17.534143117880294</c:v>
                </c:pt>
                <c:pt idx="40">
                  <c:v>8.6072218128224023</c:v>
                </c:pt>
                <c:pt idx="41">
                  <c:v>9.5710784313725483</c:v>
                </c:pt>
                <c:pt idx="42">
                  <c:v>11.947513812154696</c:v>
                </c:pt>
                <c:pt idx="44">
                  <c:v>12.99409359382099</c:v>
                </c:pt>
                <c:pt idx="45">
                  <c:v>12.37300435413643</c:v>
                </c:pt>
                <c:pt idx="46">
                  <c:v>13.897810218978101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33.444561699317894</c:v>
                </c:pt>
                <c:pt idx="1">
                  <c:v>33.699542441164496</c:v>
                </c:pt>
                <c:pt idx="2">
                  <c:v>34.445586186462585</c:v>
                </c:pt>
                <c:pt idx="4">
                  <c:v>11.079011989022099</c:v>
                </c:pt>
                <c:pt idx="5">
                  <c:v>10.455261381534537</c:v>
                </c:pt>
                <c:pt idx="6">
                  <c:v>14.633978376144894</c:v>
                </c:pt>
                <c:pt idx="8">
                  <c:v>5.2738136388326495</c:v>
                </c:pt>
                <c:pt idx="9">
                  <c:v>5.998852991779775</c:v>
                </c:pt>
                <c:pt idx="10">
                  <c:v>6.6733112852806604</c:v>
                </c:pt>
                <c:pt idx="12">
                  <c:v>3.6606419335517741</c:v>
                </c:pt>
                <c:pt idx="13">
                  <c:v>3.6292378281927098</c:v>
                </c:pt>
                <c:pt idx="14">
                  <c:v>5.3540215666765265</c:v>
                </c:pt>
                <c:pt idx="16">
                  <c:v>12.509949588750333</c:v>
                </c:pt>
                <c:pt idx="17">
                  <c:v>14.193811906463802</c:v>
                </c:pt>
                <c:pt idx="18">
                  <c:v>20.044104906670867</c:v>
                </c:pt>
                <c:pt idx="20">
                  <c:v>1.24259223857771</c:v>
                </c:pt>
                <c:pt idx="21">
                  <c:v>1.6015835882670508</c:v>
                </c:pt>
                <c:pt idx="22">
                  <c:v>2.6850306065664999</c:v>
                </c:pt>
                <c:pt idx="24">
                  <c:v>7.5763286845081028</c:v>
                </c:pt>
                <c:pt idx="25">
                  <c:v>7.3189522342064715</c:v>
                </c:pt>
                <c:pt idx="26">
                  <c:v>7.6146288209606974</c:v>
                </c:pt>
                <c:pt idx="28">
                  <c:v>5.7369089415104204</c:v>
                </c:pt>
                <c:pt idx="29">
                  <c:v>6.3165700417958739</c:v>
                </c:pt>
                <c:pt idx="30">
                  <c:v>6.7027584428976548</c:v>
                </c:pt>
                <c:pt idx="32">
                  <c:v>6.2146063173790846</c:v>
                </c:pt>
                <c:pt idx="33">
                  <c:v>7.2848261973557484</c:v>
                </c:pt>
                <c:pt idx="34">
                  <c:v>8.9939637826961771</c:v>
                </c:pt>
                <c:pt idx="36">
                  <c:v>21.005962391071701</c:v>
                </c:pt>
                <c:pt idx="37">
                  <c:v>22.073869820767722</c:v>
                </c:pt>
                <c:pt idx="38">
                  <c:v>25.860658317074709</c:v>
                </c:pt>
                <c:pt idx="40">
                  <c:v>3.7877671333824607</c:v>
                </c:pt>
                <c:pt idx="41">
                  <c:v>4.1544117647058822</c:v>
                </c:pt>
                <c:pt idx="42">
                  <c:v>5.7320441988950286</c:v>
                </c:pt>
                <c:pt idx="44">
                  <c:v>11.403907314856882</c:v>
                </c:pt>
                <c:pt idx="45">
                  <c:v>12.772133526850507</c:v>
                </c:pt>
                <c:pt idx="46">
                  <c:v>14.744525547445257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ash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11.072331845703069</c:v>
                </c:pt>
                <c:pt idx="1">
                  <c:v>12.731437877121451</c:v>
                </c:pt>
                <c:pt idx="2">
                  <c:v>16.572210279460624</c:v>
                </c:pt>
                <c:pt idx="4">
                  <c:v>12.025133612595695</c:v>
                </c:pt>
                <c:pt idx="5">
                  <c:v>14.400360009000224</c:v>
                </c:pt>
                <c:pt idx="6">
                  <c:v>16.892775979615728</c:v>
                </c:pt>
                <c:pt idx="8">
                  <c:v>5.5602192484321762</c:v>
                </c:pt>
                <c:pt idx="9">
                  <c:v>5.5362263429554579</c:v>
                </c:pt>
                <c:pt idx="10">
                  <c:v>6.6234766456757121</c:v>
                </c:pt>
                <c:pt idx="12">
                  <c:v>4.1996970017263857</c:v>
                </c:pt>
                <c:pt idx="13">
                  <c:v>4.298368595462656</c:v>
                </c:pt>
                <c:pt idx="14">
                  <c:v>5.9590717186113427</c:v>
                </c:pt>
                <c:pt idx="16">
                  <c:v>4.4706818784823561</c:v>
                </c:pt>
                <c:pt idx="17">
                  <c:v>5.8715408965587663</c:v>
                </c:pt>
                <c:pt idx="18">
                  <c:v>6.3400803339371512</c:v>
                </c:pt>
                <c:pt idx="20">
                  <c:v>3.6704263047218508</c:v>
                </c:pt>
                <c:pt idx="21">
                  <c:v>3.7790174554615801</c:v>
                </c:pt>
                <c:pt idx="22">
                  <c:v>3.7006121313299944</c:v>
                </c:pt>
                <c:pt idx="24">
                  <c:v>3.5808518658122881</c:v>
                </c:pt>
                <c:pt idx="25">
                  <c:v>3.2742681047765796</c:v>
                </c:pt>
                <c:pt idx="26">
                  <c:v>4.503275109170306</c:v>
                </c:pt>
                <c:pt idx="28">
                  <c:v>3.2568910136699785</c:v>
                </c:pt>
                <c:pt idx="29">
                  <c:v>3.1144667655386273</c:v>
                </c:pt>
                <c:pt idx="30">
                  <c:v>3.0420211394689352</c:v>
                </c:pt>
                <c:pt idx="32">
                  <c:v>4.0375015730525616</c:v>
                </c:pt>
                <c:pt idx="33">
                  <c:v>5.0293319324052188</c:v>
                </c:pt>
                <c:pt idx="34">
                  <c:v>5.6972604859928806</c:v>
                </c:pt>
                <c:pt idx="36">
                  <c:v>10.83932120470876</c:v>
                </c:pt>
                <c:pt idx="37">
                  <c:v>11.399753283506277</c:v>
                </c:pt>
                <c:pt idx="38">
                  <c:v>12.870539366857574</c:v>
                </c:pt>
                <c:pt idx="40">
                  <c:v>4.8931466470154756</c:v>
                </c:pt>
                <c:pt idx="41">
                  <c:v>6.0171568627450984</c:v>
                </c:pt>
                <c:pt idx="42">
                  <c:v>6.5262430939226528</c:v>
                </c:pt>
                <c:pt idx="44">
                  <c:v>10.04089050431622</c:v>
                </c:pt>
                <c:pt idx="45">
                  <c:v>9.833091436865022</c:v>
                </c:pt>
                <c:pt idx="46">
                  <c:v>10.91970802919708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13.863577809442187</c:v>
                </c:pt>
                <c:pt idx="1">
                  <c:v>14.424338103066598</c:v>
                </c:pt>
                <c:pt idx="2">
                  <c:v>15.251955081221272</c:v>
                </c:pt>
                <c:pt idx="4">
                  <c:v>50.698678176422987</c:v>
                </c:pt>
                <c:pt idx="5">
                  <c:v>50.057130985769192</c:v>
                </c:pt>
                <c:pt idx="6">
                  <c:v>45.835538152185421</c:v>
                </c:pt>
                <c:pt idx="8">
                  <c:v>60.213618157543394</c:v>
                </c:pt>
                <c:pt idx="9">
                  <c:v>58.393047720689125</c:v>
                </c:pt>
                <c:pt idx="10">
                  <c:v>53.670162059103909</c:v>
                </c:pt>
                <c:pt idx="12">
                  <c:v>68.653305203938103</c:v>
                </c:pt>
                <c:pt idx="13">
                  <c:v>70.429681306484866</c:v>
                </c:pt>
                <c:pt idx="14">
                  <c:v>65.144263640092987</c:v>
                </c:pt>
                <c:pt idx="16">
                  <c:v>73.688768606224613</c:v>
                </c:pt>
                <c:pt idx="17">
                  <c:v>72.724089635854355</c:v>
                </c:pt>
                <c:pt idx="18">
                  <c:v>69.895304568527933</c:v>
                </c:pt>
                <c:pt idx="20">
                  <c:v>87.553932957185538</c:v>
                </c:pt>
                <c:pt idx="21">
                  <c:v>85.037286504690883</c:v>
                </c:pt>
                <c:pt idx="22">
                  <c:v>82.109194380224068</c:v>
                </c:pt>
                <c:pt idx="24">
                  <c:v>81.14229844787549</c:v>
                </c:pt>
                <c:pt idx="25">
                  <c:v>85.240748109828886</c:v>
                </c:pt>
                <c:pt idx="26">
                  <c:v>86.183688464364437</c:v>
                </c:pt>
                <c:pt idx="28">
                  <c:v>75.346957450053381</c:v>
                </c:pt>
                <c:pt idx="29">
                  <c:v>76.947608200455576</c:v>
                </c:pt>
                <c:pt idx="30">
                  <c:v>79.500757662164148</c:v>
                </c:pt>
                <c:pt idx="32">
                  <c:v>59.994010815762124</c:v>
                </c:pt>
                <c:pt idx="33">
                  <c:v>57.237774754779124</c:v>
                </c:pt>
                <c:pt idx="34">
                  <c:v>54.922300598305476</c:v>
                </c:pt>
                <c:pt idx="36">
                  <c:v>44.117647058823529</c:v>
                </c:pt>
                <c:pt idx="37">
                  <c:v>46.104292038917315</c:v>
                </c:pt>
                <c:pt idx="38">
                  <c:v>42.932656181172753</c:v>
                </c:pt>
                <c:pt idx="40">
                  <c:v>75.297417545217144</c:v>
                </c:pt>
                <c:pt idx="41">
                  <c:v>74.561719933626719</c:v>
                </c:pt>
                <c:pt idx="42">
                  <c:v>71.699664314585192</c:v>
                </c:pt>
                <c:pt idx="44">
                  <c:v>50.172467858262785</c:v>
                </c:pt>
                <c:pt idx="45">
                  <c:v>51.767955801104968</c:v>
                </c:pt>
                <c:pt idx="46">
                  <c:v>49.763560500695405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Tech/Trade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2.3439841420902363</c:v>
                </c:pt>
                <c:pt idx="1">
                  <c:v>2.3365955855732876</c:v>
                </c:pt>
                <c:pt idx="2">
                  <c:v>2.3699763201358444</c:v>
                </c:pt>
                <c:pt idx="4">
                  <c:v>8.4003237118964122</c:v>
                </c:pt>
                <c:pt idx="5">
                  <c:v>8.4398047159031897</c:v>
                </c:pt>
                <c:pt idx="6">
                  <c:v>9.3766536141390624</c:v>
                </c:pt>
                <c:pt idx="8">
                  <c:v>6.8925233644859807</c:v>
                </c:pt>
                <c:pt idx="9">
                  <c:v>5.7935660923921333</c:v>
                </c:pt>
                <c:pt idx="10">
                  <c:v>5.643469971401335</c:v>
                </c:pt>
                <c:pt idx="12">
                  <c:v>4.2369901547116733</c:v>
                </c:pt>
                <c:pt idx="13">
                  <c:v>4.1065482796892345</c:v>
                </c:pt>
                <c:pt idx="14">
                  <c:v>5.4150143579926162</c:v>
                </c:pt>
                <c:pt idx="16">
                  <c:v>1.1637347767253046</c:v>
                </c:pt>
                <c:pt idx="17">
                  <c:v>0.86756924992219109</c:v>
                </c:pt>
                <c:pt idx="18">
                  <c:v>0.97398477157360408</c:v>
                </c:pt>
                <c:pt idx="20">
                  <c:v>0.38167938931297707</c:v>
                </c:pt>
                <c:pt idx="21">
                  <c:v>0.51719990377676206</c:v>
                </c:pt>
                <c:pt idx="22">
                  <c:v>1.0225858082873911</c:v>
                </c:pt>
                <c:pt idx="24">
                  <c:v>0.41145557501935059</c:v>
                </c:pt>
                <c:pt idx="25">
                  <c:v>0.33028253083963388</c:v>
                </c:pt>
                <c:pt idx="26">
                  <c:v>0.31447465099191774</c:v>
                </c:pt>
                <c:pt idx="28">
                  <c:v>0.35648924813176758</c:v>
                </c:pt>
                <c:pt idx="29">
                  <c:v>0.33240529823673332</c:v>
                </c:pt>
                <c:pt idx="30">
                  <c:v>0.39105143955811184</c:v>
                </c:pt>
                <c:pt idx="32">
                  <c:v>0.72222515809684862</c:v>
                </c:pt>
                <c:pt idx="33">
                  <c:v>0.77325123505405602</c:v>
                </c:pt>
                <c:pt idx="34">
                  <c:v>0.92757425278740746</c:v>
                </c:pt>
                <c:pt idx="36">
                  <c:v>1.6762153270179818</c:v>
                </c:pt>
                <c:pt idx="37">
                  <c:v>1.2035736062140452</c:v>
                </c:pt>
                <c:pt idx="38">
                  <c:v>1.438084626745783</c:v>
                </c:pt>
                <c:pt idx="40">
                  <c:v>0.25147499758197117</c:v>
                </c:pt>
                <c:pt idx="41">
                  <c:v>0.20922011398888971</c:v>
                </c:pt>
                <c:pt idx="42">
                  <c:v>0.27402891005001029</c:v>
                </c:pt>
                <c:pt idx="44">
                  <c:v>1.4111006585136407</c:v>
                </c:pt>
                <c:pt idx="45">
                  <c:v>2.1546961325966851</c:v>
                </c:pt>
                <c:pt idx="46">
                  <c:v>2.642559109874826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Sales/Admin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38.561115521928194</c:v>
                </c:pt>
                <c:pt idx="1">
                  <c:v>38.285270011217079</c:v>
                </c:pt>
                <c:pt idx="2">
                  <c:v>37.067278672866323</c:v>
                </c:pt>
                <c:pt idx="4">
                  <c:v>15.074183976261127</c:v>
                </c:pt>
                <c:pt idx="5">
                  <c:v>15.134517502856548</c:v>
                </c:pt>
                <c:pt idx="6">
                  <c:v>16.382685998518362</c:v>
                </c:pt>
                <c:pt idx="8">
                  <c:v>15.587449933244324</c:v>
                </c:pt>
                <c:pt idx="9">
                  <c:v>16.770849214819332</c:v>
                </c:pt>
                <c:pt idx="10">
                  <c:v>16.472831267874167</c:v>
                </c:pt>
                <c:pt idx="12">
                  <c:v>10.759493670886075</c:v>
                </c:pt>
                <c:pt idx="13">
                  <c:v>8.8473125099096244</c:v>
                </c:pt>
                <c:pt idx="14">
                  <c:v>10.611240257076441</c:v>
                </c:pt>
                <c:pt idx="16">
                  <c:v>7.1447902571041944</c:v>
                </c:pt>
                <c:pt idx="17">
                  <c:v>7.5046685340802988</c:v>
                </c:pt>
                <c:pt idx="18">
                  <c:v>8.2963197969543163</c:v>
                </c:pt>
                <c:pt idx="20">
                  <c:v>1.1782276800531031</c:v>
                </c:pt>
                <c:pt idx="21">
                  <c:v>1.0584556170315131</c:v>
                </c:pt>
                <c:pt idx="22">
                  <c:v>1.4316201316023476</c:v>
                </c:pt>
                <c:pt idx="24">
                  <c:v>3.3527518637715406</c:v>
                </c:pt>
                <c:pt idx="25">
                  <c:v>2.5387982491046559</c:v>
                </c:pt>
                <c:pt idx="26">
                  <c:v>2.2542248346803824</c:v>
                </c:pt>
                <c:pt idx="28">
                  <c:v>5.2520207411926183</c:v>
                </c:pt>
                <c:pt idx="29">
                  <c:v>4.8561545600269973</c:v>
                </c:pt>
                <c:pt idx="30">
                  <c:v>4.5801899858243855</c:v>
                </c:pt>
                <c:pt idx="32">
                  <c:v>22.910391234652717</c:v>
                </c:pt>
                <c:pt idx="33">
                  <c:v>24.762654829240351</c:v>
                </c:pt>
                <c:pt idx="34">
                  <c:v>26.271901058746366</c:v>
                </c:pt>
                <c:pt idx="36">
                  <c:v>23.103976402518576</c:v>
                </c:pt>
                <c:pt idx="37">
                  <c:v>21.735903077861138</c:v>
                </c:pt>
                <c:pt idx="38">
                  <c:v>22.21387298214702</c:v>
                </c:pt>
                <c:pt idx="40">
                  <c:v>12.622110455556632</c:v>
                </c:pt>
                <c:pt idx="41">
                  <c:v>12.964432580621891</c:v>
                </c:pt>
                <c:pt idx="42">
                  <c:v>15.653901486606836</c:v>
                </c:pt>
                <c:pt idx="44">
                  <c:v>21.260583254938854</c:v>
                </c:pt>
                <c:pt idx="45">
                  <c:v>19.751381215469614</c:v>
                </c:pt>
                <c:pt idx="46">
                  <c:v>20.250347705146037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13.458191588367363</c:v>
                </c:pt>
                <c:pt idx="1">
                  <c:v>13.319841180345771</c:v>
                </c:pt>
                <c:pt idx="2">
                  <c:v>14.811522873952812</c:v>
                </c:pt>
                <c:pt idx="4">
                  <c:v>7.5209063933099536</c:v>
                </c:pt>
                <c:pt idx="5">
                  <c:v>7.8996572140853845</c:v>
                </c:pt>
                <c:pt idx="6">
                  <c:v>9.5301090062440466</c:v>
                </c:pt>
                <c:pt idx="8">
                  <c:v>3.6715620827770357</c:v>
                </c:pt>
                <c:pt idx="9">
                  <c:v>4.6500991004726338</c:v>
                </c:pt>
                <c:pt idx="10">
                  <c:v>6.3870352716873207</c:v>
                </c:pt>
                <c:pt idx="12">
                  <c:v>3.2876230661040791</c:v>
                </c:pt>
                <c:pt idx="13">
                  <c:v>2.9332487712065958</c:v>
                </c:pt>
                <c:pt idx="14">
                  <c:v>5.2509230138110219</c:v>
                </c:pt>
                <c:pt idx="16">
                  <c:v>6.2408660351826795</c:v>
                </c:pt>
                <c:pt idx="17">
                  <c:v>7.621381886087768</c:v>
                </c:pt>
                <c:pt idx="18">
                  <c:v>10.767766497461928</c:v>
                </c:pt>
                <c:pt idx="20">
                  <c:v>2.4062396282774645</c:v>
                </c:pt>
                <c:pt idx="21">
                  <c:v>5.1599711330286269</c:v>
                </c:pt>
                <c:pt idx="22">
                  <c:v>7.451538324737685</c:v>
                </c:pt>
                <c:pt idx="24">
                  <c:v>3.1979467959424772</c:v>
                </c:pt>
                <c:pt idx="25">
                  <c:v>2.8093911659371269</c:v>
                </c:pt>
                <c:pt idx="26">
                  <c:v>3.5973548861131519</c:v>
                </c:pt>
                <c:pt idx="28">
                  <c:v>3.8298764678969031</c:v>
                </c:pt>
                <c:pt idx="29">
                  <c:v>4.1356618577575297</c:v>
                </c:pt>
                <c:pt idx="30">
                  <c:v>4.5850781288188616</c:v>
                </c:pt>
                <c:pt idx="32">
                  <c:v>4.2029981151684899</c:v>
                </c:pt>
                <c:pt idx="33">
                  <c:v>4.8886661416195309</c:v>
                </c:pt>
                <c:pt idx="34">
                  <c:v>5.9201456278191964</c:v>
                </c:pt>
                <c:pt idx="36">
                  <c:v>14.087582959895625</c:v>
                </c:pt>
                <c:pt idx="37">
                  <c:v>14.710638636303383</c:v>
                </c:pt>
                <c:pt idx="38">
                  <c:v>17.264788951364238</c:v>
                </c:pt>
                <c:pt idx="40">
                  <c:v>2.1375374794467552</c:v>
                </c:pt>
                <c:pt idx="41">
                  <c:v>2.7703628886804705</c:v>
                </c:pt>
                <c:pt idx="42">
                  <c:v>3.4801671576351305</c:v>
                </c:pt>
                <c:pt idx="44">
                  <c:v>10.159924741298212</c:v>
                </c:pt>
                <c:pt idx="45">
                  <c:v>9.4198895027624303</c:v>
                </c:pt>
                <c:pt idx="46">
                  <c:v>12.211404728789985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ash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31.773130938172027</c:v>
                </c:pt>
                <c:pt idx="1">
                  <c:v>31.633955119797264</c:v>
                </c:pt>
                <c:pt idx="2">
                  <c:v>30.499267051823747</c:v>
                </c:pt>
                <c:pt idx="4">
                  <c:v>18.305907742109522</c:v>
                </c:pt>
                <c:pt idx="5">
                  <c:v>18.468889581385685</c:v>
                </c:pt>
                <c:pt idx="6">
                  <c:v>18.875013228913112</c:v>
                </c:pt>
                <c:pt idx="8">
                  <c:v>13.634846461949266</c:v>
                </c:pt>
                <c:pt idx="9">
                  <c:v>14.392437871626774</c:v>
                </c:pt>
                <c:pt idx="10">
                  <c:v>17.82650142993327</c:v>
                </c:pt>
                <c:pt idx="12">
                  <c:v>13.062587904360058</c:v>
                </c:pt>
                <c:pt idx="13">
                  <c:v>13.683209132709687</c:v>
                </c:pt>
                <c:pt idx="14">
                  <c:v>13.578558731026938</c:v>
                </c:pt>
                <c:pt idx="16">
                  <c:v>11.761840324763194</c:v>
                </c:pt>
                <c:pt idx="17">
                  <c:v>11.2822906940554</c:v>
                </c:pt>
                <c:pt idx="18">
                  <c:v>10.066624365482234</c:v>
                </c:pt>
                <c:pt idx="20">
                  <c:v>8.4799203451709264</c:v>
                </c:pt>
                <c:pt idx="21">
                  <c:v>8.2270868414722162</c:v>
                </c:pt>
                <c:pt idx="22">
                  <c:v>7.9850613551484972</c:v>
                </c:pt>
                <c:pt idx="24">
                  <c:v>11.895547317391127</c:v>
                </c:pt>
                <c:pt idx="25">
                  <c:v>9.0807799442896933</c:v>
                </c:pt>
                <c:pt idx="26">
                  <c:v>7.6502571638501102</c:v>
                </c:pt>
                <c:pt idx="28">
                  <c:v>15.214656092725331</c:v>
                </c:pt>
                <c:pt idx="29">
                  <c:v>13.728170083523159</c:v>
                </c:pt>
                <c:pt idx="30">
                  <c:v>10.942922783634497</c:v>
                </c:pt>
                <c:pt idx="32">
                  <c:v>12.170374676319822</c:v>
                </c:pt>
                <c:pt idx="33">
                  <c:v>12.337653039306938</c:v>
                </c:pt>
                <c:pt idx="34">
                  <c:v>11.958078462341556</c:v>
                </c:pt>
                <c:pt idx="36">
                  <c:v>17.014578251744286</c:v>
                </c:pt>
                <c:pt idx="37">
                  <c:v>16.245592640704118</c:v>
                </c:pt>
                <c:pt idx="38">
                  <c:v>16.150597258570208</c:v>
                </c:pt>
                <c:pt idx="40">
                  <c:v>9.6914595221975048</c:v>
                </c:pt>
                <c:pt idx="41">
                  <c:v>9.4942644830820289</c:v>
                </c:pt>
                <c:pt idx="42">
                  <c:v>8.8922381311228325</c:v>
                </c:pt>
                <c:pt idx="44">
                  <c:v>16.995923486986516</c:v>
                </c:pt>
                <c:pt idx="45">
                  <c:v>16.906077348066297</c:v>
                </c:pt>
                <c:pt idx="46">
                  <c:v>15.13212795549374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30.92824019492258</c:v>
                </c:pt>
                <c:pt idx="1">
                  <c:v>30.589846079102536</c:v>
                </c:pt>
                <c:pt idx="2">
                  <c:v>29.005839623985185</c:v>
                </c:pt>
                <c:pt idx="4">
                  <c:v>68.236714975845402</c:v>
                </c:pt>
                <c:pt idx="5">
                  <c:v>66.346944368320095</c:v>
                </c:pt>
                <c:pt idx="6">
                  <c:v>59.512820512820518</c:v>
                </c:pt>
                <c:pt idx="8">
                  <c:v>78.965399109284007</c:v>
                </c:pt>
                <c:pt idx="9">
                  <c:v>73.899946207638507</c:v>
                </c:pt>
                <c:pt idx="10">
                  <c:v>73.719235238195836</c:v>
                </c:pt>
                <c:pt idx="12">
                  <c:v>82.465107135836448</c:v>
                </c:pt>
                <c:pt idx="13">
                  <c:v>82.849653622917046</c:v>
                </c:pt>
                <c:pt idx="14">
                  <c:v>78.580593424218122</c:v>
                </c:pt>
                <c:pt idx="16">
                  <c:v>75.383141762452112</c:v>
                </c:pt>
                <c:pt idx="17">
                  <c:v>75.719424460431668</c:v>
                </c:pt>
                <c:pt idx="18">
                  <c:v>70.544625035643008</c:v>
                </c:pt>
                <c:pt idx="20">
                  <c:v>96.705978039853605</c:v>
                </c:pt>
                <c:pt idx="21">
                  <c:v>96.017878911011792</c:v>
                </c:pt>
                <c:pt idx="22">
                  <c:v>95.320754716981128</c:v>
                </c:pt>
                <c:pt idx="24">
                  <c:v>86.763372620126916</c:v>
                </c:pt>
                <c:pt idx="25">
                  <c:v>83.082191780821915</c:v>
                </c:pt>
                <c:pt idx="26">
                  <c:v>86.745213549337265</c:v>
                </c:pt>
                <c:pt idx="28">
                  <c:v>87.746664160872015</c:v>
                </c:pt>
                <c:pt idx="29">
                  <c:v>87.792613143748923</c:v>
                </c:pt>
                <c:pt idx="30">
                  <c:v>87.862045873095596</c:v>
                </c:pt>
                <c:pt idx="32">
                  <c:v>76.620745542949749</c:v>
                </c:pt>
                <c:pt idx="33">
                  <c:v>70.632357537243465</c:v>
                </c:pt>
                <c:pt idx="34">
                  <c:v>65.445326278659621</c:v>
                </c:pt>
                <c:pt idx="36">
                  <c:v>48.231884057971023</c:v>
                </c:pt>
                <c:pt idx="37">
                  <c:v>45.845808383233532</c:v>
                </c:pt>
                <c:pt idx="38">
                  <c:v>46.527277096851719</c:v>
                </c:pt>
                <c:pt idx="40">
                  <c:v>89.248181083265962</c:v>
                </c:pt>
                <c:pt idx="41">
                  <c:v>85.694347522679692</c:v>
                </c:pt>
                <c:pt idx="42">
                  <c:v>83.813747228381374</c:v>
                </c:pt>
                <c:pt idx="44">
                  <c:v>68.203883495145618</c:v>
                </c:pt>
                <c:pt idx="45">
                  <c:v>69.192751235584851</c:v>
                </c:pt>
                <c:pt idx="46">
                  <c:v>67.107195301027886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63.65440540752968</c:v>
                </c:pt>
                <c:pt idx="1">
                  <c:v>63.617693174038827</c:v>
                </c:pt>
                <c:pt idx="2">
                  <c:v>64.226368513507097</c:v>
                </c:pt>
                <c:pt idx="4">
                  <c:v>27.463768115942027</c:v>
                </c:pt>
                <c:pt idx="5">
                  <c:v>28.254316251027678</c:v>
                </c:pt>
                <c:pt idx="6">
                  <c:v>34.025641025641029</c:v>
                </c:pt>
                <c:pt idx="8">
                  <c:v>18.036998972250771</c:v>
                </c:pt>
                <c:pt idx="9">
                  <c:v>22.743410435718125</c:v>
                </c:pt>
                <c:pt idx="10">
                  <c:v>23.175240308439847</c:v>
                </c:pt>
                <c:pt idx="12">
                  <c:v>15.411834086888145</c:v>
                </c:pt>
                <c:pt idx="13">
                  <c:v>14.987829994383073</c:v>
                </c:pt>
                <c:pt idx="14">
                  <c:v>18.195669607056935</c:v>
                </c:pt>
                <c:pt idx="16">
                  <c:v>22.31800766283525</c:v>
                </c:pt>
                <c:pt idx="17">
                  <c:v>21.133093525179856</c:v>
                </c:pt>
                <c:pt idx="18">
                  <c:v>27.37382378100941</c:v>
                </c:pt>
                <c:pt idx="20">
                  <c:v>1.9520130134200893</c:v>
                </c:pt>
                <c:pt idx="21">
                  <c:v>2.4380333197887039</c:v>
                </c:pt>
                <c:pt idx="22">
                  <c:v>3.1320754716981134</c:v>
                </c:pt>
                <c:pt idx="24">
                  <c:v>9.7914777878513153</c:v>
                </c:pt>
                <c:pt idx="25">
                  <c:v>14.589041095890412</c:v>
                </c:pt>
                <c:pt idx="26">
                  <c:v>10.530191458026509</c:v>
                </c:pt>
                <c:pt idx="28">
                  <c:v>10.486750610787446</c:v>
                </c:pt>
                <c:pt idx="29">
                  <c:v>10.369342812554189</c:v>
                </c:pt>
                <c:pt idx="30">
                  <c:v>10.966013728444667</c:v>
                </c:pt>
                <c:pt idx="32">
                  <c:v>21.168094466311647</c:v>
                </c:pt>
                <c:pt idx="33">
                  <c:v>26.325658922804458</c:v>
                </c:pt>
                <c:pt idx="34">
                  <c:v>31.609347442680768</c:v>
                </c:pt>
                <c:pt idx="36">
                  <c:v>46.637681159420289</c:v>
                </c:pt>
                <c:pt idx="37">
                  <c:v>48.764970059880234</c:v>
                </c:pt>
                <c:pt idx="38">
                  <c:v>48.113434270608025</c:v>
                </c:pt>
                <c:pt idx="40">
                  <c:v>8.5286984640258705</c:v>
                </c:pt>
                <c:pt idx="41">
                  <c:v>12.56106071179344</c:v>
                </c:pt>
                <c:pt idx="42">
                  <c:v>13.340724316334072</c:v>
                </c:pt>
                <c:pt idx="44">
                  <c:v>25.242718446601938</c:v>
                </c:pt>
                <c:pt idx="45">
                  <c:v>25.041186161449751</c:v>
                </c:pt>
                <c:pt idx="46">
                  <c:v>28.928046989721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5.4173543975477481</c:v>
                </c:pt>
                <c:pt idx="1">
                  <c:v>5.7924607468586444</c:v>
                </c:pt>
                <c:pt idx="2">
                  <c:v>6.7677918625077149</c:v>
                </c:pt>
                <c:pt idx="4">
                  <c:v>4.2995169082125608</c:v>
                </c:pt>
                <c:pt idx="5">
                  <c:v>5.3987393806522332</c:v>
                </c:pt>
                <c:pt idx="6">
                  <c:v>6.4615384615384617</c:v>
                </c:pt>
                <c:pt idx="8">
                  <c:v>2.9976019184652278</c:v>
                </c:pt>
                <c:pt idx="9">
                  <c:v>3.3566433566433567</c:v>
                </c:pt>
                <c:pt idx="10">
                  <c:v>3.105524453364318</c:v>
                </c:pt>
                <c:pt idx="12">
                  <c:v>2.1230587772754079</c:v>
                </c:pt>
                <c:pt idx="13">
                  <c:v>2.1625163826998692</c:v>
                </c:pt>
                <c:pt idx="14">
                  <c:v>3.22373696872494</c:v>
                </c:pt>
                <c:pt idx="16">
                  <c:v>2.2988505747126435</c:v>
                </c:pt>
                <c:pt idx="17">
                  <c:v>3.1474820143884892</c:v>
                </c:pt>
                <c:pt idx="18">
                  <c:v>2.0815511833475906</c:v>
                </c:pt>
                <c:pt idx="20">
                  <c:v>1.3420089467263114</c:v>
                </c:pt>
                <c:pt idx="21">
                  <c:v>1.5440877691995123</c:v>
                </c:pt>
                <c:pt idx="22">
                  <c:v>1.5471698113207546</c:v>
                </c:pt>
                <c:pt idx="24">
                  <c:v>3.445149592021759</c:v>
                </c:pt>
                <c:pt idx="25">
                  <c:v>2.3287671232876712</c:v>
                </c:pt>
                <c:pt idx="26">
                  <c:v>2.7245949926362298</c:v>
                </c:pt>
                <c:pt idx="28">
                  <c:v>1.7665852283405374</c:v>
                </c:pt>
                <c:pt idx="29">
                  <c:v>1.8380440436968963</c:v>
                </c:pt>
                <c:pt idx="30">
                  <c:v>1.1719403984597354</c:v>
                </c:pt>
                <c:pt idx="32">
                  <c:v>2.2111599907385968</c:v>
                </c:pt>
                <c:pt idx="33">
                  <c:v>3.0419835399520783</c:v>
                </c:pt>
                <c:pt idx="34">
                  <c:v>2.9453262786596119</c:v>
                </c:pt>
                <c:pt idx="36">
                  <c:v>5.1304347826086953</c:v>
                </c:pt>
                <c:pt idx="37">
                  <c:v>5.3892215568862278</c:v>
                </c:pt>
                <c:pt idx="38">
                  <c:v>5.3592886325402542</c:v>
                </c:pt>
                <c:pt idx="40">
                  <c:v>2.2231204527081649</c:v>
                </c:pt>
                <c:pt idx="41">
                  <c:v>1.7445917655268668</c:v>
                </c:pt>
                <c:pt idx="42">
                  <c:v>2.8455284552845526</c:v>
                </c:pt>
                <c:pt idx="44">
                  <c:v>6.5533980582524274</c:v>
                </c:pt>
                <c:pt idx="45">
                  <c:v>5.7660626029654036</c:v>
                </c:pt>
                <c:pt idx="46">
                  <c:v>3.9647577092511015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UnmarriedManager/Professional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18.587662337662337</c:v>
                </c:pt>
                <c:pt idx="1">
                  <c:v>18.649528255366711</c:v>
                </c:pt>
                <c:pt idx="2">
                  <c:v>16.675017223022483</c:v>
                </c:pt>
                <c:pt idx="4">
                  <c:v>53.289162328442977</c:v>
                </c:pt>
                <c:pt idx="5">
                  <c:v>55.606407322654462</c:v>
                </c:pt>
                <c:pt idx="6">
                  <c:v>44.470588235294116</c:v>
                </c:pt>
                <c:pt idx="8">
                  <c:v>67.029774872912128</c:v>
                </c:pt>
                <c:pt idx="9">
                  <c:v>63.47021125089011</c:v>
                </c:pt>
                <c:pt idx="10">
                  <c:v>63.999999999999993</c:v>
                </c:pt>
                <c:pt idx="12">
                  <c:v>74.04708520179372</c:v>
                </c:pt>
                <c:pt idx="13">
                  <c:v>74.247029566178497</c:v>
                </c:pt>
                <c:pt idx="14">
                  <c:v>69.113508442776734</c:v>
                </c:pt>
                <c:pt idx="16">
                  <c:v>79.022082018927449</c:v>
                </c:pt>
                <c:pt idx="17">
                  <c:v>75.859649122807014</c:v>
                </c:pt>
                <c:pt idx="18">
                  <c:v>73.509615384615373</c:v>
                </c:pt>
                <c:pt idx="20">
                  <c:v>93.103448275862064</c:v>
                </c:pt>
                <c:pt idx="21">
                  <c:v>90.304709141274245</c:v>
                </c:pt>
                <c:pt idx="22">
                  <c:v>87.133182844243791</c:v>
                </c:pt>
                <c:pt idx="24">
                  <c:v>79.400749063670403</c:v>
                </c:pt>
                <c:pt idx="25">
                  <c:v>77.631578947368425</c:v>
                </c:pt>
                <c:pt idx="26">
                  <c:v>74.587458745874585</c:v>
                </c:pt>
                <c:pt idx="28">
                  <c:v>79.082240762812873</c:v>
                </c:pt>
                <c:pt idx="29">
                  <c:v>80.023571007660578</c:v>
                </c:pt>
                <c:pt idx="30">
                  <c:v>79.367720465890173</c:v>
                </c:pt>
                <c:pt idx="32">
                  <c:v>63.81126889601466</c:v>
                </c:pt>
                <c:pt idx="33">
                  <c:v>59.449566160520604</c:v>
                </c:pt>
                <c:pt idx="34">
                  <c:v>54.653596211036458</c:v>
                </c:pt>
                <c:pt idx="36">
                  <c:v>47.492163009404386</c:v>
                </c:pt>
                <c:pt idx="37">
                  <c:v>49.079263410728579</c:v>
                </c:pt>
                <c:pt idx="38">
                  <c:v>43.078758949880665</c:v>
                </c:pt>
                <c:pt idx="40">
                  <c:v>75.73872472783826</c:v>
                </c:pt>
                <c:pt idx="41">
                  <c:v>69.302325581395351</c:v>
                </c:pt>
                <c:pt idx="42">
                  <c:v>72.9903536977492</c:v>
                </c:pt>
                <c:pt idx="44">
                  <c:v>50.785340314136121</c:v>
                </c:pt>
                <c:pt idx="45">
                  <c:v>54.78547854785478</c:v>
                </c:pt>
                <c:pt idx="46">
                  <c:v>50.628930817610062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UnmarriedNot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63.110389610389618</c:v>
                </c:pt>
                <c:pt idx="1">
                  <c:v>61.218317498931597</c:v>
                </c:pt>
                <c:pt idx="2">
                  <c:v>58.126135153754618</c:v>
                </c:pt>
                <c:pt idx="4">
                  <c:v>32.79697113109323</c:v>
                </c:pt>
                <c:pt idx="5">
                  <c:v>29.919908466819223</c:v>
                </c:pt>
                <c:pt idx="6">
                  <c:v>36.470588235294123</c:v>
                </c:pt>
                <c:pt idx="8">
                  <c:v>23.638344226579523</c:v>
                </c:pt>
                <c:pt idx="9">
                  <c:v>27.154046997389038</c:v>
                </c:pt>
                <c:pt idx="10">
                  <c:v>25.430303030303037</c:v>
                </c:pt>
                <c:pt idx="12">
                  <c:v>19.646860986547079</c:v>
                </c:pt>
                <c:pt idx="13">
                  <c:v>18.844984802431615</c:v>
                </c:pt>
                <c:pt idx="14">
                  <c:v>20.52063789868668</c:v>
                </c:pt>
                <c:pt idx="16">
                  <c:v>15.141955835962149</c:v>
                </c:pt>
                <c:pt idx="17">
                  <c:v>19.087719298245613</c:v>
                </c:pt>
                <c:pt idx="18">
                  <c:v>20.048076923076923</c:v>
                </c:pt>
                <c:pt idx="20">
                  <c:v>2.9177718832891246</c:v>
                </c:pt>
                <c:pt idx="21">
                  <c:v>3.6011080332409975</c:v>
                </c:pt>
                <c:pt idx="22">
                  <c:v>3.6117381489841991</c:v>
                </c:pt>
                <c:pt idx="24">
                  <c:v>9.7378277153558059</c:v>
                </c:pt>
                <c:pt idx="25">
                  <c:v>11.578947368421053</c:v>
                </c:pt>
                <c:pt idx="26">
                  <c:v>14.85148514851485</c:v>
                </c:pt>
                <c:pt idx="28">
                  <c:v>14.898688915375446</c:v>
                </c:pt>
                <c:pt idx="29">
                  <c:v>14.260459634649381</c:v>
                </c:pt>
                <c:pt idx="30">
                  <c:v>14.58679977814753</c:v>
                </c:pt>
                <c:pt idx="32">
                  <c:v>28.95098488318828</c:v>
                </c:pt>
                <c:pt idx="33">
                  <c:v>32.199023861171369</c:v>
                </c:pt>
                <c:pt idx="34">
                  <c:v>36.138341227007373</c:v>
                </c:pt>
                <c:pt idx="36">
                  <c:v>39.576802507836994</c:v>
                </c:pt>
                <c:pt idx="37">
                  <c:v>36.949559647718175</c:v>
                </c:pt>
                <c:pt idx="38">
                  <c:v>40.095465393794754</c:v>
                </c:pt>
                <c:pt idx="40">
                  <c:v>16.951788491446347</c:v>
                </c:pt>
                <c:pt idx="41">
                  <c:v>20.77519379844961</c:v>
                </c:pt>
                <c:pt idx="42">
                  <c:v>14.308681672025724</c:v>
                </c:pt>
                <c:pt idx="44">
                  <c:v>32.460732984293195</c:v>
                </c:pt>
                <c:pt idx="45">
                  <c:v>28.712871287128717</c:v>
                </c:pt>
                <c:pt idx="46">
                  <c:v>32.075471698113205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UnmarriedNot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18.301948051948052</c:v>
                </c:pt>
                <c:pt idx="1">
                  <c:v>20.132154245701699</c:v>
                </c:pt>
                <c:pt idx="2">
                  <c:v>25.198847623222896</c:v>
                </c:pt>
                <c:pt idx="4">
                  <c:v>13.913866540463795</c:v>
                </c:pt>
                <c:pt idx="5">
                  <c:v>14.473684210526317</c:v>
                </c:pt>
                <c:pt idx="6">
                  <c:v>19.058823529411764</c:v>
                </c:pt>
                <c:pt idx="8">
                  <c:v>9.3318809005083523</c:v>
                </c:pt>
                <c:pt idx="9">
                  <c:v>9.3757417517208648</c:v>
                </c:pt>
                <c:pt idx="10">
                  <c:v>10.569696969696968</c:v>
                </c:pt>
                <c:pt idx="12">
                  <c:v>6.3060538116591927</c:v>
                </c:pt>
                <c:pt idx="13">
                  <c:v>6.9079856313898862</c:v>
                </c:pt>
                <c:pt idx="14">
                  <c:v>10.365853658536585</c:v>
                </c:pt>
                <c:pt idx="16">
                  <c:v>5.8359621451104102</c:v>
                </c:pt>
                <c:pt idx="17">
                  <c:v>5.0526315789473681</c:v>
                </c:pt>
                <c:pt idx="18">
                  <c:v>6.4423076923076916</c:v>
                </c:pt>
                <c:pt idx="20">
                  <c:v>3.978779840848806</c:v>
                </c:pt>
                <c:pt idx="21">
                  <c:v>6.094182825484765</c:v>
                </c:pt>
                <c:pt idx="22">
                  <c:v>9.255079006772009</c:v>
                </c:pt>
                <c:pt idx="24">
                  <c:v>10.861423220973784</c:v>
                </c:pt>
                <c:pt idx="25">
                  <c:v>10.789473684210527</c:v>
                </c:pt>
                <c:pt idx="26">
                  <c:v>10.561056105610561</c:v>
                </c:pt>
                <c:pt idx="28">
                  <c:v>6.0190703218116806</c:v>
                </c:pt>
                <c:pt idx="29">
                  <c:v>5.7159693576900414</c:v>
                </c:pt>
                <c:pt idx="30">
                  <c:v>6.045479755962285</c:v>
                </c:pt>
                <c:pt idx="32">
                  <c:v>7.2377462207970682</c:v>
                </c:pt>
                <c:pt idx="33">
                  <c:v>8.3514099783080269</c:v>
                </c:pt>
                <c:pt idx="34">
                  <c:v>9.2080625619561616</c:v>
                </c:pt>
                <c:pt idx="36">
                  <c:v>12.931034482758621</c:v>
                </c:pt>
                <c:pt idx="37">
                  <c:v>13.971176941553242</c:v>
                </c:pt>
                <c:pt idx="38">
                  <c:v>16.825775656324581</c:v>
                </c:pt>
                <c:pt idx="40">
                  <c:v>7.309486780715396</c:v>
                </c:pt>
                <c:pt idx="41">
                  <c:v>9.9224806201550386</c:v>
                </c:pt>
                <c:pt idx="42">
                  <c:v>12.700964630225082</c:v>
                </c:pt>
                <c:pt idx="44">
                  <c:v>16.753926701570681</c:v>
                </c:pt>
                <c:pt idx="45">
                  <c:v>16.5016501650165</c:v>
                </c:pt>
                <c:pt idx="46">
                  <c:v>17.29559748427673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13.022758349918091</c:v>
                </c:pt>
                <c:pt idx="1">
                  <c:v>14.083499667332003</c:v>
                </c:pt>
                <c:pt idx="2">
                  <c:v>15.740056335777213</c:v>
                </c:pt>
                <c:pt idx="4">
                  <c:v>49.500438212094657</c:v>
                </c:pt>
                <c:pt idx="5">
                  <c:v>49.717996923602804</c:v>
                </c:pt>
                <c:pt idx="6">
                  <c:v>50.963874939251582</c:v>
                </c:pt>
                <c:pt idx="8">
                  <c:v>56.807286673058485</c:v>
                </c:pt>
                <c:pt idx="9">
                  <c:v>52.862082212831353</c:v>
                </c:pt>
                <c:pt idx="10">
                  <c:v>50.250584697627801</c:v>
                </c:pt>
                <c:pt idx="12">
                  <c:v>60.029211295034081</c:v>
                </c:pt>
                <c:pt idx="13">
                  <c:v>63.612679114198869</c:v>
                </c:pt>
                <c:pt idx="14">
                  <c:v>57.974062390466173</c:v>
                </c:pt>
                <c:pt idx="16">
                  <c:v>72.700296735905042</c:v>
                </c:pt>
                <c:pt idx="17">
                  <c:v>67.481982965713044</c:v>
                </c:pt>
                <c:pt idx="18">
                  <c:v>72.831642683022721</c:v>
                </c:pt>
                <c:pt idx="20">
                  <c:v>80.110243454294903</c:v>
                </c:pt>
                <c:pt idx="21">
                  <c:v>80.931744312025998</c:v>
                </c:pt>
                <c:pt idx="22">
                  <c:v>78.626389284696501</c:v>
                </c:pt>
                <c:pt idx="24">
                  <c:v>75.26422764227641</c:v>
                </c:pt>
                <c:pt idx="25">
                  <c:v>77.801790676134601</c:v>
                </c:pt>
                <c:pt idx="26">
                  <c:v>81.723903434206051</c:v>
                </c:pt>
                <c:pt idx="28">
                  <c:v>65.812900979758297</c:v>
                </c:pt>
                <c:pt idx="29">
                  <c:v>69.629918868497555</c:v>
                </c:pt>
                <c:pt idx="30">
                  <c:v>74.473293470845533</c:v>
                </c:pt>
                <c:pt idx="32">
                  <c:v>55.485473056866155</c:v>
                </c:pt>
                <c:pt idx="33">
                  <c:v>53.17521931527056</c:v>
                </c:pt>
                <c:pt idx="34">
                  <c:v>52.239353891336272</c:v>
                </c:pt>
                <c:pt idx="36">
                  <c:v>44.505735049470275</c:v>
                </c:pt>
                <c:pt idx="37">
                  <c:v>47.574069589085326</c:v>
                </c:pt>
                <c:pt idx="38">
                  <c:v>47.421550982079971</c:v>
                </c:pt>
                <c:pt idx="40">
                  <c:v>68.781237985390248</c:v>
                </c:pt>
                <c:pt idx="41">
                  <c:v>67.424643046007404</c:v>
                </c:pt>
                <c:pt idx="42">
                  <c:v>69.469214437367299</c:v>
                </c:pt>
                <c:pt idx="44">
                  <c:v>56.79190751445087</c:v>
                </c:pt>
                <c:pt idx="45">
                  <c:v>50.766087844739531</c:v>
                </c:pt>
                <c:pt idx="46">
                  <c:v>54.415954415954417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51.10407105045828</c:v>
                </c:pt>
                <c:pt idx="1">
                  <c:v>51.151031270791755</c:v>
                </c:pt>
                <c:pt idx="2">
                  <c:v>52.204486884951137</c:v>
                </c:pt>
                <c:pt idx="4">
                  <c:v>28.168273444347065</c:v>
                </c:pt>
                <c:pt idx="5">
                  <c:v>29.618868569475303</c:v>
                </c:pt>
                <c:pt idx="6">
                  <c:v>30.48760732220962</c:v>
                </c:pt>
                <c:pt idx="8">
                  <c:v>21.812080536912752</c:v>
                </c:pt>
                <c:pt idx="9">
                  <c:v>26.469458317326154</c:v>
                </c:pt>
                <c:pt idx="10">
                  <c:v>26.996324757768125</c:v>
                </c:pt>
                <c:pt idx="12">
                  <c:v>19.376825705939627</c:v>
                </c:pt>
                <c:pt idx="13">
                  <c:v>15.371254884932698</c:v>
                </c:pt>
                <c:pt idx="14">
                  <c:v>22.502628811777075</c:v>
                </c:pt>
                <c:pt idx="16">
                  <c:v>8.1249116857425481</c:v>
                </c:pt>
                <c:pt idx="17">
                  <c:v>10.963092378248525</c:v>
                </c:pt>
                <c:pt idx="18">
                  <c:v>14.932767162066524</c:v>
                </c:pt>
                <c:pt idx="20">
                  <c:v>7.028020211299955</c:v>
                </c:pt>
                <c:pt idx="21">
                  <c:v>7.4756229685807138</c:v>
                </c:pt>
                <c:pt idx="22">
                  <c:v>8.2644628099173563</c:v>
                </c:pt>
                <c:pt idx="24">
                  <c:v>9.9898373983739859</c:v>
                </c:pt>
                <c:pt idx="25">
                  <c:v>9.3393022537820318</c:v>
                </c:pt>
                <c:pt idx="26">
                  <c:v>7.9394763685821159</c:v>
                </c:pt>
                <c:pt idx="28">
                  <c:v>10.732580693290894</c:v>
                </c:pt>
                <c:pt idx="29">
                  <c:v>9.2498589960518913</c:v>
                </c:pt>
                <c:pt idx="30">
                  <c:v>9.7756731811067858</c:v>
                </c:pt>
                <c:pt idx="32">
                  <c:v>24.082443506332257</c:v>
                </c:pt>
                <c:pt idx="33">
                  <c:v>27.610433972517669</c:v>
                </c:pt>
                <c:pt idx="34">
                  <c:v>30.997196635963153</c:v>
                </c:pt>
                <c:pt idx="36">
                  <c:v>32.869275895280616</c:v>
                </c:pt>
                <c:pt idx="37">
                  <c:v>33.341406313070152</c:v>
                </c:pt>
                <c:pt idx="38">
                  <c:v>35.198372329603259</c:v>
                </c:pt>
                <c:pt idx="40">
                  <c:v>11.995386389850058</c:v>
                </c:pt>
                <c:pt idx="41">
                  <c:v>13.934426229508192</c:v>
                </c:pt>
                <c:pt idx="42">
                  <c:v>15.753715498938428</c:v>
                </c:pt>
                <c:pt idx="44">
                  <c:v>18.352601156069365</c:v>
                </c:pt>
                <c:pt idx="45">
                  <c:v>22.880490296220632</c:v>
                </c:pt>
                <c:pt idx="46">
                  <c:v>24.596391263057928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35.873170599623627</c:v>
                </c:pt>
                <c:pt idx="1">
                  <c:v>34.765469061876246</c:v>
                </c:pt>
                <c:pt idx="2">
                  <c:v>32.05545677927163</c:v>
                </c:pt>
                <c:pt idx="4">
                  <c:v>22.331288343558281</c:v>
                </c:pt>
                <c:pt idx="5">
                  <c:v>20.663134506921892</c:v>
                </c:pt>
                <c:pt idx="6">
                  <c:v>18.548517738538798</c:v>
                </c:pt>
                <c:pt idx="8">
                  <c:v>21.380632790028763</c:v>
                </c:pt>
                <c:pt idx="9">
                  <c:v>20.668459469842489</c:v>
                </c:pt>
                <c:pt idx="10">
                  <c:v>22.753090544604078</c:v>
                </c:pt>
                <c:pt idx="12">
                  <c:v>20.593962999026292</c:v>
                </c:pt>
                <c:pt idx="13">
                  <c:v>21.016066000868435</c:v>
                </c:pt>
                <c:pt idx="14">
                  <c:v>19.523308797756748</c:v>
                </c:pt>
                <c:pt idx="16">
                  <c:v>19.174791578352409</c:v>
                </c:pt>
                <c:pt idx="17">
                  <c:v>21.554924656038434</c:v>
                </c:pt>
                <c:pt idx="18">
                  <c:v>12.235590154910749</c:v>
                </c:pt>
                <c:pt idx="20">
                  <c:v>12.861736334405144</c:v>
                </c:pt>
                <c:pt idx="21">
                  <c:v>11.592632719393283</c:v>
                </c:pt>
                <c:pt idx="22">
                  <c:v>13.10914790538615</c:v>
                </c:pt>
                <c:pt idx="24">
                  <c:v>14.745934959349594</c:v>
                </c:pt>
                <c:pt idx="25">
                  <c:v>12.858907070083358</c:v>
                </c:pt>
                <c:pt idx="26">
                  <c:v>10.336620197211833</c:v>
                </c:pt>
                <c:pt idx="28">
                  <c:v>23.454518326950812</c:v>
                </c:pt>
                <c:pt idx="29">
                  <c:v>21.120222135450561</c:v>
                </c:pt>
                <c:pt idx="30">
                  <c:v>15.751033348047674</c:v>
                </c:pt>
                <c:pt idx="32">
                  <c:v>20.432083436801591</c:v>
                </c:pt>
                <c:pt idx="33">
                  <c:v>19.214346712211785</c:v>
                </c:pt>
                <c:pt idx="34">
                  <c:v>16.763449472700572</c:v>
                </c:pt>
                <c:pt idx="36">
                  <c:v>22.624989055249102</c:v>
                </c:pt>
                <c:pt idx="37">
                  <c:v>19.084524097844515</c:v>
                </c:pt>
                <c:pt idx="38">
                  <c:v>17.38007668831677</c:v>
                </c:pt>
                <c:pt idx="40">
                  <c:v>19.223375624759708</c:v>
                </c:pt>
                <c:pt idx="41">
                  <c:v>18.640930724484399</c:v>
                </c:pt>
                <c:pt idx="42">
                  <c:v>14.777070063694268</c:v>
                </c:pt>
                <c:pt idx="44">
                  <c:v>24.855491329479769</c:v>
                </c:pt>
                <c:pt idx="45">
                  <c:v>26.353421859039837</c:v>
                </c:pt>
                <c:pt idx="46">
                  <c:v>20.987654320987652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UnmarriedManager/Professional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14.958265075278881</c:v>
                </c:pt>
                <c:pt idx="1">
                  <c:v>14.768004071592161</c:v>
                </c:pt>
                <c:pt idx="2">
                  <c:v>14.818975200898644</c:v>
                </c:pt>
                <c:pt idx="4">
                  <c:v>53.490480507706259</c:v>
                </c:pt>
                <c:pt idx="5">
                  <c:v>55.02577319587629</c:v>
                </c:pt>
                <c:pt idx="6">
                  <c:v>50.837520938023452</c:v>
                </c:pt>
                <c:pt idx="8">
                  <c:v>62.953367875647672</c:v>
                </c:pt>
                <c:pt idx="9">
                  <c:v>60.408560311284042</c:v>
                </c:pt>
                <c:pt idx="10">
                  <c:v>59.642401021711365</c:v>
                </c:pt>
                <c:pt idx="12">
                  <c:v>71.357615894039739</c:v>
                </c:pt>
                <c:pt idx="13">
                  <c:v>68.351063829787236</c:v>
                </c:pt>
                <c:pt idx="14">
                  <c:v>66.584766584766584</c:v>
                </c:pt>
                <c:pt idx="16">
                  <c:v>83.269378357636228</c:v>
                </c:pt>
                <c:pt idx="17">
                  <c:v>78.348309798887456</c:v>
                </c:pt>
                <c:pt idx="18">
                  <c:v>76.256800870511427</c:v>
                </c:pt>
                <c:pt idx="20">
                  <c:v>86.436170212765958</c:v>
                </c:pt>
                <c:pt idx="21">
                  <c:v>88.388214904679373</c:v>
                </c:pt>
                <c:pt idx="22">
                  <c:v>87.517337031900126</c:v>
                </c:pt>
                <c:pt idx="24">
                  <c:v>80.659609120521168</c:v>
                </c:pt>
                <c:pt idx="25">
                  <c:v>80.825008056719298</c:v>
                </c:pt>
                <c:pt idx="26">
                  <c:v>81.769911504424783</c:v>
                </c:pt>
                <c:pt idx="28">
                  <c:v>81.700035124692661</c:v>
                </c:pt>
                <c:pt idx="29">
                  <c:v>82.783056852955383</c:v>
                </c:pt>
                <c:pt idx="30">
                  <c:v>81.969552806850615</c:v>
                </c:pt>
                <c:pt idx="32">
                  <c:v>64.36472346786249</c:v>
                </c:pt>
                <c:pt idx="33">
                  <c:v>59.140670982931141</c:v>
                </c:pt>
                <c:pt idx="34">
                  <c:v>55.673722250903459</c:v>
                </c:pt>
                <c:pt idx="36">
                  <c:v>49.20360110803324</c:v>
                </c:pt>
                <c:pt idx="37">
                  <c:v>51.443887255749608</c:v>
                </c:pt>
                <c:pt idx="38">
                  <c:v>46.338555858310627</c:v>
                </c:pt>
                <c:pt idx="40">
                  <c:v>76.446280991735534</c:v>
                </c:pt>
                <c:pt idx="41">
                  <c:v>69.769874476987454</c:v>
                </c:pt>
                <c:pt idx="42">
                  <c:v>70.328719723183397</c:v>
                </c:pt>
                <c:pt idx="44">
                  <c:v>51.056338028169016</c:v>
                </c:pt>
                <c:pt idx="45">
                  <c:v>46.260387811634352</c:v>
                </c:pt>
                <c:pt idx="46">
                  <c:v>47.708894878706197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UnmarriedNot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57.126140884624391</c:v>
                </c:pt>
                <c:pt idx="1">
                  <c:v>55.174315039443542</c:v>
                </c:pt>
                <c:pt idx="2">
                  <c:v>52.609522163656777</c:v>
                </c:pt>
                <c:pt idx="4">
                  <c:v>34.542157751586579</c:v>
                </c:pt>
                <c:pt idx="5">
                  <c:v>32.646048109965633</c:v>
                </c:pt>
                <c:pt idx="6">
                  <c:v>36.348408710217754</c:v>
                </c:pt>
                <c:pt idx="8">
                  <c:v>28.626943005181342</c:v>
                </c:pt>
                <c:pt idx="9">
                  <c:v>30.739299610894939</c:v>
                </c:pt>
                <c:pt idx="10">
                  <c:v>29.246487867177517</c:v>
                </c:pt>
                <c:pt idx="12">
                  <c:v>22.516556291390728</c:v>
                </c:pt>
                <c:pt idx="13">
                  <c:v>21.941489361702125</c:v>
                </c:pt>
                <c:pt idx="14">
                  <c:v>23.218673218673217</c:v>
                </c:pt>
                <c:pt idx="16">
                  <c:v>14.04451266308519</c:v>
                </c:pt>
                <c:pt idx="17">
                  <c:v>16.645271715875054</c:v>
                </c:pt>
                <c:pt idx="18">
                  <c:v>17.344940152339504</c:v>
                </c:pt>
                <c:pt idx="20">
                  <c:v>6.3829787234042552</c:v>
                </c:pt>
                <c:pt idx="21">
                  <c:v>7.1057192374350082</c:v>
                </c:pt>
                <c:pt idx="22">
                  <c:v>6.2413314840499297</c:v>
                </c:pt>
                <c:pt idx="24">
                  <c:v>8.2654723127035847</c:v>
                </c:pt>
                <c:pt idx="25">
                  <c:v>9.7647437963261368</c:v>
                </c:pt>
                <c:pt idx="26">
                  <c:v>8.5309734513274336</c:v>
                </c:pt>
                <c:pt idx="28">
                  <c:v>11.292588689848964</c:v>
                </c:pt>
                <c:pt idx="29">
                  <c:v>10.871315831856981</c:v>
                </c:pt>
                <c:pt idx="30">
                  <c:v>11.227402473834443</c:v>
                </c:pt>
                <c:pt idx="32">
                  <c:v>28.340807174887889</c:v>
                </c:pt>
                <c:pt idx="33">
                  <c:v>32.866391995291345</c:v>
                </c:pt>
                <c:pt idx="34">
                  <c:v>35.332989158492516</c:v>
                </c:pt>
                <c:pt idx="36">
                  <c:v>39.819944598337955</c:v>
                </c:pt>
                <c:pt idx="37">
                  <c:v>35.811862355178974</c:v>
                </c:pt>
                <c:pt idx="38">
                  <c:v>39.015667574931882</c:v>
                </c:pt>
                <c:pt idx="40">
                  <c:v>13.636363636363635</c:v>
                </c:pt>
                <c:pt idx="41">
                  <c:v>19.560669456066943</c:v>
                </c:pt>
                <c:pt idx="42">
                  <c:v>17.647058823529409</c:v>
                </c:pt>
                <c:pt idx="44">
                  <c:v>32.04225352112676</c:v>
                </c:pt>
                <c:pt idx="45">
                  <c:v>32.686980609418285</c:v>
                </c:pt>
                <c:pt idx="46">
                  <c:v>33.423180592991912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UnmarriedNot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27.915594040096732</c:v>
                </c:pt>
                <c:pt idx="1">
                  <c:v>30.057680888964288</c:v>
                </c:pt>
                <c:pt idx="2">
                  <c:v>32.571502635444574</c:v>
                </c:pt>
                <c:pt idx="4">
                  <c:v>11.967361740707162</c:v>
                </c:pt>
                <c:pt idx="5">
                  <c:v>12.328178694158076</c:v>
                </c:pt>
                <c:pt idx="6">
                  <c:v>12.814070351758794</c:v>
                </c:pt>
                <c:pt idx="8">
                  <c:v>8.4196891191709842</c:v>
                </c:pt>
                <c:pt idx="9">
                  <c:v>8.8521400778210122</c:v>
                </c:pt>
                <c:pt idx="10">
                  <c:v>11.111111111111111</c:v>
                </c:pt>
                <c:pt idx="12">
                  <c:v>6.1258278145695364</c:v>
                </c:pt>
                <c:pt idx="13">
                  <c:v>9.7074468085106371</c:v>
                </c:pt>
                <c:pt idx="14">
                  <c:v>10.196560196560196</c:v>
                </c:pt>
                <c:pt idx="16">
                  <c:v>2.6861089792785879</c:v>
                </c:pt>
                <c:pt idx="17">
                  <c:v>5.006418485237484</c:v>
                </c:pt>
                <c:pt idx="18">
                  <c:v>6.3982589771490757</c:v>
                </c:pt>
                <c:pt idx="20">
                  <c:v>7.1808510638297882</c:v>
                </c:pt>
                <c:pt idx="21">
                  <c:v>4.5060658578856154</c:v>
                </c:pt>
                <c:pt idx="22">
                  <c:v>6.2413314840499305</c:v>
                </c:pt>
                <c:pt idx="24">
                  <c:v>11.074918566775244</c:v>
                </c:pt>
                <c:pt idx="25">
                  <c:v>9.4102481469545598</c:v>
                </c:pt>
                <c:pt idx="26">
                  <c:v>9.6991150442477867</c:v>
                </c:pt>
                <c:pt idx="28">
                  <c:v>7.0073761854583774</c:v>
                </c:pt>
                <c:pt idx="29">
                  <c:v>6.345627315187631</c:v>
                </c:pt>
                <c:pt idx="30">
                  <c:v>6.8030447193149381</c:v>
                </c:pt>
                <c:pt idx="32">
                  <c:v>7.2944693572496266</c:v>
                </c:pt>
                <c:pt idx="33">
                  <c:v>7.9929370217775162</c:v>
                </c:pt>
                <c:pt idx="34">
                  <c:v>8.9932885906040276</c:v>
                </c:pt>
                <c:pt idx="36">
                  <c:v>10.976454293628809</c:v>
                </c:pt>
                <c:pt idx="37">
                  <c:v>12.744250389071416</c:v>
                </c:pt>
                <c:pt idx="38">
                  <c:v>14.645776566757492</c:v>
                </c:pt>
                <c:pt idx="40">
                  <c:v>9.9173553719008272</c:v>
                </c:pt>
                <c:pt idx="41">
                  <c:v>10.669456066945607</c:v>
                </c:pt>
                <c:pt idx="42">
                  <c:v>12.024221453287197</c:v>
                </c:pt>
                <c:pt idx="44">
                  <c:v>16.901408450704224</c:v>
                </c:pt>
                <c:pt idx="45">
                  <c:v>21.052631578947366</c:v>
                </c:pt>
                <c:pt idx="46">
                  <c:v>18.867924528301888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71.495466032406725</c:v>
                </c:pt>
                <c:pt idx="1">
                  <c:v>70.85948614946858</c:v>
                </c:pt>
                <c:pt idx="2">
                  <c:v>69.670174197541783</c:v>
                </c:pt>
                <c:pt idx="4">
                  <c:v>70.52947052947053</c:v>
                </c:pt>
                <c:pt idx="5">
                  <c:v>69.427207637231504</c:v>
                </c:pt>
                <c:pt idx="6">
                  <c:v>72.155963302752298</c:v>
                </c:pt>
                <c:pt idx="8">
                  <c:v>70.915619389587064</c:v>
                </c:pt>
                <c:pt idx="9">
                  <c:v>68.903355032548816</c:v>
                </c:pt>
                <c:pt idx="10">
                  <c:v>76.306443429731104</c:v>
                </c:pt>
                <c:pt idx="12">
                  <c:v>74.098557692307693</c:v>
                </c:pt>
                <c:pt idx="13">
                  <c:v>74.027286508337539</c:v>
                </c:pt>
                <c:pt idx="14">
                  <c:v>75.318761384335147</c:v>
                </c:pt>
                <c:pt idx="16">
                  <c:v>70.334928229665067</c:v>
                </c:pt>
                <c:pt idx="17">
                  <c:v>62.792115423694369</c:v>
                </c:pt>
                <c:pt idx="18">
                  <c:v>72.552091493028357</c:v>
                </c:pt>
                <c:pt idx="20">
                  <c:v>84.291928467858867</c:v>
                </c:pt>
                <c:pt idx="21">
                  <c:v>81.461286804798249</c:v>
                </c:pt>
                <c:pt idx="22">
                  <c:v>81.386430678466084</c:v>
                </c:pt>
                <c:pt idx="24">
                  <c:v>78.89634601043997</c:v>
                </c:pt>
                <c:pt idx="25">
                  <c:v>80.07626310772163</c:v>
                </c:pt>
                <c:pt idx="26">
                  <c:v>80.627306273062729</c:v>
                </c:pt>
                <c:pt idx="28">
                  <c:v>73.989376572546831</c:v>
                </c:pt>
                <c:pt idx="29">
                  <c:v>75.742130350653639</c:v>
                </c:pt>
                <c:pt idx="30">
                  <c:v>78.214692122897972</c:v>
                </c:pt>
                <c:pt idx="32">
                  <c:v>72.179868200025837</c:v>
                </c:pt>
                <c:pt idx="33">
                  <c:v>73.16669337178871</c:v>
                </c:pt>
                <c:pt idx="34">
                  <c:v>74.37871228320266</c:v>
                </c:pt>
                <c:pt idx="36">
                  <c:v>64.138801261829641</c:v>
                </c:pt>
                <c:pt idx="37">
                  <c:v>66.452413170951743</c:v>
                </c:pt>
                <c:pt idx="38">
                  <c:v>69.012640929279129</c:v>
                </c:pt>
                <c:pt idx="40">
                  <c:v>76.322525597269617</c:v>
                </c:pt>
                <c:pt idx="41">
                  <c:v>79.266397264532173</c:v>
                </c:pt>
                <c:pt idx="42">
                  <c:v>80.097919216646261</c:v>
                </c:pt>
                <c:pt idx="44">
                  <c:v>73.048327137546465</c:v>
                </c:pt>
                <c:pt idx="45">
                  <c:v>74.849397590361448</c:v>
                </c:pt>
                <c:pt idx="46">
                  <c:v>76.400000000000006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72.010472010472014</c:v>
                </c:pt>
                <c:pt idx="1">
                  <c:v>70.630927261344397</c:v>
                </c:pt>
                <c:pt idx="2">
                  <c:v>68.295193602027084</c:v>
                </c:pt>
                <c:pt idx="4">
                  <c:v>68.042553191489361</c:v>
                </c:pt>
                <c:pt idx="5">
                  <c:v>70.358306188925084</c:v>
                </c:pt>
                <c:pt idx="6">
                  <c:v>68.378576669112263</c:v>
                </c:pt>
                <c:pt idx="8">
                  <c:v>67.113095238095227</c:v>
                </c:pt>
                <c:pt idx="9">
                  <c:v>69.724770642201833</c:v>
                </c:pt>
                <c:pt idx="10">
                  <c:v>77.549019607843135</c:v>
                </c:pt>
                <c:pt idx="12">
                  <c:v>74.291115311909266</c:v>
                </c:pt>
                <c:pt idx="13">
                  <c:v>69.230769230769226</c:v>
                </c:pt>
                <c:pt idx="14">
                  <c:v>77.506112469437653</c:v>
                </c:pt>
                <c:pt idx="16">
                  <c:v>60.967741935483865</c:v>
                </c:pt>
                <c:pt idx="17">
                  <c:v>57.192982456140349</c:v>
                </c:pt>
                <c:pt idx="18">
                  <c:v>70.486891385767791</c:v>
                </c:pt>
                <c:pt idx="20">
                  <c:v>86.206896551724128</c:v>
                </c:pt>
                <c:pt idx="21">
                  <c:v>83.467741935483872</c:v>
                </c:pt>
                <c:pt idx="22">
                  <c:v>86.567164179104466</c:v>
                </c:pt>
                <c:pt idx="24">
                  <c:v>82.469775474956819</c:v>
                </c:pt>
                <c:pt idx="25">
                  <c:v>80.108621860149356</c:v>
                </c:pt>
                <c:pt idx="26">
                  <c:v>79.304347826086953</c:v>
                </c:pt>
                <c:pt idx="28">
                  <c:v>76.684881602914388</c:v>
                </c:pt>
                <c:pt idx="29">
                  <c:v>76.230404666423624</c:v>
                </c:pt>
                <c:pt idx="30">
                  <c:v>77.236034872457211</c:v>
                </c:pt>
                <c:pt idx="32">
                  <c:v>71.81057663579324</c:v>
                </c:pt>
                <c:pt idx="33">
                  <c:v>72.336505987104687</c:v>
                </c:pt>
                <c:pt idx="34">
                  <c:v>73.12356344614409</c:v>
                </c:pt>
                <c:pt idx="36">
                  <c:v>61.991025427954128</c:v>
                </c:pt>
                <c:pt idx="37">
                  <c:v>67.604475156301419</c:v>
                </c:pt>
                <c:pt idx="38">
                  <c:v>66.404744255003706</c:v>
                </c:pt>
                <c:pt idx="40">
                  <c:v>75.615763546798036</c:v>
                </c:pt>
                <c:pt idx="41">
                  <c:v>74.855491329479776</c:v>
                </c:pt>
                <c:pt idx="42">
                  <c:v>78.088077336197642</c:v>
                </c:pt>
                <c:pt idx="44">
                  <c:v>58.256880733944946</c:v>
                </c:pt>
                <c:pt idx="45">
                  <c:v>65.497076023391813</c:v>
                </c:pt>
                <c:pt idx="46">
                  <c:v>67.624020887728463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78.73358293219232</c:v>
                </c:pt>
                <c:pt idx="1">
                  <c:v>74.678433614406174</c:v>
                </c:pt>
                <c:pt idx="2">
                  <c:v>68.034767860928554</c:v>
                </c:pt>
                <c:pt idx="4">
                  <c:v>82.834850455136547</c:v>
                </c:pt>
                <c:pt idx="5">
                  <c:v>80.815508021390372</c:v>
                </c:pt>
                <c:pt idx="6">
                  <c:v>78.911095796002755</c:v>
                </c:pt>
                <c:pt idx="8">
                  <c:v>87.279843444226998</c:v>
                </c:pt>
                <c:pt idx="9">
                  <c:v>85.532591414944363</c:v>
                </c:pt>
                <c:pt idx="10">
                  <c:v>88.671875</c:v>
                </c:pt>
                <c:pt idx="12">
                  <c:v>91.956521739130437</c:v>
                </c:pt>
                <c:pt idx="13">
                  <c:v>86.894075403949728</c:v>
                </c:pt>
                <c:pt idx="14">
                  <c:v>87.03125</c:v>
                </c:pt>
                <c:pt idx="16">
                  <c:v>95.094604064470929</c:v>
                </c:pt>
                <c:pt idx="17">
                  <c:v>89.402173913043484</c:v>
                </c:pt>
                <c:pt idx="18">
                  <c:v>84.108108108108098</c:v>
                </c:pt>
                <c:pt idx="20">
                  <c:v>91.205211726384363</c:v>
                </c:pt>
                <c:pt idx="21">
                  <c:v>92.507204610951007</c:v>
                </c:pt>
                <c:pt idx="22">
                  <c:v>91.089108910891099</c:v>
                </c:pt>
                <c:pt idx="24">
                  <c:v>84.213580963435859</c:v>
                </c:pt>
                <c:pt idx="25">
                  <c:v>85.08682328907048</c:v>
                </c:pt>
                <c:pt idx="26">
                  <c:v>81.610738255033553</c:v>
                </c:pt>
                <c:pt idx="28">
                  <c:v>92.199413489736074</c:v>
                </c:pt>
                <c:pt idx="29">
                  <c:v>92.512352717597864</c:v>
                </c:pt>
                <c:pt idx="30">
                  <c:v>90.146991272393208</c:v>
                </c:pt>
                <c:pt idx="32">
                  <c:v>89.395914819643636</c:v>
                </c:pt>
                <c:pt idx="33">
                  <c:v>87.937466690353531</c:v>
                </c:pt>
                <c:pt idx="34">
                  <c:v>85.222259925347814</c:v>
                </c:pt>
                <c:pt idx="36">
                  <c:v>80.298321939092602</c:v>
                </c:pt>
                <c:pt idx="37">
                  <c:v>76.233473073202191</c:v>
                </c:pt>
                <c:pt idx="38">
                  <c:v>72.08698474521259</c:v>
                </c:pt>
                <c:pt idx="40">
                  <c:v>87.412587412587413</c:v>
                </c:pt>
                <c:pt idx="41">
                  <c:v>87.360594795539043</c:v>
                </c:pt>
                <c:pt idx="42">
                  <c:v>83.35329341317366</c:v>
                </c:pt>
                <c:pt idx="44">
                  <c:v>78.181818181818187</c:v>
                </c:pt>
                <c:pt idx="45">
                  <c:v>77.245508982035929</c:v>
                </c:pt>
                <c:pt idx="46">
                  <c:v>75.945017182130584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73.328674586536224</c:v>
                </c:pt>
                <c:pt idx="1">
                  <c:v>70.9449423815621</c:v>
                </c:pt>
                <c:pt idx="2">
                  <c:v>69.647742818057452</c:v>
                </c:pt>
                <c:pt idx="4">
                  <c:v>71.500885851683122</c:v>
                </c:pt>
                <c:pt idx="5">
                  <c:v>71.352785145888603</c:v>
                </c:pt>
                <c:pt idx="6">
                  <c:v>71.065523576240054</c:v>
                </c:pt>
                <c:pt idx="8">
                  <c:v>71.406443618339537</c:v>
                </c:pt>
                <c:pt idx="9">
                  <c:v>71.97946138530861</c:v>
                </c:pt>
                <c:pt idx="10">
                  <c:v>72.554319575839486</c:v>
                </c:pt>
                <c:pt idx="12">
                  <c:v>76.051486584481509</c:v>
                </c:pt>
                <c:pt idx="13">
                  <c:v>76.709716564098116</c:v>
                </c:pt>
                <c:pt idx="14">
                  <c:v>76.879020869292319</c:v>
                </c:pt>
                <c:pt idx="16">
                  <c:v>61.102484472049689</c:v>
                </c:pt>
                <c:pt idx="17">
                  <c:v>60.90415913200723</c:v>
                </c:pt>
                <c:pt idx="18">
                  <c:v>61.803647264551586</c:v>
                </c:pt>
                <c:pt idx="20">
                  <c:v>87.138145840967383</c:v>
                </c:pt>
                <c:pt idx="21">
                  <c:v>87.876534027519526</c:v>
                </c:pt>
                <c:pt idx="22">
                  <c:v>86.744505494505503</c:v>
                </c:pt>
                <c:pt idx="24">
                  <c:v>81.864841745081264</c:v>
                </c:pt>
                <c:pt idx="25">
                  <c:v>80.437665782493369</c:v>
                </c:pt>
                <c:pt idx="26">
                  <c:v>83.903133903133906</c:v>
                </c:pt>
                <c:pt idx="28">
                  <c:v>77.868579052701804</c:v>
                </c:pt>
                <c:pt idx="29">
                  <c:v>78.850646316773094</c:v>
                </c:pt>
                <c:pt idx="30">
                  <c:v>78.574636921694861</c:v>
                </c:pt>
                <c:pt idx="32">
                  <c:v>76.004823151125407</c:v>
                </c:pt>
                <c:pt idx="33">
                  <c:v>75.56422401783226</c:v>
                </c:pt>
                <c:pt idx="34">
                  <c:v>74.945720777581414</c:v>
                </c:pt>
                <c:pt idx="36">
                  <c:v>57.85813630041725</c:v>
                </c:pt>
                <c:pt idx="37">
                  <c:v>49.979600163198697</c:v>
                </c:pt>
                <c:pt idx="38">
                  <c:v>57.278106508875737</c:v>
                </c:pt>
                <c:pt idx="40">
                  <c:v>81.929499072356222</c:v>
                </c:pt>
                <c:pt idx="41">
                  <c:v>84.602135721667238</c:v>
                </c:pt>
                <c:pt idx="42">
                  <c:v>83.321087435709046</c:v>
                </c:pt>
                <c:pt idx="44">
                  <c:v>74.338624338624342</c:v>
                </c:pt>
                <c:pt idx="45">
                  <c:v>71.672354948805463</c:v>
                </c:pt>
                <c:pt idx="46">
                  <c:v>73.948220064724921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MaleNot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62.606359158083293</c:v>
                </c:pt>
                <c:pt idx="1">
                  <c:v>61.473802185486129</c:v>
                </c:pt>
                <c:pt idx="2">
                  <c:v>59.490129022229134</c:v>
                </c:pt>
                <c:pt idx="4">
                  <c:v>62.245459548706663</c:v>
                </c:pt>
                <c:pt idx="5">
                  <c:v>67.236842105263165</c:v>
                </c:pt>
                <c:pt idx="6">
                  <c:v>62.986077772443593</c:v>
                </c:pt>
                <c:pt idx="8">
                  <c:v>62.048549437537005</c:v>
                </c:pt>
                <c:pt idx="9">
                  <c:v>66.741000318572802</c:v>
                </c:pt>
                <c:pt idx="10">
                  <c:v>67.737909516380654</c:v>
                </c:pt>
                <c:pt idx="12">
                  <c:v>69.08768821966342</c:v>
                </c:pt>
                <c:pt idx="13">
                  <c:v>70.896860986547082</c:v>
                </c:pt>
                <c:pt idx="14">
                  <c:v>72.06829896907216</c:v>
                </c:pt>
                <c:pt idx="16">
                  <c:v>70.987654320987659</c:v>
                </c:pt>
                <c:pt idx="17">
                  <c:v>64.158686730506147</c:v>
                </c:pt>
                <c:pt idx="18">
                  <c:v>69.56204379562044</c:v>
                </c:pt>
                <c:pt idx="20">
                  <c:v>81.355932203389841</c:v>
                </c:pt>
                <c:pt idx="21">
                  <c:v>81.159420289855078</c:v>
                </c:pt>
                <c:pt idx="22">
                  <c:v>83.838383838383834</c:v>
                </c:pt>
                <c:pt idx="24">
                  <c:v>80.597014925373131</c:v>
                </c:pt>
                <c:pt idx="25">
                  <c:v>83.400809716599184</c:v>
                </c:pt>
                <c:pt idx="26">
                  <c:v>76.063829787234042</c:v>
                </c:pt>
                <c:pt idx="28">
                  <c:v>69.172932330827066</c:v>
                </c:pt>
                <c:pt idx="29">
                  <c:v>72.141119221411188</c:v>
                </c:pt>
                <c:pt idx="30">
                  <c:v>71.225382932166298</c:v>
                </c:pt>
                <c:pt idx="32">
                  <c:v>65.788995823497359</c:v>
                </c:pt>
                <c:pt idx="33">
                  <c:v>69.021065675340765</c:v>
                </c:pt>
                <c:pt idx="34">
                  <c:v>68.626315281397822</c:v>
                </c:pt>
                <c:pt idx="36">
                  <c:v>61.579549790156427</c:v>
                </c:pt>
                <c:pt idx="37">
                  <c:v>59.926131117266856</c:v>
                </c:pt>
                <c:pt idx="38">
                  <c:v>60.144709074464878</c:v>
                </c:pt>
                <c:pt idx="40">
                  <c:v>66.025641025641022</c:v>
                </c:pt>
                <c:pt idx="41">
                  <c:v>74.633123689727469</c:v>
                </c:pt>
                <c:pt idx="42">
                  <c:v>80.08948545861297</c:v>
                </c:pt>
                <c:pt idx="44">
                  <c:v>62.650602409638559</c:v>
                </c:pt>
                <c:pt idx="45">
                  <c:v>63.598326359832633</c:v>
                </c:pt>
                <c:pt idx="46">
                  <c:v>65.886287625418063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MaleNot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32.844889206576127</c:v>
                </c:pt>
                <c:pt idx="1">
                  <c:v>29.987424259746199</c:v>
                </c:pt>
                <c:pt idx="2">
                  <c:v>26.160763442833545</c:v>
                </c:pt>
                <c:pt idx="4">
                  <c:v>37.711864406779661</c:v>
                </c:pt>
                <c:pt idx="5">
                  <c:v>43.777777777777779</c:v>
                </c:pt>
                <c:pt idx="6">
                  <c:v>38.356164383561641</c:v>
                </c:pt>
                <c:pt idx="8">
                  <c:v>40.50925925925926</c:v>
                </c:pt>
                <c:pt idx="9">
                  <c:v>44.13012729844413</c:v>
                </c:pt>
                <c:pt idx="10">
                  <c:v>40.273972602739725</c:v>
                </c:pt>
                <c:pt idx="12">
                  <c:v>48.979591836734691</c:v>
                </c:pt>
                <c:pt idx="13">
                  <c:v>48.024948024948024</c:v>
                </c:pt>
                <c:pt idx="14">
                  <c:v>47.630331753554501</c:v>
                </c:pt>
                <c:pt idx="16">
                  <c:v>39.344262295081968</c:v>
                </c:pt>
                <c:pt idx="17">
                  <c:v>49.295774647887328</c:v>
                </c:pt>
                <c:pt idx="18">
                  <c:v>35.265700483091791</c:v>
                </c:pt>
                <c:pt idx="20">
                  <c:v>68.75</c:v>
                </c:pt>
                <c:pt idx="21">
                  <c:v>63.333333333333329</c:v>
                </c:pt>
                <c:pt idx="22">
                  <c:v>50</c:v>
                </c:pt>
                <c:pt idx="24">
                  <c:v>56.71641791044776</c:v>
                </c:pt>
                <c:pt idx="25">
                  <c:v>45.333333333333329</c:v>
                </c:pt>
                <c:pt idx="26">
                  <c:v>53.623188405797109</c:v>
                </c:pt>
                <c:pt idx="28">
                  <c:v>48.205128205128204</c:v>
                </c:pt>
                <c:pt idx="29">
                  <c:v>52.216748768472911</c:v>
                </c:pt>
                <c:pt idx="30">
                  <c:v>39.106145251396647</c:v>
                </c:pt>
                <c:pt idx="32">
                  <c:v>44.626168224299064</c:v>
                </c:pt>
                <c:pt idx="33">
                  <c:v>48.666666666666671</c:v>
                </c:pt>
                <c:pt idx="34">
                  <c:v>44.414893617021278</c:v>
                </c:pt>
                <c:pt idx="36">
                  <c:v>34.911242603550299</c:v>
                </c:pt>
                <c:pt idx="37">
                  <c:v>29.208924949290061</c:v>
                </c:pt>
                <c:pt idx="38">
                  <c:v>28.335451080050827</c:v>
                </c:pt>
                <c:pt idx="40">
                  <c:v>53.921568627450981</c:v>
                </c:pt>
                <c:pt idx="41">
                  <c:v>43.859649122807014</c:v>
                </c:pt>
                <c:pt idx="42">
                  <c:v>49.358974358974365</c:v>
                </c:pt>
                <c:pt idx="44">
                  <c:v>45.762711864406782</c:v>
                </c:pt>
                <c:pt idx="45">
                  <c:v>41.17647058823529</c:v>
                </c:pt>
                <c:pt idx="46">
                  <c:v>32.926829268292686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34.481674363761421</c:v>
                </c:pt>
                <c:pt idx="1">
                  <c:v>34.745150158552505</c:v>
                </c:pt>
                <c:pt idx="2">
                  <c:v>35.964178782402293</c:v>
                </c:pt>
                <c:pt idx="4">
                  <c:v>49.781916774725921</c:v>
                </c:pt>
                <c:pt idx="5">
                  <c:v>48.555555555555557</c:v>
                </c:pt>
                <c:pt idx="6">
                  <c:v>47.59122478227318</c:v>
                </c:pt>
                <c:pt idx="8">
                  <c:v>56.605691056910565</c:v>
                </c:pt>
                <c:pt idx="9">
                  <c:v>57.165732586068849</c:v>
                </c:pt>
                <c:pt idx="10">
                  <c:v>52.694610778443121</c:v>
                </c:pt>
                <c:pt idx="12">
                  <c:v>55.975521958243334</c:v>
                </c:pt>
                <c:pt idx="13">
                  <c:v>53.636645001547514</c:v>
                </c:pt>
                <c:pt idx="14">
                  <c:v>54.83617300131062</c:v>
                </c:pt>
                <c:pt idx="16">
                  <c:v>41.337495497658786</c:v>
                </c:pt>
                <c:pt idx="17">
                  <c:v>40.685111989459813</c:v>
                </c:pt>
                <c:pt idx="18">
                  <c:v>40.897203781935225</c:v>
                </c:pt>
                <c:pt idx="20">
                  <c:v>50.775833608451634</c:v>
                </c:pt>
                <c:pt idx="21">
                  <c:v>53.754740834386851</c:v>
                </c:pt>
                <c:pt idx="22">
                  <c:v>55.426289286334431</c:v>
                </c:pt>
                <c:pt idx="24">
                  <c:v>32.265478097360543</c:v>
                </c:pt>
                <c:pt idx="25">
                  <c:v>32.854563361785949</c:v>
                </c:pt>
                <c:pt idx="26">
                  <c:v>34.560085202059049</c:v>
                </c:pt>
                <c:pt idx="28">
                  <c:v>42.094154008518338</c:v>
                </c:pt>
                <c:pt idx="29">
                  <c:v>40.898384367846596</c:v>
                </c:pt>
                <c:pt idx="30">
                  <c:v>43.612293440160236</c:v>
                </c:pt>
                <c:pt idx="32">
                  <c:v>55.386127083484972</c:v>
                </c:pt>
                <c:pt idx="33">
                  <c:v>54.122500429725548</c:v>
                </c:pt>
                <c:pt idx="34">
                  <c:v>53.912310704637264</c:v>
                </c:pt>
                <c:pt idx="36">
                  <c:v>51.294740476464497</c:v>
                </c:pt>
                <c:pt idx="37">
                  <c:v>45.589203423304809</c:v>
                </c:pt>
                <c:pt idx="38">
                  <c:v>44.235953274485965</c:v>
                </c:pt>
                <c:pt idx="40">
                  <c:v>58.674508029857499</c:v>
                </c:pt>
                <c:pt idx="41">
                  <c:v>58.397683397683394</c:v>
                </c:pt>
                <c:pt idx="42">
                  <c:v>58.151862464183381</c:v>
                </c:pt>
                <c:pt idx="44">
                  <c:v>36.756373937677054</c:v>
                </c:pt>
                <c:pt idx="45">
                  <c:v>37.716049382716051</c:v>
                </c:pt>
                <c:pt idx="46">
                  <c:v>39.034819792302997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27.03252431954407</c:v>
                </c:pt>
                <c:pt idx="1">
                  <c:v>26.634489833986198</c:v>
                </c:pt>
                <c:pt idx="2">
                  <c:v>26.998084859601327</c:v>
                </c:pt>
                <c:pt idx="4">
                  <c:v>23.22291642107745</c:v>
                </c:pt>
                <c:pt idx="5">
                  <c:v>24</c:v>
                </c:pt>
                <c:pt idx="6">
                  <c:v>26.028001322897143</c:v>
                </c:pt>
                <c:pt idx="8">
                  <c:v>19.173441734417342</c:v>
                </c:pt>
                <c:pt idx="9">
                  <c:v>17.800907392580729</c:v>
                </c:pt>
                <c:pt idx="10">
                  <c:v>19.604269721426711</c:v>
                </c:pt>
                <c:pt idx="12">
                  <c:v>19.834413246940244</c:v>
                </c:pt>
                <c:pt idx="13">
                  <c:v>17.827298050139277</c:v>
                </c:pt>
                <c:pt idx="14">
                  <c:v>18.086500655307994</c:v>
                </c:pt>
                <c:pt idx="16">
                  <c:v>34.842117901308676</c:v>
                </c:pt>
                <c:pt idx="17">
                  <c:v>33.772507685551162</c:v>
                </c:pt>
                <c:pt idx="18">
                  <c:v>35.365117682558839</c:v>
                </c:pt>
                <c:pt idx="20">
                  <c:v>30.075932651039949</c:v>
                </c:pt>
                <c:pt idx="21">
                  <c:v>27.534766118836917</c:v>
                </c:pt>
                <c:pt idx="22">
                  <c:v>26.862302483069978</c:v>
                </c:pt>
                <c:pt idx="24">
                  <c:v>42.72581656104186</c:v>
                </c:pt>
                <c:pt idx="25">
                  <c:v>41.800722258699935</c:v>
                </c:pt>
                <c:pt idx="26">
                  <c:v>42.689781669723686</c:v>
                </c:pt>
                <c:pt idx="28">
                  <c:v>30.707474275375972</c:v>
                </c:pt>
                <c:pt idx="29">
                  <c:v>31.635869024317419</c:v>
                </c:pt>
                <c:pt idx="30">
                  <c:v>31.785177766649973</c:v>
                </c:pt>
                <c:pt idx="32">
                  <c:v>21.497197758206564</c:v>
                </c:pt>
                <c:pt idx="33">
                  <c:v>21.821463358734889</c:v>
                </c:pt>
                <c:pt idx="34">
                  <c:v>23.015341908939945</c:v>
                </c:pt>
                <c:pt idx="36">
                  <c:v>21.164690988606282</c:v>
                </c:pt>
                <c:pt idx="37">
                  <c:v>26.656791748957648</c:v>
                </c:pt>
                <c:pt idx="38">
                  <c:v>28.579734658280039</c:v>
                </c:pt>
                <c:pt idx="40">
                  <c:v>18.751413707306039</c:v>
                </c:pt>
                <c:pt idx="41">
                  <c:v>19.288931788931791</c:v>
                </c:pt>
                <c:pt idx="42">
                  <c:v>19.770773638968482</c:v>
                </c:pt>
                <c:pt idx="44">
                  <c:v>37.110481586402265</c:v>
                </c:pt>
                <c:pt idx="45">
                  <c:v>38.086419753086417</c:v>
                </c:pt>
                <c:pt idx="46">
                  <c:v>37.629810629199753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5.0093347744915002</c:v>
                </c:pt>
                <c:pt idx="1">
                  <c:v>5.5668252191755272</c:v>
                </c:pt>
                <c:pt idx="2">
                  <c:v>4.644889811992555</c:v>
                </c:pt>
                <c:pt idx="4">
                  <c:v>7.320523399740658</c:v>
                </c:pt>
                <c:pt idx="5">
                  <c:v>9.1222222222222218</c:v>
                </c:pt>
                <c:pt idx="6">
                  <c:v>8.9405798699151138</c:v>
                </c:pt>
                <c:pt idx="8">
                  <c:v>6.4024390243902438</c:v>
                </c:pt>
                <c:pt idx="9">
                  <c:v>7.4192687483319988</c:v>
                </c:pt>
                <c:pt idx="10">
                  <c:v>7.5240822702421246</c:v>
                </c:pt>
                <c:pt idx="12">
                  <c:v>7.5593952483801292</c:v>
                </c:pt>
                <c:pt idx="13">
                  <c:v>10.151655834107087</c:v>
                </c:pt>
                <c:pt idx="14">
                  <c:v>9.4102228047182166</c:v>
                </c:pt>
                <c:pt idx="16">
                  <c:v>8.1042141913795174</c:v>
                </c:pt>
                <c:pt idx="17">
                  <c:v>10.408432147562582</c:v>
                </c:pt>
                <c:pt idx="18">
                  <c:v>10.997116609669416</c:v>
                </c:pt>
                <c:pt idx="20">
                  <c:v>8.3856058104985145</c:v>
                </c:pt>
                <c:pt idx="21">
                  <c:v>8.9506953223767383</c:v>
                </c:pt>
                <c:pt idx="22">
                  <c:v>7.6575794408751525</c:v>
                </c:pt>
                <c:pt idx="24">
                  <c:v>11.128908698377323</c:v>
                </c:pt>
                <c:pt idx="25">
                  <c:v>13.476690741956665</c:v>
                </c:pt>
                <c:pt idx="26">
                  <c:v>13.715164783148925</c:v>
                </c:pt>
                <c:pt idx="28">
                  <c:v>7.3612001055369189</c:v>
                </c:pt>
                <c:pt idx="29">
                  <c:v>9.4615665328600347</c:v>
                </c:pt>
                <c:pt idx="30">
                  <c:v>10.619053580370556</c:v>
                </c:pt>
                <c:pt idx="32">
                  <c:v>6.5215809010845032</c:v>
                </c:pt>
                <c:pt idx="33">
                  <c:v>7.947057812410474</c:v>
                </c:pt>
                <c:pt idx="34">
                  <c:v>8.2682727340322693</c:v>
                </c:pt>
                <c:pt idx="36">
                  <c:v>7.0779146046725749</c:v>
                </c:pt>
                <c:pt idx="37">
                  <c:v>8.7777046302391923</c:v>
                </c:pt>
                <c:pt idx="38">
                  <c:v>9.3556741899677576</c:v>
                </c:pt>
                <c:pt idx="40">
                  <c:v>9.0251074417552584</c:v>
                </c:pt>
                <c:pt idx="41">
                  <c:v>9.6525096525096519</c:v>
                </c:pt>
                <c:pt idx="42">
                  <c:v>10.902578796561604</c:v>
                </c:pt>
                <c:pt idx="44">
                  <c:v>5.1699716713881019</c:v>
                </c:pt>
                <c:pt idx="45">
                  <c:v>5.3086419753086425</c:v>
                </c:pt>
                <c:pt idx="46">
                  <c:v>5.1924251679902254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30.628869018374765</c:v>
                </c:pt>
                <c:pt idx="1">
                  <c:v>30.000233165454205</c:v>
                </c:pt>
                <c:pt idx="2">
                  <c:v>28.70013217166132</c:v>
                </c:pt>
                <c:pt idx="4">
                  <c:v>17.682423670871152</c:v>
                </c:pt>
                <c:pt idx="5">
                  <c:v>16.244444444444444</c:v>
                </c:pt>
                <c:pt idx="6">
                  <c:v>14.728254878183222</c:v>
                </c:pt>
                <c:pt idx="8">
                  <c:v>16.192411924119241</c:v>
                </c:pt>
                <c:pt idx="9">
                  <c:v>15.238857752868961</c:v>
                </c:pt>
                <c:pt idx="10">
                  <c:v>15.907315803176255</c:v>
                </c:pt>
                <c:pt idx="12">
                  <c:v>15.154787616990642</c:v>
                </c:pt>
                <c:pt idx="13">
                  <c:v>15.939337666357165</c:v>
                </c:pt>
                <c:pt idx="14">
                  <c:v>13.918741808650065</c:v>
                </c:pt>
                <c:pt idx="16">
                  <c:v>14.851722895905873</c:v>
                </c:pt>
                <c:pt idx="17">
                  <c:v>13.763724198506807</c:v>
                </c:pt>
                <c:pt idx="18">
                  <c:v>11.533561322336217</c:v>
                </c:pt>
                <c:pt idx="20">
                  <c:v>10.003301419610434</c:v>
                </c:pt>
                <c:pt idx="21">
                  <c:v>8.8242730720606826</c:v>
                </c:pt>
                <c:pt idx="22">
                  <c:v>8.8557041152977956</c:v>
                </c:pt>
                <c:pt idx="24">
                  <c:v>13.21122640852427</c:v>
                </c:pt>
                <c:pt idx="25">
                  <c:v>10.924162836506895</c:v>
                </c:pt>
                <c:pt idx="26">
                  <c:v>7.9758594166025683</c:v>
                </c:pt>
                <c:pt idx="28">
                  <c:v>18.823263352304849</c:v>
                </c:pt>
                <c:pt idx="29">
                  <c:v>16.859635736323526</c:v>
                </c:pt>
                <c:pt idx="30">
                  <c:v>13.019529293940913</c:v>
                </c:pt>
                <c:pt idx="32">
                  <c:v>15.190334085450177</c:v>
                </c:pt>
                <c:pt idx="33">
                  <c:v>14.22391565919899</c:v>
                </c:pt>
                <c:pt idx="34">
                  <c:v>12.434629588321313</c:v>
                </c:pt>
                <c:pt idx="36">
                  <c:v>18.540683622971574</c:v>
                </c:pt>
                <c:pt idx="37">
                  <c:v>16.578889620364276</c:v>
                </c:pt>
                <c:pt idx="38">
                  <c:v>15.016649928643163</c:v>
                </c:pt>
                <c:pt idx="40">
                  <c:v>12.327527708663197</c:v>
                </c:pt>
                <c:pt idx="41">
                  <c:v>11.22908622908623</c:v>
                </c:pt>
                <c:pt idx="42">
                  <c:v>9.1260744985673359</c:v>
                </c:pt>
                <c:pt idx="44">
                  <c:v>19.192634560906516</c:v>
                </c:pt>
                <c:pt idx="45">
                  <c:v>16.234567901234566</c:v>
                </c:pt>
                <c:pt idx="46">
                  <c:v>14.905314599877824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2.8475975238282403</c:v>
                </c:pt>
                <c:pt idx="1">
                  <c:v>3.0533016228315613</c:v>
                </c:pt>
                <c:pt idx="2">
                  <c:v>3.6927143743425135</c:v>
                </c:pt>
                <c:pt idx="4">
                  <c:v>1.9922197335848164</c:v>
                </c:pt>
                <c:pt idx="5">
                  <c:v>2.0777777777777775</c:v>
                </c:pt>
                <c:pt idx="6">
                  <c:v>2.7119391467313418</c:v>
                </c:pt>
                <c:pt idx="8">
                  <c:v>1.6260162601626014</c:v>
                </c:pt>
                <c:pt idx="9">
                  <c:v>2.375233520149453</c:v>
                </c:pt>
                <c:pt idx="10">
                  <c:v>4.2697214267117936</c:v>
                </c:pt>
                <c:pt idx="12">
                  <c:v>1.4758819294456442</c:v>
                </c:pt>
                <c:pt idx="13">
                  <c:v>2.445063447848963</c:v>
                </c:pt>
                <c:pt idx="14">
                  <c:v>3.7483617300131065</c:v>
                </c:pt>
                <c:pt idx="16">
                  <c:v>0.86444951374714862</c:v>
                </c:pt>
                <c:pt idx="17">
                  <c:v>1.3702239789196311</c:v>
                </c:pt>
                <c:pt idx="18">
                  <c:v>1.2070006035003018</c:v>
                </c:pt>
                <c:pt idx="20">
                  <c:v>0.75932651039947174</c:v>
                </c:pt>
                <c:pt idx="21">
                  <c:v>0.93552465233881155</c:v>
                </c:pt>
                <c:pt idx="22">
                  <c:v>1.1981246744226428</c:v>
                </c:pt>
                <c:pt idx="24">
                  <c:v>0.6685702346960094</c:v>
                </c:pt>
                <c:pt idx="25">
                  <c:v>0.94386080105055803</c:v>
                </c:pt>
                <c:pt idx="26">
                  <c:v>1.0591089284657711</c:v>
                </c:pt>
                <c:pt idx="28">
                  <c:v>1.0139082582639176</c:v>
                </c:pt>
                <c:pt idx="29">
                  <c:v>1.1445443386524234</c:v>
                </c:pt>
                <c:pt idx="30">
                  <c:v>0.96394591887831749</c:v>
                </c:pt>
                <c:pt idx="32">
                  <c:v>1.4047601717737828</c:v>
                </c:pt>
                <c:pt idx="33">
                  <c:v>1.8850627399300979</c:v>
                </c:pt>
                <c:pt idx="34">
                  <c:v>2.3694450640692</c:v>
                </c:pt>
                <c:pt idx="36">
                  <c:v>1.9219703072850729</c:v>
                </c:pt>
                <c:pt idx="37">
                  <c:v>2.397410577134079</c:v>
                </c:pt>
                <c:pt idx="38">
                  <c:v>2.8119879486230777</c:v>
                </c:pt>
                <c:pt idx="40">
                  <c:v>1.221443112418005</c:v>
                </c:pt>
                <c:pt idx="41">
                  <c:v>1.4317889317889319</c:v>
                </c:pt>
                <c:pt idx="42">
                  <c:v>2.0487106017191978</c:v>
                </c:pt>
                <c:pt idx="44">
                  <c:v>1.7705382436260624</c:v>
                </c:pt>
                <c:pt idx="45">
                  <c:v>2.6543209876543212</c:v>
                </c:pt>
                <c:pt idx="46">
                  <c:v>3.2376298106292003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75.53796113021032</c:v>
                </c:pt>
                <c:pt idx="1">
                  <c:v>74.098914474501328</c:v>
                </c:pt>
                <c:pt idx="2">
                  <c:v>71.746183576128118</c:v>
                </c:pt>
                <c:pt idx="4">
                  <c:v>78.948118586088938</c:v>
                </c:pt>
                <c:pt idx="5">
                  <c:v>78.315208570037328</c:v>
                </c:pt>
                <c:pt idx="6">
                  <c:v>73.884169884169879</c:v>
                </c:pt>
                <c:pt idx="8">
                  <c:v>84.973804481105788</c:v>
                </c:pt>
                <c:pt idx="9">
                  <c:v>85.279006707578134</c:v>
                </c:pt>
                <c:pt idx="10">
                  <c:v>84.788029925187033</c:v>
                </c:pt>
                <c:pt idx="12">
                  <c:v>87.99027880915412</c:v>
                </c:pt>
                <c:pt idx="13">
                  <c:v>87.912444790854778</c:v>
                </c:pt>
                <c:pt idx="14">
                  <c:v>85.859977949283348</c:v>
                </c:pt>
                <c:pt idx="16">
                  <c:v>81.380871533672888</c:v>
                </c:pt>
                <c:pt idx="17">
                  <c:v>80.398598335523431</c:v>
                </c:pt>
                <c:pt idx="18">
                  <c:v>79.704864274002546</c:v>
                </c:pt>
                <c:pt idx="20">
                  <c:v>81.458333333333329</c:v>
                </c:pt>
                <c:pt idx="21">
                  <c:v>81.180939226519328</c:v>
                </c:pt>
                <c:pt idx="22">
                  <c:v>83.366392745820349</c:v>
                </c:pt>
                <c:pt idx="24">
                  <c:v>75.478690549722046</c:v>
                </c:pt>
                <c:pt idx="25">
                  <c:v>73.430656934306569</c:v>
                </c:pt>
                <c:pt idx="26">
                  <c:v>69.919110212335696</c:v>
                </c:pt>
                <c:pt idx="28">
                  <c:v>81.530234471410949</c:v>
                </c:pt>
                <c:pt idx="29">
                  <c:v>81.614522981846278</c:v>
                </c:pt>
                <c:pt idx="30">
                  <c:v>83.7961248920153</c:v>
                </c:pt>
                <c:pt idx="32">
                  <c:v>88.135248402978391</c:v>
                </c:pt>
                <c:pt idx="33">
                  <c:v>86.945430346051467</c:v>
                </c:pt>
                <c:pt idx="34">
                  <c:v>85.644820295983081</c:v>
                </c:pt>
                <c:pt idx="36">
                  <c:v>73.567064300261848</c:v>
                </c:pt>
                <c:pt idx="37">
                  <c:v>72.582145071295727</c:v>
                </c:pt>
                <c:pt idx="38">
                  <c:v>71.434231378763869</c:v>
                </c:pt>
                <c:pt idx="40">
                  <c:v>87.368736873687368</c:v>
                </c:pt>
                <c:pt idx="41">
                  <c:v>86.463620981387479</c:v>
                </c:pt>
                <c:pt idx="42">
                  <c:v>85.453623922959963</c:v>
                </c:pt>
                <c:pt idx="44">
                  <c:v>57.90575916230366</c:v>
                </c:pt>
                <c:pt idx="45">
                  <c:v>58.419243986254301</c:v>
                </c:pt>
                <c:pt idx="46">
                  <c:v>56.83098591549296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9.2023474667500089</c:v>
                </c:pt>
                <c:pt idx="1">
                  <c:v>9.5449238641726897</c:v>
                </c:pt>
                <c:pt idx="2">
                  <c:v>11.054380000775565</c:v>
                </c:pt>
                <c:pt idx="4">
                  <c:v>9.5353477765108323</c:v>
                </c:pt>
                <c:pt idx="5">
                  <c:v>9.5276740788832992</c:v>
                </c:pt>
                <c:pt idx="6">
                  <c:v>12.463320463320464</c:v>
                </c:pt>
                <c:pt idx="8">
                  <c:v>6.7439527365956975</c:v>
                </c:pt>
                <c:pt idx="9">
                  <c:v>6.4007421150278301</c:v>
                </c:pt>
                <c:pt idx="10">
                  <c:v>6.8186676166726041</c:v>
                </c:pt>
                <c:pt idx="12">
                  <c:v>4.9011003847971377</c:v>
                </c:pt>
                <c:pt idx="13">
                  <c:v>5.3780202650038973</c:v>
                </c:pt>
                <c:pt idx="14">
                  <c:v>5.9922822491730985</c:v>
                </c:pt>
                <c:pt idx="16">
                  <c:v>10.696095076400679</c:v>
                </c:pt>
                <c:pt idx="17">
                  <c:v>12.176960140166447</c:v>
                </c:pt>
                <c:pt idx="18">
                  <c:v>12.880306066678813</c:v>
                </c:pt>
                <c:pt idx="20">
                  <c:v>9.7916666666666661</c:v>
                </c:pt>
                <c:pt idx="21">
                  <c:v>10.842541436464089</c:v>
                </c:pt>
                <c:pt idx="22">
                  <c:v>10.059506942476622</c:v>
                </c:pt>
                <c:pt idx="24">
                  <c:v>14.700432365657814</c:v>
                </c:pt>
                <c:pt idx="25">
                  <c:v>17.445255474452555</c:v>
                </c:pt>
                <c:pt idx="26">
                  <c:v>21.183013144590497</c:v>
                </c:pt>
                <c:pt idx="28">
                  <c:v>12.066365007541478</c:v>
                </c:pt>
                <c:pt idx="29">
                  <c:v>12.694734131582337</c:v>
                </c:pt>
                <c:pt idx="30">
                  <c:v>11.514253980007405</c:v>
                </c:pt>
                <c:pt idx="32">
                  <c:v>4.9355088090491117</c:v>
                </c:pt>
                <c:pt idx="33">
                  <c:v>5.5974563738538894</c:v>
                </c:pt>
                <c:pt idx="34">
                  <c:v>6.7260646330413776</c:v>
                </c:pt>
                <c:pt idx="36">
                  <c:v>13.762001745708465</c:v>
                </c:pt>
                <c:pt idx="37">
                  <c:v>14.104153750774953</c:v>
                </c:pt>
                <c:pt idx="38">
                  <c:v>14.672477548864238</c:v>
                </c:pt>
                <c:pt idx="40">
                  <c:v>5.4005400540054005</c:v>
                </c:pt>
                <c:pt idx="41">
                  <c:v>5.0761421319796955</c:v>
                </c:pt>
                <c:pt idx="42">
                  <c:v>6.664977192093259</c:v>
                </c:pt>
                <c:pt idx="44">
                  <c:v>29.842931937172771</c:v>
                </c:pt>
                <c:pt idx="45">
                  <c:v>30.326460481099655</c:v>
                </c:pt>
                <c:pt idx="46">
                  <c:v>31.901408450704228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5.0445069509555394</c:v>
                </c:pt>
                <c:pt idx="1">
                  <c:v>4.7768090021611149</c:v>
                </c:pt>
                <c:pt idx="2">
                  <c:v>2.1315098949110038</c:v>
                </c:pt>
                <c:pt idx="4">
                  <c:v>4.2616875712656785</c:v>
                </c:pt>
                <c:pt idx="5">
                  <c:v>3.7818535951955856</c:v>
                </c:pt>
                <c:pt idx="6">
                  <c:v>3.0115830115830118</c:v>
                </c:pt>
                <c:pt idx="8">
                  <c:v>3.3552558243228177</c:v>
                </c:pt>
                <c:pt idx="9">
                  <c:v>3.0041387184244326</c:v>
                </c:pt>
                <c:pt idx="10">
                  <c:v>3.006768792304952</c:v>
                </c:pt>
                <c:pt idx="12">
                  <c:v>3.9154796462566663</c:v>
                </c:pt>
                <c:pt idx="13">
                  <c:v>3.4034814237464275</c:v>
                </c:pt>
                <c:pt idx="14">
                  <c:v>3.1532524807056226</c:v>
                </c:pt>
                <c:pt idx="16">
                  <c:v>4.4142614601018675</c:v>
                </c:pt>
                <c:pt idx="17">
                  <c:v>3.8326763031099427</c:v>
                </c:pt>
                <c:pt idx="18">
                  <c:v>3.4432501366369097</c:v>
                </c:pt>
                <c:pt idx="20">
                  <c:v>5.3819444444444446</c:v>
                </c:pt>
                <c:pt idx="21">
                  <c:v>4.9378453038674035</c:v>
                </c:pt>
                <c:pt idx="22">
                  <c:v>3.4287333522244263</c:v>
                </c:pt>
                <c:pt idx="24">
                  <c:v>6.9178505250154414</c:v>
                </c:pt>
                <c:pt idx="25">
                  <c:v>5.8394160583941606</c:v>
                </c:pt>
                <c:pt idx="26">
                  <c:v>5.005055611729019</c:v>
                </c:pt>
                <c:pt idx="28">
                  <c:v>3.5924859454271223</c:v>
                </c:pt>
                <c:pt idx="29">
                  <c:v>2.8968713789107765</c:v>
                </c:pt>
                <c:pt idx="30">
                  <c:v>2.2831050228310499</c:v>
                </c:pt>
                <c:pt idx="32">
                  <c:v>3.4300362127192092</c:v>
                </c:pt>
                <c:pt idx="33">
                  <c:v>3.0871044069801834</c:v>
                </c:pt>
                <c:pt idx="34">
                  <c:v>2.7423739051646026</c:v>
                </c:pt>
                <c:pt idx="36">
                  <c:v>4.2042478906022698</c:v>
                </c:pt>
                <c:pt idx="37">
                  <c:v>4.2002479851208925</c:v>
                </c:pt>
                <c:pt idx="38">
                  <c:v>3.4204965662968831</c:v>
                </c:pt>
                <c:pt idx="40">
                  <c:v>3.4803480348034799</c:v>
                </c:pt>
                <c:pt idx="41">
                  <c:v>4.173716864072194</c:v>
                </c:pt>
                <c:pt idx="42">
                  <c:v>2.889001520527116</c:v>
                </c:pt>
                <c:pt idx="44">
                  <c:v>3.3507853403141366</c:v>
                </c:pt>
                <c:pt idx="45">
                  <c:v>2.7491408934707904</c:v>
                </c:pt>
                <c:pt idx="46">
                  <c:v>2.9577464788732395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6.3583012119317983</c:v>
                </c:pt>
                <c:pt idx="1">
                  <c:v>7.6210348510817996</c:v>
                </c:pt>
                <c:pt idx="2">
                  <c:v>9.8496697387640086</c:v>
                </c:pt>
                <c:pt idx="4">
                  <c:v>4.9885974914481181</c:v>
                </c:pt>
                <c:pt idx="5">
                  <c:v>5.8756695341665308</c:v>
                </c:pt>
                <c:pt idx="6">
                  <c:v>6.903474903474903</c:v>
                </c:pt>
                <c:pt idx="8">
                  <c:v>2.6864340653215919</c:v>
                </c:pt>
                <c:pt idx="9">
                  <c:v>3.0754959326387898</c:v>
                </c:pt>
                <c:pt idx="10">
                  <c:v>2.9355183469896686</c:v>
                </c:pt>
                <c:pt idx="12">
                  <c:v>2.0927563626544252</c:v>
                </c:pt>
                <c:pt idx="13">
                  <c:v>2.0459859703819174</c:v>
                </c:pt>
                <c:pt idx="14">
                  <c:v>2.557883131201764</c:v>
                </c:pt>
                <c:pt idx="16">
                  <c:v>2.2920203735144313</c:v>
                </c:pt>
                <c:pt idx="17">
                  <c:v>2.5405168637757334</c:v>
                </c:pt>
                <c:pt idx="18">
                  <c:v>2.8967024959008927</c:v>
                </c:pt>
                <c:pt idx="20">
                  <c:v>3.0208333333333335</c:v>
                </c:pt>
                <c:pt idx="21">
                  <c:v>2.589779005524862</c:v>
                </c:pt>
                <c:pt idx="22">
                  <c:v>2.6353074525361295</c:v>
                </c:pt>
                <c:pt idx="24">
                  <c:v>2.285361334156887</c:v>
                </c:pt>
                <c:pt idx="25">
                  <c:v>2.1167883211678831</c:v>
                </c:pt>
                <c:pt idx="26">
                  <c:v>2.4266936299292214</c:v>
                </c:pt>
                <c:pt idx="28">
                  <c:v>1.8922254216371863</c:v>
                </c:pt>
                <c:pt idx="29">
                  <c:v>1.6737479078151152</c:v>
                </c:pt>
                <c:pt idx="30">
                  <c:v>1.5796618536344564</c:v>
                </c:pt>
                <c:pt idx="32">
                  <c:v>1.9042193921145787</c:v>
                </c:pt>
                <c:pt idx="33">
                  <c:v>2.3365868086364978</c:v>
                </c:pt>
                <c:pt idx="34">
                  <c:v>2.5339776502567202</c:v>
                </c:pt>
                <c:pt idx="36">
                  <c:v>5.7462903695082925</c:v>
                </c:pt>
                <c:pt idx="37">
                  <c:v>5.9516429014259149</c:v>
                </c:pt>
                <c:pt idx="38">
                  <c:v>6.5372424722662439</c:v>
                </c:pt>
                <c:pt idx="40">
                  <c:v>2.3402340234023402</c:v>
                </c:pt>
                <c:pt idx="41">
                  <c:v>2.6226734348561762</c:v>
                </c:pt>
                <c:pt idx="42">
                  <c:v>2.5342118601115056</c:v>
                </c:pt>
                <c:pt idx="44">
                  <c:v>4.9214659685863875</c:v>
                </c:pt>
                <c:pt idx="45">
                  <c:v>4.8969072164948457</c:v>
                </c:pt>
                <c:pt idx="46">
                  <c:v>4.788732394366197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3.8568832401523303</c:v>
                </c:pt>
                <c:pt idx="1">
                  <c:v>3.9583178080830659</c:v>
                </c:pt>
                <c:pt idx="2">
                  <c:v>5.2182567894212992</c:v>
                </c:pt>
                <c:pt idx="4">
                  <c:v>2.2662485746864309</c:v>
                </c:pt>
                <c:pt idx="5">
                  <c:v>2.4995942217172535</c:v>
                </c:pt>
                <c:pt idx="6">
                  <c:v>3.7374517374517371</c:v>
                </c:pt>
                <c:pt idx="8">
                  <c:v>2.2405528926541076</c:v>
                </c:pt>
                <c:pt idx="9">
                  <c:v>2.240616526330812</c:v>
                </c:pt>
                <c:pt idx="10">
                  <c:v>2.4510153188457426</c:v>
                </c:pt>
                <c:pt idx="12">
                  <c:v>1.1003847971376495</c:v>
                </c:pt>
                <c:pt idx="13">
                  <c:v>1.2600675500129905</c:v>
                </c:pt>
                <c:pt idx="14">
                  <c:v>2.4366041896361632</c:v>
                </c:pt>
                <c:pt idx="16">
                  <c:v>1.2167515563101301</c:v>
                </c:pt>
                <c:pt idx="17">
                  <c:v>1.0512483574244416</c:v>
                </c:pt>
                <c:pt idx="18">
                  <c:v>1.0748770267808343</c:v>
                </c:pt>
                <c:pt idx="20">
                  <c:v>0.34722222222222221</c:v>
                </c:pt>
                <c:pt idx="21">
                  <c:v>0.44889502762430938</c:v>
                </c:pt>
                <c:pt idx="22">
                  <c:v>0.5100595069424767</c:v>
                </c:pt>
                <c:pt idx="24">
                  <c:v>0.61766522544780722</c:v>
                </c:pt>
                <c:pt idx="25">
                  <c:v>1.167883211678832</c:v>
                </c:pt>
                <c:pt idx="26">
                  <c:v>1.4661274014155712</c:v>
                </c:pt>
                <c:pt idx="28">
                  <c:v>0.91868915398327156</c:v>
                </c:pt>
                <c:pt idx="29">
                  <c:v>1.1201235998455001</c:v>
                </c:pt>
                <c:pt idx="30">
                  <c:v>0.82685425151178582</c:v>
                </c:pt>
                <c:pt idx="32">
                  <c:v>1.5949871831387068</c:v>
                </c:pt>
                <c:pt idx="33">
                  <c:v>2.033422064477965</c:v>
                </c:pt>
                <c:pt idx="34">
                  <c:v>2.3527635155542135</c:v>
                </c:pt>
                <c:pt idx="36">
                  <c:v>2.7203956939191154</c:v>
                </c:pt>
                <c:pt idx="37">
                  <c:v>3.1618102913825172</c:v>
                </c:pt>
                <c:pt idx="38">
                  <c:v>3.9355520338087686</c:v>
                </c:pt>
                <c:pt idx="40">
                  <c:v>1.4101410141014101</c:v>
                </c:pt>
                <c:pt idx="41">
                  <c:v>1.6638465877044557</c:v>
                </c:pt>
                <c:pt idx="42">
                  <c:v>2.45818550430816</c:v>
                </c:pt>
                <c:pt idx="44">
                  <c:v>3.9790575916230364</c:v>
                </c:pt>
                <c:pt idx="45">
                  <c:v>3.608247422680412</c:v>
                </c:pt>
                <c:pt idx="46">
                  <c:v>3.5211267605633805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pattFill prst="dkDnDiag">
              <a:fgClr>
                <a:srgbClr val="621214">
                  <a:lumMod val="60000"/>
                  <a:lumOff val="40000"/>
                </a:srgbClr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0.31562280749183907</c:v>
                </c:pt>
                <c:pt idx="1">
                  <c:v>0.32875270642356674</c:v>
                </c:pt>
                <c:pt idx="2">
                  <c:v>0.35917229031813802</c:v>
                </c:pt>
                <c:pt idx="4">
                  <c:v>0.18204358246783658</c:v>
                </c:pt>
                <c:pt idx="5">
                  <c:v>0.19495793606281547</c:v>
                </c:pt>
                <c:pt idx="6">
                  <c:v>0.21468621579071356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solidFill>
              <a:srgbClr val="D4582A">
                <a:alpha val="89804"/>
              </a:srgbClr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0.52111029101850947</c:v>
                </c:pt>
                <c:pt idx="1">
                  <c:v>0.51283592201642425</c:v>
                </c:pt>
                <c:pt idx="2">
                  <c:v>0.49272196208052144</c:v>
                </c:pt>
                <c:pt idx="4">
                  <c:v>0.20861393627172298</c:v>
                </c:pt>
                <c:pt idx="5">
                  <c:v>0.21471778922143475</c:v>
                </c:pt>
                <c:pt idx="6">
                  <c:v>0.22888334589874748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rgbClr val="F68B33">
                <a:alpha val="89804"/>
              </a:srgbClr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0.1066911521852283</c:v>
                </c:pt>
                <c:pt idx="1">
                  <c:v>0.10174223756732907</c:v>
                </c:pt>
                <c:pt idx="2">
                  <c:v>9.4901413946655647E-2</c:v>
                </c:pt>
                <c:pt idx="4">
                  <c:v>0.1211509708506871</c:v>
                </c:pt>
                <c:pt idx="5">
                  <c:v>0.12087798908886963</c:v>
                </c:pt>
                <c:pt idx="6">
                  <c:v>0.1214359672358077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rgbClr val="FFC35A">
                <a:alpha val="89804"/>
              </a:srgbClr>
            </a:solidFill>
            <a:ln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5.6575749304423224E-2</c:v>
                </c:pt>
                <c:pt idx="1">
                  <c:v>5.6669133992679997E-2</c:v>
                </c:pt>
                <c:pt idx="2">
                  <c:v>5.3204333654684847E-2</c:v>
                </c:pt>
                <c:pt idx="4">
                  <c:v>0.48819151040975334</c:v>
                </c:pt>
                <c:pt idx="5">
                  <c:v>0.46944628562688012</c:v>
                </c:pt>
                <c:pt idx="6">
                  <c:v>0.43499447107473127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A3-4040-AE0F-A3F3E588A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NochildFemaleEmployedFT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71.150754390304229</c:v>
                </c:pt>
                <c:pt idx="1">
                  <c:v>69.725791400473767</c:v>
                </c:pt>
                <c:pt idx="2">
                  <c:v>66.071224528661205</c:v>
                </c:pt>
                <c:pt idx="4">
                  <c:v>74.978503869303523</c:v>
                </c:pt>
                <c:pt idx="5">
                  <c:v>74.443288241415189</c:v>
                </c:pt>
                <c:pt idx="6">
                  <c:v>71.081307627829005</c:v>
                </c:pt>
                <c:pt idx="8">
                  <c:v>80.54996646545942</c:v>
                </c:pt>
                <c:pt idx="9">
                  <c:v>80.812757201646093</c:v>
                </c:pt>
                <c:pt idx="10">
                  <c:v>80.930833872010339</c:v>
                </c:pt>
                <c:pt idx="12">
                  <c:v>82.396251673360112</c:v>
                </c:pt>
                <c:pt idx="13">
                  <c:v>82.429099876695432</c:v>
                </c:pt>
                <c:pt idx="14">
                  <c:v>81.045025013896606</c:v>
                </c:pt>
                <c:pt idx="16">
                  <c:v>74.129870129870142</c:v>
                </c:pt>
                <c:pt idx="17">
                  <c:v>73.47364429275693</c:v>
                </c:pt>
                <c:pt idx="18">
                  <c:v>73.822530636350209</c:v>
                </c:pt>
                <c:pt idx="20">
                  <c:v>72.306791569086641</c:v>
                </c:pt>
                <c:pt idx="21">
                  <c:v>74.978279756733286</c:v>
                </c:pt>
                <c:pt idx="22">
                  <c:v>76.94182150472129</c:v>
                </c:pt>
                <c:pt idx="24">
                  <c:v>66.659819227608878</c:v>
                </c:pt>
                <c:pt idx="25">
                  <c:v>65.040253720419614</c:v>
                </c:pt>
                <c:pt idx="26">
                  <c:v>62.643061516452072</c:v>
                </c:pt>
                <c:pt idx="28">
                  <c:v>77.781079742446764</c:v>
                </c:pt>
                <c:pt idx="29">
                  <c:v>78.29833064081852</c:v>
                </c:pt>
                <c:pt idx="30">
                  <c:v>81.214713430282288</c:v>
                </c:pt>
                <c:pt idx="32">
                  <c:v>84.993980596275051</c:v>
                </c:pt>
                <c:pt idx="33">
                  <c:v>83.705280110433677</c:v>
                </c:pt>
                <c:pt idx="34">
                  <c:v>82.916902787079493</c:v>
                </c:pt>
                <c:pt idx="36">
                  <c:v>79.891188393428635</c:v>
                </c:pt>
                <c:pt idx="37">
                  <c:v>71.340687314382691</c:v>
                </c:pt>
                <c:pt idx="38">
                  <c:v>68.279907814791542</c:v>
                </c:pt>
                <c:pt idx="40">
                  <c:v>83.515654470011313</c:v>
                </c:pt>
                <c:pt idx="41">
                  <c:v>84.358326312833469</c:v>
                </c:pt>
                <c:pt idx="42">
                  <c:v>83.598685873136219</c:v>
                </c:pt>
                <c:pt idx="44">
                  <c:v>54.156769596199524</c:v>
                </c:pt>
                <c:pt idx="45">
                  <c:v>55.050505050505052</c:v>
                </c:pt>
                <c:pt idx="46">
                  <c:v>53.920619554695058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NochildFemaleEmployedPT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13.776898342814741</c:v>
                </c:pt>
                <c:pt idx="1">
                  <c:v>13.405354963749911</c:v>
                </c:pt>
                <c:pt idx="2">
                  <c:v>15.646543515520852</c:v>
                </c:pt>
                <c:pt idx="4">
                  <c:v>12.661220980223559</c:v>
                </c:pt>
                <c:pt idx="5">
                  <c:v>12.903225806451612</c:v>
                </c:pt>
                <c:pt idx="6">
                  <c:v>15.989103101424979</c:v>
                </c:pt>
                <c:pt idx="8">
                  <c:v>9.0543259557344058</c:v>
                </c:pt>
                <c:pt idx="9">
                  <c:v>8.7448559670781894</c:v>
                </c:pt>
                <c:pt idx="10">
                  <c:v>9.3729799612152558</c:v>
                </c:pt>
                <c:pt idx="12">
                  <c:v>8.2329317269076299</c:v>
                </c:pt>
                <c:pt idx="13">
                  <c:v>7.6448828606658443</c:v>
                </c:pt>
                <c:pt idx="14">
                  <c:v>7.8376876042245689</c:v>
                </c:pt>
                <c:pt idx="16">
                  <c:v>17.038961038961041</c:v>
                </c:pt>
                <c:pt idx="17">
                  <c:v>17.0838073568449</c:v>
                </c:pt>
                <c:pt idx="18">
                  <c:v>17.673113834342242</c:v>
                </c:pt>
                <c:pt idx="20">
                  <c:v>16.569086651053862</c:v>
                </c:pt>
                <c:pt idx="21">
                  <c:v>15.508253692441357</c:v>
                </c:pt>
                <c:pt idx="22">
                  <c:v>15.13859275053305</c:v>
                </c:pt>
                <c:pt idx="24">
                  <c:v>23.664749383730484</c:v>
                </c:pt>
                <c:pt idx="25">
                  <c:v>23.981458892412782</c:v>
                </c:pt>
                <c:pt idx="26">
                  <c:v>28.075822603719597</c:v>
                </c:pt>
                <c:pt idx="28">
                  <c:v>14.482417038137694</c:v>
                </c:pt>
                <c:pt idx="29">
                  <c:v>14.557530066415364</c:v>
                </c:pt>
                <c:pt idx="30">
                  <c:v>12.745936698032507</c:v>
                </c:pt>
                <c:pt idx="32">
                  <c:v>7.1595496069683451</c:v>
                </c:pt>
                <c:pt idx="33">
                  <c:v>7.6210744277004485</c:v>
                </c:pt>
                <c:pt idx="34">
                  <c:v>8.7630724846736374</c:v>
                </c:pt>
                <c:pt idx="36">
                  <c:v>8.0115212289310858</c:v>
                </c:pt>
                <c:pt idx="37">
                  <c:v>15.634280865507</c:v>
                </c:pt>
                <c:pt idx="38">
                  <c:v>17.839932956212028</c:v>
                </c:pt>
                <c:pt idx="40">
                  <c:v>7.7706525839305929</c:v>
                </c:pt>
                <c:pt idx="41">
                  <c:v>7.1328278573434432</c:v>
                </c:pt>
                <c:pt idx="42">
                  <c:v>7.1771544099064943</c:v>
                </c:pt>
                <c:pt idx="44">
                  <c:v>32.779097387173394</c:v>
                </c:pt>
                <c:pt idx="45">
                  <c:v>33.333333333333329</c:v>
                </c:pt>
                <c:pt idx="46">
                  <c:v>32.526621490803485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NochildFemaleEmployedAway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4.6531041305960921</c:v>
                </c:pt>
                <c:pt idx="1">
                  <c:v>4.5079319503266095</c:v>
                </c:pt>
                <c:pt idx="2">
                  <c:v>2.4909541039801941</c:v>
                </c:pt>
                <c:pt idx="4">
                  <c:v>4.4926913155631985</c:v>
                </c:pt>
                <c:pt idx="5">
                  <c:v>4.5161290322580641</c:v>
                </c:pt>
                <c:pt idx="6">
                  <c:v>3.5834031852472754</c:v>
                </c:pt>
                <c:pt idx="8">
                  <c:v>3.6887994634473511</c:v>
                </c:pt>
                <c:pt idx="9">
                  <c:v>3.7037037037037033</c:v>
                </c:pt>
                <c:pt idx="10">
                  <c:v>2.5210084033613445</c:v>
                </c:pt>
                <c:pt idx="12">
                  <c:v>4.4846050870147263</c:v>
                </c:pt>
                <c:pt idx="13">
                  <c:v>3.7607891491985201</c:v>
                </c:pt>
                <c:pt idx="14">
                  <c:v>3.1128404669260701</c:v>
                </c:pt>
                <c:pt idx="16">
                  <c:v>4.7792207792207799</c:v>
                </c:pt>
                <c:pt idx="17">
                  <c:v>4.7023132347364429</c:v>
                </c:pt>
                <c:pt idx="18">
                  <c:v>3.6320685073084307</c:v>
                </c:pt>
                <c:pt idx="20">
                  <c:v>6.9672131147540979</c:v>
                </c:pt>
                <c:pt idx="21">
                  <c:v>6.0816681146828842</c:v>
                </c:pt>
                <c:pt idx="22">
                  <c:v>4.0511727078891262</c:v>
                </c:pt>
                <c:pt idx="24">
                  <c:v>6.1216105176663929</c:v>
                </c:pt>
                <c:pt idx="25">
                  <c:v>7.0505001219809706</c:v>
                </c:pt>
                <c:pt idx="26">
                  <c:v>5.6866952789699567</c:v>
                </c:pt>
                <c:pt idx="28">
                  <c:v>4.2793462109955422</c:v>
                </c:pt>
                <c:pt idx="29">
                  <c:v>3.7336205349129417</c:v>
                </c:pt>
                <c:pt idx="30">
                  <c:v>3.0367835757057318</c:v>
                </c:pt>
                <c:pt idx="32">
                  <c:v>3.3921110402945964</c:v>
                </c:pt>
                <c:pt idx="33">
                  <c:v>3.4453008167491084</c:v>
                </c:pt>
                <c:pt idx="34">
                  <c:v>2.7716243367162949</c:v>
                </c:pt>
                <c:pt idx="36">
                  <c:v>3.7977384254320463</c:v>
                </c:pt>
                <c:pt idx="37">
                  <c:v>4.6033092914722102</c:v>
                </c:pt>
                <c:pt idx="38">
                  <c:v>3.9388225434737065</c:v>
                </c:pt>
                <c:pt idx="40">
                  <c:v>4.6774801961523957</c:v>
                </c:pt>
                <c:pt idx="41">
                  <c:v>3.9033979219320414</c:v>
                </c:pt>
                <c:pt idx="42">
                  <c:v>3.5885772049532472</c:v>
                </c:pt>
                <c:pt idx="44">
                  <c:v>3.5629453681710213</c:v>
                </c:pt>
                <c:pt idx="45">
                  <c:v>3.8383838383838382</c:v>
                </c:pt>
                <c:pt idx="46">
                  <c:v>3.0977734753146176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NochildFemaleNILF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7.6861241652238439</c:v>
                </c:pt>
                <c:pt idx="1">
                  <c:v>9.3998995047017448</c:v>
                </c:pt>
                <c:pt idx="2">
                  <c:v>11.997714721005522</c:v>
                </c:pt>
                <c:pt idx="4">
                  <c:v>5.9114359415305247</c:v>
                </c:pt>
                <c:pt idx="5">
                  <c:v>5.9937565036420395</c:v>
                </c:pt>
                <c:pt idx="6">
                  <c:v>6.412405699916178</c:v>
                </c:pt>
                <c:pt idx="8">
                  <c:v>5.0301810865191152</c:v>
                </c:pt>
                <c:pt idx="9">
                  <c:v>4.6296296296296298</c:v>
                </c:pt>
                <c:pt idx="10">
                  <c:v>4.5895281189398833</c:v>
                </c:pt>
                <c:pt idx="12">
                  <c:v>3.7483266398929049</c:v>
                </c:pt>
                <c:pt idx="13">
                  <c:v>3.8224414303329222</c:v>
                </c:pt>
                <c:pt idx="14">
                  <c:v>5.336297943301834</c:v>
                </c:pt>
                <c:pt idx="16">
                  <c:v>3.1428571428571432</c:v>
                </c:pt>
                <c:pt idx="17">
                  <c:v>3.3940083428138035</c:v>
                </c:pt>
                <c:pt idx="18">
                  <c:v>3.5877749889266202</c:v>
                </c:pt>
                <c:pt idx="20">
                  <c:v>3.3957845433255271</c:v>
                </c:pt>
                <c:pt idx="21">
                  <c:v>2.5195482189400522</c:v>
                </c:pt>
                <c:pt idx="22">
                  <c:v>3.2592141334145599</c:v>
                </c:pt>
                <c:pt idx="24">
                  <c:v>2.8142974527526703</c:v>
                </c:pt>
                <c:pt idx="25">
                  <c:v>3.2690900219565751</c:v>
                </c:pt>
                <c:pt idx="26">
                  <c:v>2.6108726752503575</c:v>
                </c:pt>
                <c:pt idx="28">
                  <c:v>2.6547795938583456</c:v>
                </c:pt>
                <c:pt idx="29">
                  <c:v>2.3065876862322745</c:v>
                </c:pt>
                <c:pt idx="30">
                  <c:v>2.0786997433704024</c:v>
                </c:pt>
                <c:pt idx="32">
                  <c:v>3.0734367254443735</c:v>
                </c:pt>
                <c:pt idx="33">
                  <c:v>3.2497411710571722</c:v>
                </c:pt>
                <c:pt idx="34">
                  <c:v>3.3074030189068058</c:v>
                </c:pt>
                <c:pt idx="36">
                  <c:v>6.3473437166631106</c:v>
                </c:pt>
                <c:pt idx="37">
                  <c:v>6.0140008485362753</c:v>
                </c:pt>
                <c:pt idx="38">
                  <c:v>6.8719882673371053</c:v>
                </c:pt>
                <c:pt idx="40">
                  <c:v>2.7913994718973973</c:v>
                </c:pt>
                <c:pt idx="41">
                  <c:v>2.9486099410278013</c:v>
                </c:pt>
                <c:pt idx="42">
                  <c:v>3.3105888299216577</c:v>
                </c:pt>
                <c:pt idx="44">
                  <c:v>7.957244655581948</c:v>
                </c:pt>
                <c:pt idx="45">
                  <c:v>5.3535353535353529</c:v>
                </c:pt>
                <c:pt idx="46">
                  <c:v>6.8731848983543076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NochildFemaleUnemployed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2.7331189710610935</c:v>
                </c:pt>
                <c:pt idx="1">
                  <c:v>2.961022180747972</c:v>
                </c:pt>
                <c:pt idx="2">
                  <c:v>3.7935631308322226</c:v>
                </c:pt>
                <c:pt idx="4">
                  <c:v>1.9561478933791918</c:v>
                </c:pt>
                <c:pt idx="5">
                  <c:v>2.1436004162330908</c:v>
                </c:pt>
                <c:pt idx="6">
                  <c:v>2.933780385582565</c:v>
                </c:pt>
                <c:pt idx="8">
                  <c:v>1.6767270288397049</c:v>
                </c:pt>
                <c:pt idx="9">
                  <c:v>2.1090534979423872</c:v>
                </c:pt>
                <c:pt idx="10">
                  <c:v>2.5856496444731736</c:v>
                </c:pt>
                <c:pt idx="12">
                  <c:v>1.1378848728246318</c:v>
                </c:pt>
                <c:pt idx="13">
                  <c:v>2.342786683107275</c:v>
                </c:pt>
                <c:pt idx="14">
                  <c:v>2.668148971650917</c:v>
                </c:pt>
                <c:pt idx="16">
                  <c:v>0.90909090909090906</c:v>
                </c:pt>
                <c:pt idx="17">
                  <c:v>1.3462267728479334</c:v>
                </c:pt>
                <c:pt idx="18">
                  <c:v>1.284512033072494</c:v>
                </c:pt>
                <c:pt idx="20">
                  <c:v>0.76112412177985944</c:v>
                </c:pt>
                <c:pt idx="21">
                  <c:v>0.9122502172024326</c:v>
                </c:pt>
                <c:pt idx="22">
                  <c:v>0.60919890344197392</c:v>
                </c:pt>
                <c:pt idx="24">
                  <c:v>0.73952341824157752</c:v>
                </c:pt>
                <c:pt idx="25">
                  <c:v>0.65869724323005618</c:v>
                </c:pt>
                <c:pt idx="26">
                  <c:v>0.98354792560801152</c:v>
                </c:pt>
                <c:pt idx="28">
                  <c:v>0.80237741456166412</c:v>
                </c:pt>
                <c:pt idx="29">
                  <c:v>1.1039310716208939</c:v>
                </c:pt>
                <c:pt idx="30">
                  <c:v>0.92386655260906747</c:v>
                </c:pt>
                <c:pt idx="32">
                  <c:v>1.3809220310176333</c:v>
                </c:pt>
                <c:pt idx="33">
                  <c:v>1.9786034740595881</c:v>
                </c:pt>
                <c:pt idx="34">
                  <c:v>2.2409973726237702</c:v>
                </c:pt>
                <c:pt idx="36">
                  <c:v>1.9522082355451249</c:v>
                </c:pt>
                <c:pt idx="37">
                  <c:v>2.4077216801018242</c:v>
                </c:pt>
                <c:pt idx="38">
                  <c:v>3.0693484181856272</c:v>
                </c:pt>
                <c:pt idx="40">
                  <c:v>1.2448132780082988</c:v>
                </c:pt>
                <c:pt idx="41">
                  <c:v>1.6568379668632407</c:v>
                </c:pt>
                <c:pt idx="42">
                  <c:v>2.3249936820823858</c:v>
                </c:pt>
                <c:pt idx="44">
                  <c:v>1.5439429928741093</c:v>
                </c:pt>
                <c:pt idx="45">
                  <c:v>2.4242424242424243</c:v>
                </c:pt>
                <c:pt idx="46">
                  <c:v>3.5818005808325268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AllMaleEmployedFT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75.53796113021032</c:v>
                </c:pt>
                <c:pt idx="1">
                  <c:v>74.098914474501328</c:v>
                </c:pt>
                <c:pt idx="2">
                  <c:v>71.746183576128118</c:v>
                </c:pt>
                <c:pt idx="4">
                  <c:v>78.948118586088938</c:v>
                </c:pt>
                <c:pt idx="5">
                  <c:v>78.315208570037328</c:v>
                </c:pt>
                <c:pt idx="6">
                  <c:v>73.884169884169879</c:v>
                </c:pt>
                <c:pt idx="8">
                  <c:v>84.973804481105788</c:v>
                </c:pt>
                <c:pt idx="9">
                  <c:v>85.279006707578134</c:v>
                </c:pt>
                <c:pt idx="10">
                  <c:v>84.788029925187033</c:v>
                </c:pt>
                <c:pt idx="12">
                  <c:v>87.99027880915412</c:v>
                </c:pt>
                <c:pt idx="13">
                  <c:v>87.912444790854778</c:v>
                </c:pt>
                <c:pt idx="14">
                  <c:v>85.859977949283348</c:v>
                </c:pt>
                <c:pt idx="16">
                  <c:v>81.380871533672888</c:v>
                </c:pt>
                <c:pt idx="17">
                  <c:v>80.398598335523431</c:v>
                </c:pt>
                <c:pt idx="18">
                  <c:v>79.704864274002546</c:v>
                </c:pt>
                <c:pt idx="20">
                  <c:v>81.458333333333329</c:v>
                </c:pt>
                <c:pt idx="21">
                  <c:v>81.180939226519328</c:v>
                </c:pt>
                <c:pt idx="22">
                  <c:v>83.366392745820349</c:v>
                </c:pt>
                <c:pt idx="24">
                  <c:v>75.478690549722046</c:v>
                </c:pt>
                <c:pt idx="25">
                  <c:v>73.430656934306569</c:v>
                </c:pt>
                <c:pt idx="26">
                  <c:v>69.919110212335696</c:v>
                </c:pt>
                <c:pt idx="28">
                  <c:v>81.530234471410949</c:v>
                </c:pt>
                <c:pt idx="29">
                  <c:v>81.614522981846278</c:v>
                </c:pt>
                <c:pt idx="30">
                  <c:v>83.7961248920153</c:v>
                </c:pt>
                <c:pt idx="32">
                  <c:v>88.135248402978391</c:v>
                </c:pt>
                <c:pt idx="33">
                  <c:v>86.945430346051467</c:v>
                </c:pt>
                <c:pt idx="34">
                  <c:v>85.644820295983081</c:v>
                </c:pt>
                <c:pt idx="36">
                  <c:v>73.567064300261848</c:v>
                </c:pt>
                <c:pt idx="37">
                  <c:v>72.582145071295727</c:v>
                </c:pt>
                <c:pt idx="38">
                  <c:v>71.434231378763869</c:v>
                </c:pt>
                <c:pt idx="40">
                  <c:v>87.368736873687368</c:v>
                </c:pt>
                <c:pt idx="41">
                  <c:v>86.463620981387479</c:v>
                </c:pt>
                <c:pt idx="42">
                  <c:v>85.453623922959963</c:v>
                </c:pt>
                <c:pt idx="44">
                  <c:v>57.90575916230366</c:v>
                </c:pt>
                <c:pt idx="45">
                  <c:v>58.419243986254301</c:v>
                </c:pt>
                <c:pt idx="46">
                  <c:v>56.83098591549296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AllMaleEmployedPT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9.2023474667500089</c:v>
                </c:pt>
                <c:pt idx="1">
                  <c:v>9.5449238641726897</c:v>
                </c:pt>
                <c:pt idx="2">
                  <c:v>11.054380000775565</c:v>
                </c:pt>
                <c:pt idx="4">
                  <c:v>9.5353477765108323</c:v>
                </c:pt>
                <c:pt idx="5">
                  <c:v>9.5276740788832992</c:v>
                </c:pt>
                <c:pt idx="6">
                  <c:v>12.463320463320464</c:v>
                </c:pt>
                <c:pt idx="8">
                  <c:v>6.7439527365956975</c:v>
                </c:pt>
                <c:pt idx="9">
                  <c:v>6.4007421150278301</c:v>
                </c:pt>
                <c:pt idx="10">
                  <c:v>6.8186676166726041</c:v>
                </c:pt>
                <c:pt idx="12">
                  <c:v>4.9011003847971377</c:v>
                </c:pt>
                <c:pt idx="13">
                  <c:v>5.3780202650038973</c:v>
                </c:pt>
                <c:pt idx="14">
                  <c:v>5.9922822491730985</c:v>
                </c:pt>
                <c:pt idx="16">
                  <c:v>10.696095076400679</c:v>
                </c:pt>
                <c:pt idx="17">
                  <c:v>12.176960140166447</c:v>
                </c:pt>
                <c:pt idx="18">
                  <c:v>12.880306066678813</c:v>
                </c:pt>
                <c:pt idx="20">
                  <c:v>9.7916666666666661</c:v>
                </c:pt>
                <c:pt idx="21">
                  <c:v>10.842541436464089</c:v>
                </c:pt>
                <c:pt idx="22">
                  <c:v>10.059506942476622</c:v>
                </c:pt>
                <c:pt idx="24">
                  <c:v>14.700432365657814</c:v>
                </c:pt>
                <c:pt idx="25">
                  <c:v>17.445255474452555</c:v>
                </c:pt>
                <c:pt idx="26">
                  <c:v>21.183013144590497</c:v>
                </c:pt>
                <c:pt idx="28">
                  <c:v>12.066365007541478</c:v>
                </c:pt>
                <c:pt idx="29">
                  <c:v>12.694734131582337</c:v>
                </c:pt>
                <c:pt idx="30">
                  <c:v>11.514253980007405</c:v>
                </c:pt>
                <c:pt idx="32">
                  <c:v>4.9355088090491117</c:v>
                </c:pt>
                <c:pt idx="33">
                  <c:v>5.5974563738538894</c:v>
                </c:pt>
                <c:pt idx="34">
                  <c:v>6.7260646330413776</c:v>
                </c:pt>
                <c:pt idx="36">
                  <c:v>13.762001745708465</c:v>
                </c:pt>
                <c:pt idx="37">
                  <c:v>14.104153750774953</c:v>
                </c:pt>
                <c:pt idx="38">
                  <c:v>14.672477548864238</c:v>
                </c:pt>
                <c:pt idx="40">
                  <c:v>5.4005400540054005</c:v>
                </c:pt>
                <c:pt idx="41">
                  <c:v>5.0761421319796955</c:v>
                </c:pt>
                <c:pt idx="42">
                  <c:v>6.664977192093259</c:v>
                </c:pt>
                <c:pt idx="44">
                  <c:v>29.842931937172771</c:v>
                </c:pt>
                <c:pt idx="45">
                  <c:v>30.326460481099655</c:v>
                </c:pt>
                <c:pt idx="46">
                  <c:v>31.901408450704228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AllMaleEmployedAway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5.0445069509555394</c:v>
                </c:pt>
                <c:pt idx="1">
                  <c:v>4.7768090021611149</c:v>
                </c:pt>
                <c:pt idx="2">
                  <c:v>2.1315098949110038</c:v>
                </c:pt>
                <c:pt idx="4">
                  <c:v>4.2616875712656785</c:v>
                </c:pt>
                <c:pt idx="5">
                  <c:v>3.7818535951955856</c:v>
                </c:pt>
                <c:pt idx="6">
                  <c:v>3.0115830115830118</c:v>
                </c:pt>
                <c:pt idx="8">
                  <c:v>3.3552558243228177</c:v>
                </c:pt>
                <c:pt idx="9">
                  <c:v>3.0041387184244326</c:v>
                </c:pt>
                <c:pt idx="10">
                  <c:v>3.006768792304952</c:v>
                </c:pt>
                <c:pt idx="12">
                  <c:v>3.9154796462566663</c:v>
                </c:pt>
                <c:pt idx="13">
                  <c:v>3.4034814237464275</c:v>
                </c:pt>
                <c:pt idx="14">
                  <c:v>3.1532524807056226</c:v>
                </c:pt>
                <c:pt idx="16">
                  <c:v>4.4142614601018675</c:v>
                </c:pt>
                <c:pt idx="17">
                  <c:v>3.8326763031099427</c:v>
                </c:pt>
                <c:pt idx="18">
                  <c:v>3.4432501366369097</c:v>
                </c:pt>
                <c:pt idx="20">
                  <c:v>5.3819444444444446</c:v>
                </c:pt>
                <c:pt idx="21">
                  <c:v>4.9378453038674035</c:v>
                </c:pt>
                <c:pt idx="22">
                  <c:v>3.4287333522244263</c:v>
                </c:pt>
                <c:pt idx="24">
                  <c:v>6.9178505250154414</c:v>
                </c:pt>
                <c:pt idx="25">
                  <c:v>5.8394160583941606</c:v>
                </c:pt>
                <c:pt idx="26">
                  <c:v>5.005055611729019</c:v>
                </c:pt>
                <c:pt idx="28">
                  <c:v>3.5924859454271223</c:v>
                </c:pt>
                <c:pt idx="29">
                  <c:v>2.8968713789107765</c:v>
                </c:pt>
                <c:pt idx="30">
                  <c:v>2.2831050228310499</c:v>
                </c:pt>
                <c:pt idx="32">
                  <c:v>3.4300362127192092</c:v>
                </c:pt>
                <c:pt idx="33">
                  <c:v>3.0871044069801834</c:v>
                </c:pt>
                <c:pt idx="34">
                  <c:v>2.7423739051646026</c:v>
                </c:pt>
                <c:pt idx="36">
                  <c:v>4.2042478906022698</c:v>
                </c:pt>
                <c:pt idx="37">
                  <c:v>4.2002479851208925</c:v>
                </c:pt>
                <c:pt idx="38">
                  <c:v>3.4204965662968831</c:v>
                </c:pt>
                <c:pt idx="40">
                  <c:v>3.4803480348034799</c:v>
                </c:pt>
                <c:pt idx="41">
                  <c:v>4.173716864072194</c:v>
                </c:pt>
                <c:pt idx="42">
                  <c:v>2.889001520527116</c:v>
                </c:pt>
                <c:pt idx="44">
                  <c:v>3.3507853403141366</c:v>
                </c:pt>
                <c:pt idx="45">
                  <c:v>2.7491408934707904</c:v>
                </c:pt>
                <c:pt idx="46">
                  <c:v>2.9577464788732395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AllMaleNILF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6.3583012119317983</c:v>
                </c:pt>
                <c:pt idx="1">
                  <c:v>7.6210348510817996</c:v>
                </c:pt>
                <c:pt idx="2">
                  <c:v>9.8496697387640086</c:v>
                </c:pt>
                <c:pt idx="4">
                  <c:v>4.9885974914481181</c:v>
                </c:pt>
                <c:pt idx="5">
                  <c:v>5.8756695341665308</c:v>
                </c:pt>
                <c:pt idx="6">
                  <c:v>6.903474903474903</c:v>
                </c:pt>
                <c:pt idx="8">
                  <c:v>2.6864340653215919</c:v>
                </c:pt>
                <c:pt idx="9">
                  <c:v>3.0754959326387898</c:v>
                </c:pt>
                <c:pt idx="10">
                  <c:v>2.9355183469896686</c:v>
                </c:pt>
                <c:pt idx="12">
                  <c:v>2.0927563626544252</c:v>
                </c:pt>
                <c:pt idx="13">
                  <c:v>2.0459859703819174</c:v>
                </c:pt>
                <c:pt idx="14">
                  <c:v>2.557883131201764</c:v>
                </c:pt>
                <c:pt idx="16">
                  <c:v>2.2920203735144313</c:v>
                </c:pt>
                <c:pt idx="17">
                  <c:v>2.5405168637757334</c:v>
                </c:pt>
                <c:pt idx="18">
                  <c:v>2.8967024959008927</c:v>
                </c:pt>
                <c:pt idx="20">
                  <c:v>3.0208333333333335</c:v>
                </c:pt>
                <c:pt idx="21">
                  <c:v>2.589779005524862</c:v>
                </c:pt>
                <c:pt idx="22">
                  <c:v>2.6353074525361295</c:v>
                </c:pt>
                <c:pt idx="24">
                  <c:v>2.285361334156887</c:v>
                </c:pt>
                <c:pt idx="25">
                  <c:v>2.1167883211678831</c:v>
                </c:pt>
                <c:pt idx="26">
                  <c:v>2.4266936299292214</c:v>
                </c:pt>
                <c:pt idx="28">
                  <c:v>1.8922254216371863</c:v>
                </c:pt>
                <c:pt idx="29">
                  <c:v>1.6737479078151152</c:v>
                </c:pt>
                <c:pt idx="30">
                  <c:v>1.5796618536344564</c:v>
                </c:pt>
                <c:pt idx="32">
                  <c:v>1.9042193921145787</c:v>
                </c:pt>
                <c:pt idx="33">
                  <c:v>2.3365868086364978</c:v>
                </c:pt>
                <c:pt idx="34">
                  <c:v>2.5339776502567202</c:v>
                </c:pt>
                <c:pt idx="36">
                  <c:v>5.7462903695082925</c:v>
                </c:pt>
                <c:pt idx="37">
                  <c:v>5.9516429014259149</c:v>
                </c:pt>
                <c:pt idx="38">
                  <c:v>6.5372424722662439</c:v>
                </c:pt>
                <c:pt idx="40">
                  <c:v>2.3402340234023402</c:v>
                </c:pt>
                <c:pt idx="41">
                  <c:v>2.6226734348561762</c:v>
                </c:pt>
                <c:pt idx="42">
                  <c:v>2.5342118601115056</c:v>
                </c:pt>
                <c:pt idx="44">
                  <c:v>4.9214659685863875</c:v>
                </c:pt>
                <c:pt idx="45">
                  <c:v>4.8969072164948457</c:v>
                </c:pt>
                <c:pt idx="46">
                  <c:v>4.788732394366197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AllMaleUnemployed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3.8568832401523303</c:v>
                </c:pt>
                <c:pt idx="1">
                  <c:v>3.9583178080830659</c:v>
                </c:pt>
                <c:pt idx="2">
                  <c:v>5.2182567894212992</c:v>
                </c:pt>
                <c:pt idx="4">
                  <c:v>2.2662485746864309</c:v>
                </c:pt>
                <c:pt idx="5">
                  <c:v>2.4995942217172535</c:v>
                </c:pt>
                <c:pt idx="6">
                  <c:v>3.7374517374517371</c:v>
                </c:pt>
                <c:pt idx="8">
                  <c:v>2.2405528926541076</c:v>
                </c:pt>
                <c:pt idx="9">
                  <c:v>2.240616526330812</c:v>
                </c:pt>
                <c:pt idx="10">
                  <c:v>2.4510153188457426</c:v>
                </c:pt>
                <c:pt idx="12">
                  <c:v>1.1003847971376495</c:v>
                </c:pt>
                <c:pt idx="13">
                  <c:v>1.2600675500129905</c:v>
                </c:pt>
                <c:pt idx="14">
                  <c:v>2.4366041896361632</c:v>
                </c:pt>
                <c:pt idx="16">
                  <c:v>1.2167515563101301</c:v>
                </c:pt>
                <c:pt idx="17">
                  <c:v>1.0512483574244416</c:v>
                </c:pt>
                <c:pt idx="18">
                  <c:v>1.0748770267808343</c:v>
                </c:pt>
                <c:pt idx="20">
                  <c:v>0.34722222222222221</c:v>
                </c:pt>
                <c:pt idx="21">
                  <c:v>0.44889502762430938</c:v>
                </c:pt>
                <c:pt idx="22">
                  <c:v>0.5100595069424767</c:v>
                </c:pt>
                <c:pt idx="24">
                  <c:v>0.61766522544780722</c:v>
                </c:pt>
                <c:pt idx="25">
                  <c:v>1.167883211678832</c:v>
                </c:pt>
                <c:pt idx="26">
                  <c:v>1.4661274014155712</c:v>
                </c:pt>
                <c:pt idx="28">
                  <c:v>0.91868915398327156</c:v>
                </c:pt>
                <c:pt idx="29">
                  <c:v>1.1201235998455001</c:v>
                </c:pt>
                <c:pt idx="30">
                  <c:v>0.82685425151178582</c:v>
                </c:pt>
                <c:pt idx="32">
                  <c:v>1.5949871831387068</c:v>
                </c:pt>
                <c:pt idx="33">
                  <c:v>2.033422064477965</c:v>
                </c:pt>
                <c:pt idx="34">
                  <c:v>2.3527635155542135</c:v>
                </c:pt>
                <c:pt idx="36">
                  <c:v>2.7203956939191154</c:v>
                </c:pt>
                <c:pt idx="37">
                  <c:v>3.1618102913825172</c:v>
                </c:pt>
                <c:pt idx="38">
                  <c:v>3.9355520338087686</c:v>
                </c:pt>
                <c:pt idx="40">
                  <c:v>1.4101410141014101</c:v>
                </c:pt>
                <c:pt idx="41">
                  <c:v>1.6638465877044557</c:v>
                </c:pt>
                <c:pt idx="42">
                  <c:v>2.45818550430816</c:v>
                </c:pt>
                <c:pt idx="44">
                  <c:v>3.9790575916230364</c:v>
                </c:pt>
                <c:pt idx="45">
                  <c:v>3.608247422680412</c:v>
                </c:pt>
                <c:pt idx="46">
                  <c:v>3.5211267605633805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17.398381009996257</c:v>
                </c:pt>
                <c:pt idx="1">
                  <c:v>17.916220602963016</c:v>
                </c:pt>
                <c:pt idx="2">
                  <c:v>19.458770959052849</c:v>
                </c:pt>
                <c:pt idx="4">
                  <c:v>19.185591229444011</c:v>
                </c:pt>
                <c:pt idx="5">
                  <c:v>18.903456495828365</c:v>
                </c:pt>
                <c:pt idx="6">
                  <c:v>21.516631774831357</c:v>
                </c:pt>
                <c:pt idx="8">
                  <c:v>32.16974674880219</c:v>
                </c:pt>
                <c:pt idx="9">
                  <c:v>31.669439822518026</c:v>
                </c:pt>
                <c:pt idx="10">
                  <c:v>33.653007846556235</c:v>
                </c:pt>
                <c:pt idx="12">
                  <c:v>25.233644859813083</c:v>
                </c:pt>
                <c:pt idx="13">
                  <c:v>24.611559975139837</c:v>
                </c:pt>
                <c:pt idx="14">
                  <c:v>31.448412698412696</c:v>
                </c:pt>
                <c:pt idx="16">
                  <c:v>13.150256753739676</c:v>
                </c:pt>
                <c:pt idx="17">
                  <c:v>12.387497954508264</c:v>
                </c:pt>
                <c:pt idx="18">
                  <c:v>13.501228501228502</c:v>
                </c:pt>
                <c:pt idx="20">
                  <c:v>22.937168811506435</c:v>
                </c:pt>
                <c:pt idx="21">
                  <c:v>24.198427102238355</c:v>
                </c:pt>
                <c:pt idx="22">
                  <c:v>26.898222940226169</c:v>
                </c:pt>
                <c:pt idx="24">
                  <c:v>14.624380992519228</c:v>
                </c:pt>
                <c:pt idx="25">
                  <c:v>16.536796536796537</c:v>
                </c:pt>
                <c:pt idx="26">
                  <c:v>20.673799628614379</c:v>
                </c:pt>
                <c:pt idx="28">
                  <c:v>20.175225115599901</c:v>
                </c:pt>
                <c:pt idx="29">
                  <c:v>18.967422767222779</c:v>
                </c:pt>
                <c:pt idx="30">
                  <c:v>21.917875826670617</c:v>
                </c:pt>
                <c:pt idx="32">
                  <c:v>24.084749569514113</c:v>
                </c:pt>
                <c:pt idx="33">
                  <c:v>24.765981735159816</c:v>
                </c:pt>
                <c:pt idx="34">
                  <c:v>27.020443255636224</c:v>
                </c:pt>
                <c:pt idx="36">
                  <c:v>17.80359820089955</c:v>
                </c:pt>
                <c:pt idx="37">
                  <c:v>18</c:v>
                </c:pt>
                <c:pt idx="38">
                  <c:v>19.748212952096448</c:v>
                </c:pt>
                <c:pt idx="40">
                  <c:v>21.468926553672315</c:v>
                </c:pt>
                <c:pt idx="41">
                  <c:v>23.578154425612052</c:v>
                </c:pt>
                <c:pt idx="42">
                  <c:v>24.842871319880913</c:v>
                </c:pt>
                <c:pt idx="44">
                  <c:v>11.052631578947368</c:v>
                </c:pt>
                <c:pt idx="45">
                  <c:v>10.476190476190476</c:v>
                </c:pt>
                <c:pt idx="46">
                  <c:v>13.576158940397351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33.208020050125313</c:v>
                </c:pt>
                <c:pt idx="1">
                  <c:v>32.998929447111237</c:v>
                </c:pt>
                <c:pt idx="2">
                  <c:v>33.221273308137228</c:v>
                </c:pt>
                <c:pt idx="4">
                  <c:v>36.048029235186632</c:v>
                </c:pt>
                <c:pt idx="5">
                  <c:v>36.710369487485103</c:v>
                </c:pt>
                <c:pt idx="6">
                  <c:v>37.171435217492437</c:v>
                </c:pt>
                <c:pt idx="8">
                  <c:v>29.500342231348391</c:v>
                </c:pt>
                <c:pt idx="9">
                  <c:v>27.56516916250693</c:v>
                </c:pt>
                <c:pt idx="10">
                  <c:v>26.503923278116826</c:v>
                </c:pt>
                <c:pt idx="12">
                  <c:v>33.333333333333329</c:v>
                </c:pt>
                <c:pt idx="13">
                  <c:v>28.09198259788689</c:v>
                </c:pt>
                <c:pt idx="14">
                  <c:v>27.232142857142854</c:v>
                </c:pt>
                <c:pt idx="16">
                  <c:v>50.14512167894619</c:v>
                </c:pt>
                <c:pt idx="17">
                  <c:v>48.175421371297659</c:v>
                </c:pt>
                <c:pt idx="18">
                  <c:v>50.08599508599508</c:v>
                </c:pt>
                <c:pt idx="20">
                  <c:v>47.539742619227859</c:v>
                </c:pt>
                <c:pt idx="21">
                  <c:v>44.283121597096184</c:v>
                </c:pt>
                <c:pt idx="22">
                  <c:v>42.407108239095315</c:v>
                </c:pt>
                <c:pt idx="24">
                  <c:v>52.502370666947641</c:v>
                </c:pt>
                <c:pt idx="25">
                  <c:v>50.834879406307977</c:v>
                </c:pt>
                <c:pt idx="26">
                  <c:v>49.915996109293481</c:v>
                </c:pt>
                <c:pt idx="28">
                  <c:v>40.672913117546848</c:v>
                </c:pt>
                <c:pt idx="29">
                  <c:v>41.650439450555233</c:v>
                </c:pt>
                <c:pt idx="30">
                  <c:v>42.76971671108479</c:v>
                </c:pt>
                <c:pt idx="32">
                  <c:v>36.654937485962421</c:v>
                </c:pt>
                <c:pt idx="33">
                  <c:v>35.913242009132418</c:v>
                </c:pt>
                <c:pt idx="34">
                  <c:v>36.229461215131828</c:v>
                </c:pt>
                <c:pt idx="36">
                  <c:v>36.569215392303853</c:v>
                </c:pt>
                <c:pt idx="37">
                  <c:v>38.465909090909086</c:v>
                </c:pt>
                <c:pt idx="38">
                  <c:v>39.517763789608452</c:v>
                </c:pt>
                <c:pt idx="40">
                  <c:v>35.197740112994353</c:v>
                </c:pt>
                <c:pt idx="41">
                  <c:v>35.593220338983052</c:v>
                </c:pt>
                <c:pt idx="42">
                  <c:v>36.255375454846181</c:v>
                </c:pt>
                <c:pt idx="44">
                  <c:v>43.508771929824562</c:v>
                </c:pt>
                <c:pt idx="45">
                  <c:v>45.555555555555557</c:v>
                </c:pt>
                <c:pt idx="46">
                  <c:v>46.357615894039732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5.1752945582346674</c:v>
                </c:pt>
                <c:pt idx="1">
                  <c:v>6.0762509928514694</c:v>
                </c:pt>
                <c:pt idx="2">
                  <c:v>5.8257292601950263</c:v>
                </c:pt>
                <c:pt idx="4">
                  <c:v>10.754372226572697</c:v>
                </c:pt>
                <c:pt idx="5">
                  <c:v>14.398092967818831</c:v>
                </c:pt>
                <c:pt idx="6">
                  <c:v>14.887183065829262</c:v>
                </c:pt>
                <c:pt idx="8">
                  <c:v>9.1718001368925393</c:v>
                </c:pt>
                <c:pt idx="9">
                  <c:v>11.425402107598446</c:v>
                </c:pt>
                <c:pt idx="10">
                  <c:v>10.897994768962512</c:v>
                </c:pt>
                <c:pt idx="12">
                  <c:v>11.137071651090343</c:v>
                </c:pt>
                <c:pt idx="13">
                  <c:v>16.594157862026105</c:v>
                </c:pt>
                <c:pt idx="14">
                  <c:v>15.029761904761903</c:v>
                </c:pt>
                <c:pt idx="16">
                  <c:v>10.96226836347399</c:v>
                </c:pt>
                <c:pt idx="17">
                  <c:v>15.33300605465554</c:v>
                </c:pt>
                <c:pt idx="18">
                  <c:v>17.125307125307128</c:v>
                </c:pt>
                <c:pt idx="20">
                  <c:v>10.219530658591976</c:v>
                </c:pt>
                <c:pt idx="21">
                  <c:v>12.946158499697519</c:v>
                </c:pt>
                <c:pt idx="22">
                  <c:v>12.439418416801292</c:v>
                </c:pt>
                <c:pt idx="24">
                  <c:v>13.697186808555472</c:v>
                </c:pt>
                <c:pt idx="25">
                  <c:v>16.73469387755102</c:v>
                </c:pt>
                <c:pt idx="26">
                  <c:v>17.685029622424615</c:v>
                </c:pt>
                <c:pt idx="28">
                  <c:v>9.25407641761986</c:v>
                </c:pt>
                <c:pt idx="29">
                  <c:v>12.820377874848694</c:v>
                </c:pt>
                <c:pt idx="30">
                  <c:v>14.993584048958642</c:v>
                </c:pt>
                <c:pt idx="32">
                  <c:v>9.8300516583065054</c:v>
                </c:pt>
                <c:pt idx="33">
                  <c:v>12.414383561643834</c:v>
                </c:pt>
                <c:pt idx="34">
                  <c:v>13.364539549102025</c:v>
                </c:pt>
                <c:pt idx="36">
                  <c:v>10.919540229885058</c:v>
                </c:pt>
                <c:pt idx="37">
                  <c:v>13.25</c:v>
                </c:pt>
                <c:pt idx="38">
                  <c:v>14.872506134642057</c:v>
                </c:pt>
                <c:pt idx="40">
                  <c:v>15.53672316384181</c:v>
                </c:pt>
                <c:pt idx="41">
                  <c:v>17.363465160075332</c:v>
                </c:pt>
                <c:pt idx="42">
                  <c:v>20.476347998676811</c:v>
                </c:pt>
                <c:pt idx="44">
                  <c:v>7.5438596491228065</c:v>
                </c:pt>
                <c:pt idx="45">
                  <c:v>7.6190476190476195</c:v>
                </c:pt>
                <c:pt idx="46">
                  <c:v>8.7748344370860938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41.317373894506382</c:v>
                </c:pt>
                <c:pt idx="1">
                  <c:v>39.910902372483335</c:v>
                </c:pt>
                <c:pt idx="2">
                  <c:v>37.856799816249399</c:v>
                </c:pt>
                <c:pt idx="4">
                  <c:v>31.97598538240668</c:v>
                </c:pt>
                <c:pt idx="5">
                  <c:v>27.985697258641238</c:v>
                </c:pt>
                <c:pt idx="6">
                  <c:v>23.959060246568971</c:v>
                </c:pt>
                <c:pt idx="8">
                  <c:v>27.583846680355922</c:v>
                </c:pt>
                <c:pt idx="9">
                  <c:v>26.6777592900721</c:v>
                </c:pt>
                <c:pt idx="10">
                  <c:v>23.539668700959023</c:v>
                </c:pt>
                <c:pt idx="12">
                  <c:v>28.426791277258566</c:v>
                </c:pt>
                <c:pt idx="13">
                  <c:v>28.154133001864512</c:v>
                </c:pt>
                <c:pt idx="14">
                  <c:v>21.577380952380953</c:v>
                </c:pt>
                <c:pt idx="16">
                  <c:v>24.916275954454122</c:v>
                </c:pt>
                <c:pt idx="17">
                  <c:v>22.713140238913436</c:v>
                </c:pt>
                <c:pt idx="18">
                  <c:v>18.144963144963143</c:v>
                </c:pt>
                <c:pt idx="20">
                  <c:v>18.54655563966692</c:v>
                </c:pt>
                <c:pt idx="21">
                  <c:v>17.604355716878402</c:v>
                </c:pt>
                <c:pt idx="22">
                  <c:v>16.276252019386106</c:v>
                </c:pt>
                <c:pt idx="24">
                  <c:v>18.543883679275101</c:v>
                </c:pt>
                <c:pt idx="25">
                  <c:v>14.805194805194805</c:v>
                </c:pt>
                <c:pt idx="26">
                  <c:v>10.628702803077195</c:v>
                </c:pt>
                <c:pt idx="28">
                  <c:v>28.753954733511804</c:v>
                </c:pt>
                <c:pt idx="29">
                  <c:v>25.393400347350138</c:v>
                </c:pt>
                <c:pt idx="30">
                  <c:v>19.331754022307766</c:v>
                </c:pt>
                <c:pt idx="32">
                  <c:v>28.000299468443512</c:v>
                </c:pt>
                <c:pt idx="33">
                  <c:v>25.11415525114155</c:v>
                </c:pt>
                <c:pt idx="34">
                  <c:v>20.897019487963316</c:v>
                </c:pt>
                <c:pt idx="36">
                  <c:v>32.821089455272364</c:v>
                </c:pt>
                <c:pt idx="37">
                  <c:v>27.897727272727273</c:v>
                </c:pt>
                <c:pt idx="38">
                  <c:v>23.311639816494186</c:v>
                </c:pt>
                <c:pt idx="40">
                  <c:v>26.610169491525426</c:v>
                </c:pt>
                <c:pt idx="41">
                  <c:v>22.335216572504706</c:v>
                </c:pt>
                <c:pt idx="42">
                  <c:v>16.738339397949055</c:v>
                </c:pt>
                <c:pt idx="44">
                  <c:v>35.789473684210527</c:v>
                </c:pt>
                <c:pt idx="45">
                  <c:v>33.333333333333329</c:v>
                </c:pt>
                <c:pt idx="46">
                  <c:v>28.642384105960268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2.9009304871373836</c:v>
                </c:pt>
                <c:pt idx="1">
                  <c:v>3.097696584590945</c:v>
                </c:pt>
                <c:pt idx="2">
                  <c:v>3.6374266563654967</c:v>
                </c:pt>
                <c:pt idx="4">
                  <c:v>2.0360219263899766</c:v>
                </c:pt>
                <c:pt idx="5">
                  <c:v>2.0023837902264598</c:v>
                </c:pt>
                <c:pt idx="6">
                  <c:v>2.4656896952779719</c:v>
                </c:pt>
                <c:pt idx="8">
                  <c:v>1.5742642026009581</c:v>
                </c:pt>
                <c:pt idx="9">
                  <c:v>2.6622296173044924</c:v>
                </c:pt>
                <c:pt idx="10">
                  <c:v>5.4054054054054053</c:v>
                </c:pt>
                <c:pt idx="12">
                  <c:v>1.8691588785046727</c:v>
                </c:pt>
                <c:pt idx="13">
                  <c:v>2.5481665630826598</c:v>
                </c:pt>
                <c:pt idx="14">
                  <c:v>4.712301587301587</c:v>
                </c:pt>
                <c:pt idx="16">
                  <c:v>0.82607724938602367</c:v>
                </c:pt>
                <c:pt idx="17">
                  <c:v>1.3909343806251024</c:v>
                </c:pt>
                <c:pt idx="18">
                  <c:v>1.1425061425061425</c:v>
                </c:pt>
                <c:pt idx="20">
                  <c:v>0.75700227100681305</c:v>
                </c:pt>
                <c:pt idx="21">
                  <c:v>0.96793708408953427</c:v>
                </c:pt>
                <c:pt idx="22">
                  <c:v>1.9789983844911145</c:v>
                </c:pt>
                <c:pt idx="24">
                  <c:v>0.63217785270256033</c:v>
                </c:pt>
                <c:pt idx="25">
                  <c:v>1.0884353741496597</c:v>
                </c:pt>
                <c:pt idx="26">
                  <c:v>1.0964718365903263</c:v>
                </c:pt>
                <c:pt idx="28">
                  <c:v>1.1438306157215867</c:v>
                </c:pt>
                <c:pt idx="29">
                  <c:v>1.1683595600231567</c:v>
                </c:pt>
                <c:pt idx="30">
                  <c:v>0.98706939097818569</c:v>
                </c:pt>
                <c:pt idx="32">
                  <c:v>1.4299618177734521</c:v>
                </c:pt>
                <c:pt idx="33">
                  <c:v>1.7922374429223744</c:v>
                </c:pt>
                <c:pt idx="34">
                  <c:v>2.4885364921666033</c:v>
                </c:pt>
                <c:pt idx="36">
                  <c:v>1.8865567216391803</c:v>
                </c:pt>
                <c:pt idx="37">
                  <c:v>2.3863636363636367</c:v>
                </c:pt>
                <c:pt idx="38">
                  <c:v>2.5498773071588605</c:v>
                </c:pt>
                <c:pt idx="40">
                  <c:v>1.1864406779661016</c:v>
                </c:pt>
                <c:pt idx="41">
                  <c:v>1.1299435028248588</c:v>
                </c:pt>
                <c:pt idx="42">
                  <c:v>1.6870658286470392</c:v>
                </c:pt>
                <c:pt idx="44">
                  <c:v>2.1052631578947367</c:v>
                </c:pt>
                <c:pt idx="45">
                  <c:v>3.0158730158730158</c:v>
                </c:pt>
                <c:pt idx="46">
                  <c:v>2.6490066225165565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71.150754390304229</c:v>
                </c:pt>
                <c:pt idx="1">
                  <c:v>69.725791400473767</c:v>
                </c:pt>
                <c:pt idx="2">
                  <c:v>66.071224528661205</c:v>
                </c:pt>
                <c:pt idx="4">
                  <c:v>74.978503869303523</c:v>
                </c:pt>
                <c:pt idx="5">
                  <c:v>74.443288241415189</c:v>
                </c:pt>
                <c:pt idx="6">
                  <c:v>71.081307627829005</c:v>
                </c:pt>
                <c:pt idx="8">
                  <c:v>80.54996646545942</c:v>
                </c:pt>
                <c:pt idx="9">
                  <c:v>80.812757201646093</c:v>
                </c:pt>
                <c:pt idx="10">
                  <c:v>80.930833872010339</c:v>
                </c:pt>
                <c:pt idx="12">
                  <c:v>82.396251673360112</c:v>
                </c:pt>
                <c:pt idx="13">
                  <c:v>82.429099876695432</c:v>
                </c:pt>
                <c:pt idx="14">
                  <c:v>81.045025013896606</c:v>
                </c:pt>
                <c:pt idx="16">
                  <c:v>74.129870129870142</c:v>
                </c:pt>
                <c:pt idx="17">
                  <c:v>73.47364429275693</c:v>
                </c:pt>
                <c:pt idx="18">
                  <c:v>73.822530636350209</c:v>
                </c:pt>
                <c:pt idx="20">
                  <c:v>72.306791569086641</c:v>
                </c:pt>
                <c:pt idx="21">
                  <c:v>74.978279756733286</c:v>
                </c:pt>
                <c:pt idx="22">
                  <c:v>76.94182150472129</c:v>
                </c:pt>
                <c:pt idx="24">
                  <c:v>66.659819227608878</c:v>
                </c:pt>
                <c:pt idx="25">
                  <c:v>65.040253720419614</c:v>
                </c:pt>
                <c:pt idx="26">
                  <c:v>62.643061516452072</c:v>
                </c:pt>
                <c:pt idx="28">
                  <c:v>77.781079742446764</c:v>
                </c:pt>
                <c:pt idx="29">
                  <c:v>78.29833064081852</c:v>
                </c:pt>
                <c:pt idx="30">
                  <c:v>81.214713430282288</c:v>
                </c:pt>
                <c:pt idx="32">
                  <c:v>84.993980596275051</c:v>
                </c:pt>
                <c:pt idx="33">
                  <c:v>83.705280110433677</c:v>
                </c:pt>
                <c:pt idx="34">
                  <c:v>82.916902787079493</c:v>
                </c:pt>
                <c:pt idx="36">
                  <c:v>79.891188393428635</c:v>
                </c:pt>
                <c:pt idx="37">
                  <c:v>71.340687314382691</c:v>
                </c:pt>
                <c:pt idx="38">
                  <c:v>68.279907814791542</c:v>
                </c:pt>
                <c:pt idx="40">
                  <c:v>83.515654470011313</c:v>
                </c:pt>
                <c:pt idx="41">
                  <c:v>84.358326312833469</c:v>
                </c:pt>
                <c:pt idx="42">
                  <c:v>83.598685873136219</c:v>
                </c:pt>
                <c:pt idx="44">
                  <c:v>54.156769596199524</c:v>
                </c:pt>
                <c:pt idx="45">
                  <c:v>55.050505050505052</c:v>
                </c:pt>
                <c:pt idx="46">
                  <c:v>53.920619554695058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13.776898342814741</c:v>
                </c:pt>
                <c:pt idx="1">
                  <c:v>13.405354963749911</c:v>
                </c:pt>
                <c:pt idx="2">
                  <c:v>15.646543515520852</c:v>
                </c:pt>
                <c:pt idx="4">
                  <c:v>12.661220980223559</c:v>
                </c:pt>
                <c:pt idx="5">
                  <c:v>12.903225806451612</c:v>
                </c:pt>
                <c:pt idx="6">
                  <c:v>15.989103101424979</c:v>
                </c:pt>
                <c:pt idx="8">
                  <c:v>9.0543259557344058</c:v>
                </c:pt>
                <c:pt idx="9">
                  <c:v>8.7448559670781894</c:v>
                </c:pt>
                <c:pt idx="10">
                  <c:v>9.3729799612152558</c:v>
                </c:pt>
                <c:pt idx="12">
                  <c:v>8.2329317269076299</c:v>
                </c:pt>
                <c:pt idx="13">
                  <c:v>7.6448828606658443</c:v>
                </c:pt>
                <c:pt idx="14">
                  <c:v>7.8376876042245689</c:v>
                </c:pt>
                <c:pt idx="16">
                  <c:v>17.038961038961041</c:v>
                </c:pt>
                <c:pt idx="17">
                  <c:v>17.0838073568449</c:v>
                </c:pt>
                <c:pt idx="18">
                  <c:v>17.673113834342242</c:v>
                </c:pt>
                <c:pt idx="20">
                  <c:v>16.569086651053862</c:v>
                </c:pt>
                <c:pt idx="21">
                  <c:v>15.508253692441357</c:v>
                </c:pt>
                <c:pt idx="22">
                  <c:v>15.13859275053305</c:v>
                </c:pt>
                <c:pt idx="24">
                  <c:v>23.664749383730484</c:v>
                </c:pt>
                <c:pt idx="25">
                  <c:v>23.981458892412782</c:v>
                </c:pt>
                <c:pt idx="26">
                  <c:v>28.075822603719597</c:v>
                </c:pt>
                <c:pt idx="28">
                  <c:v>14.482417038137694</c:v>
                </c:pt>
                <c:pt idx="29">
                  <c:v>14.557530066415364</c:v>
                </c:pt>
                <c:pt idx="30">
                  <c:v>12.745936698032507</c:v>
                </c:pt>
                <c:pt idx="32">
                  <c:v>7.1595496069683451</c:v>
                </c:pt>
                <c:pt idx="33">
                  <c:v>7.6210744277004485</c:v>
                </c:pt>
                <c:pt idx="34">
                  <c:v>8.7630724846736374</c:v>
                </c:pt>
                <c:pt idx="36">
                  <c:v>8.0115212289310858</c:v>
                </c:pt>
                <c:pt idx="37">
                  <c:v>15.634280865507</c:v>
                </c:pt>
                <c:pt idx="38">
                  <c:v>17.839932956212028</c:v>
                </c:pt>
                <c:pt idx="40">
                  <c:v>7.7706525839305929</c:v>
                </c:pt>
                <c:pt idx="41">
                  <c:v>7.1328278573434432</c:v>
                </c:pt>
                <c:pt idx="42">
                  <c:v>7.1771544099064943</c:v>
                </c:pt>
                <c:pt idx="44">
                  <c:v>32.779097387173394</c:v>
                </c:pt>
                <c:pt idx="45">
                  <c:v>33.333333333333329</c:v>
                </c:pt>
                <c:pt idx="46">
                  <c:v>32.526621490803485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4.6531041305960921</c:v>
                </c:pt>
                <c:pt idx="1">
                  <c:v>4.5079319503266095</c:v>
                </c:pt>
                <c:pt idx="2">
                  <c:v>2.4909541039801941</c:v>
                </c:pt>
                <c:pt idx="4">
                  <c:v>4.4926913155631985</c:v>
                </c:pt>
                <c:pt idx="5">
                  <c:v>4.5161290322580641</c:v>
                </c:pt>
                <c:pt idx="6">
                  <c:v>3.5834031852472754</c:v>
                </c:pt>
                <c:pt idx="8">
                  <c:v>3.6887994634473511</c:v>
                </c:pt>
                <c:pt idx="9">
                  <c:v>3.7037037037037033</c:v>
                </c:pt>
                <c:pt idx="10">
                  <c:v>2.5210084033613445</c:v>
                </c:pt>
                <c:pt idx="12">
                  <c:v>4.4846050870147263</c:v>
                </c:pt>
                <c:pt idx="13">
                  <c:v>3.7607891491985201</c:v>
                </c:pt>
                <c:pt idx="14">
                  <c:v>3.1128404669260701</c:v>
                </c:pt>
                <c:pt idx="16">
                  <c:v>4.7792207792207799</c:v>
                </c:pt>
                <c:pt idx="17">
                  <c:v>4.7023132347364429</c:v>
                </c:pt>
                <c:pt idx="18">
                  <c:v>3.6320685073084307</c:v>
                </c:pt>
                <c:pt idx="20">
                  <c:v>6.9672131147540979</c:v>
                </c:pt>
                <c:pt idx="21">
                  <c:v>6.0816681146828842</c:v>
                </c:pt>
                <c:pt idx="22">
                  <c:v>4.0511727078891262</c:v>
                </c:pt>
                <c:pt idx="24">
                  <c:v>6.1216105176663929</c:v>
                </c:pt>
                <c:pt idx="25">
                  <c:v>7.0505001219809706</c:v>
                </c:pt>
                <c:pt idx="26">
                  <c:v>5.6866952789699567</c:v>
                </c:pt>
                <c:pt idx="28">
                  <c:v>4.2793462109955422</c:v>
                </c:pt>
                <c:pt idx="29">
                  <c:v>3.7336205349129417</c:v>
                </c:pt>
                <c:pt idx="30">
                  <c:v>3.0367835757057318</c:v>
                </c:pt>
                <c:pt idx="32">
                  <c:v>3.3921110402945964</c:v>
                </c:pt>
                <c:pt idx="33">
                  <c:v>3.4453008167491084</c:v>
                </c:pt>
                <c:pt idx="34">
                  <c:v>2.7716243367162949</c:v>
                </c:pt>
                <c:pt idx="36">
                  <c:v>3.7977384254320463</c:v>
                </c:pt>
                <c:pt idx="37">
                  <c:v>4.6033092914722102</c:v>
                </c:pt>
                <c:pt idx="38">
                  <c:v>3.9388225434737065</c:v>
                </c:pt>
                <c:pt idx="40">
                  <c:v>4.6774801961523957</c:v>
                </c:pt>
                <c:pt idx="41">
                  <c:v>3.9033979219320414</c:v>
                </c:pt>
                <c:pt idx="42">
                  <c:v>3.5885772049532472</c:v>
                </c:pt>
                <c:pt idx="44">
                  <c:v>3.5629453681710213</c:v>
                </c:pt>
                <c:pt idx="45">
                  <c:v>3.8383838383838382</c:v>
                </c:pt>
                <c:pt idx="46">
                  <c:v>3.0977734753146176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7.6861241652238439</c:v>
                </c:pt>
                <c:pt idx="1">
                  <c:v>9.3998995047017448</c:v>
                </c:pt>
                <c:pt idx="2">
                  <c:v>11.997714721005522</c:v>
                </c:pt>
                <c:pt idx="4">
                  <c:v>5.9114359415305247</c:v>
                </c:pt>
                <c:pt idx="5">
                  <c:v>5.9937565036420395</c:v>
                </c:pt>
                <c:pt idx="6">
                  <c:v>6.412405699916178</c:v>
                </c:pt>
                <c:pt idx="8">
                  <c:v>5.0301810865191152</c:v>
                </c:pt>
                <c:pt idx="9">
                  <c:v>4.6296296296296298</c:v>
                </c:pt>
                <c:pt idx="10">
                  <c:v>4.5895281189398833</c:v>
                </c:pt>
                <c:pt idx="12">
                  <c:v>3.7483266398929049</c:v>
                </c:pt>
                <c:pt idx="13">
                  <c:v>3.8224414303329222</c:v>
                </c:pt>
                <c:pt idx="14">
                  <c:v>5.336297943301834</c:v>
                </c:pt>
                <c:pt idx="16">
                  <c:v>3.1428571428571432</c:v>
                </c:pt>
                <c:pt idx="17">
                  <c:v>3.3940083428138035</c:v>
                </c:pt>
                <c:pt idx="18">
                  <c:v>3.5877749889266202</c:v>
                </c:pt>
                <c:pt idx="20">
                  <c:v>3.3957845433255271</c:v>
                </c:pt>
                <c:pt idx="21">
                  <c:v>2.5195482189400522</c:v>
                </c:pt>
                <c:pt idx="22">
                  <c:v>3.2592141334145599</c:v>
                </c:pt>
                <c:pt idx="24">
                  <c:v>2.8142974527526703</c:v>
                </c:pt>
                <c:pt idx="25">
                  <c:v>3.2690900219565751</c:v>
                </c:pt>
                <c:pt idx="26">
                  <c:v>2.6108726752503575</c:v>
                </c:pt>
                <c:pt idx="28">
                  <c:v>2.6547795938583456</c:v>
                </c:pt>
                <c:pt idx="29">
                  <c:v>2.3065876862322745</c:v>
                </c:pt>
                <c:pt idx="30">
                  <c:v>2.0786997433704024</c:v>
                </c:pt>
                <c:pt idx="32">
                  <c:v>3.0734367254443735</c:v>
                </c:pt>
                <c:pt idx="33">
                  <c:v>3.2497411710571722</c:v>
                </c:pt>
                <c:pt idx="34">
                  <c:v>3.3074030189068058</c:v>
                </c:pt>
                <c:pt idx="36">
                  <c:v>6.3473437166631106</c:v>
                </c:pt>
                <c:pt idx="37">
                  <c:v>6.0140008485362753</c:v>
                </c:pt>
                <c:pt idx="38">
                  <c:v>6.8719882673371053</c:v>
                </c:pt>
                <c:pt idx="40">
                  <c:v>2.7913994718973973</c:v>
                </c:pt>
                <c:pt idx="41">
                  <c:v>2.9486099410278013</c:v>
                </c:pt>
                <c:pt idx="42">
                  <c:v>3.3105888299216577</c:v>
                </c:pt>
                <c:pt idx="44">
                  <c:v>7.957244655581948</c:v>
                </c:pt>
                <c:pt idx="45">
                  <c:v>5.3535353535353529</c:v>
                </c:pt>
                <c:pt idx="46">
                  <c:v>6.8731848983543076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2.7331189710610935</c:v>
                </c:pt>
                <c:pt idx="1">
                  <c:v>2.961022180747972</c:v>
                </c:pt>
                <c:pt idx="2">
                  <c:v>3.7935631308322226</c:v>
                </c:pt>
                <c:pt idx="4">
                  <c:v>1.9561478933791918</c:v>
                </c:pt>
                <c:pt idx="5">
                  <c:v>2.1436004162330908</c:v>
                </c:pt>
                <c:pt idx="6">
                  <c:v>2.933780385582565</c:v>
                </c:pt>
                <c:pt idx="8">
                  <c:v>1.6767270288397049</c:v>
                </c:pt>
                <c:pt idx="9">
                  <c:v>2.1090534979423872</c:v>
                </c:pt>
                <c:pt idx="10">
                  <c:v>2.5856496444731736</c:v>
                </c:pt>
                <c:pt idx="12">
                  <c:v>1.1378848728246318</c:v>
                </c:pt>
                <c:pt idx="13">
                  <c:v>2.342786683107275</c:v>
                </c:pt>
                <c:pt idx="14">
                  <c:v>2.668148971650917</c:v>
                </c:pt>
                <c:pt idx="16">
                  <c:v>0.90909090909090906</c:v>
                </c:pt>
                <c:pt idx="17">
                  <c:v>1.3462267728479334</c:v>
                </c:pt>
                <c:pt idx="18">
                  <c:v>1.284512033072494</c:v>
                </c:pt>
                <c:pt idx="20">
                  <c:v>0.76112412177985944</c:v>
                </c:pt>
                <c:pt idx="21">
                  <c:v>0.9122502172024326</c:v>
                </c:pt>
                <c:pt idx="22">
                  <c:v>0.60919890344197392</c:v>
                </c:pt>
                <c:pt idx="24">
                  <c:v>0.73952341824157752</c:v>
                </c:pt>
                <c:pt idx="25">
                  <c:v>0.65869724323005618</c:v>
                </c:pt>
                <c:pt idx="26">
                  <c:v>0.98354792560801152</c:v>
                </c:pt>
                <c:pt idx="28">
                  <c:v>0.80237741456166412</c:v>
                </c:pt>
                <c:pt idx="29">
                  <c:v>1.1039310716208939</c:v>
                </c:pt>
                <c:pt idx="30">
                  <c:v>0.92386655260906747</c:v>
                </c:pt>
                <c:pt idx="32">
                  <c:v>1.3809220310176333</c:v>
                </c:pt>
                <c:pt idx="33">
                  <c:v>1.9786034740595881</c:v>
                </c:pt>
                <c:pt idx="34">
                  <c:v>2.2409973726237702</c:v>
                </c:pt>
                <c:pt idx="36">
                  <c:v>1.9522082355451249</c:v>
                </c:pt>
                <c:pt idx="37">
                  <c:v>2.4077216801018242</c:v>
                </c:pt>
                <c:pt idx="38">
                  <c:v>3.0693484181856272</c:v>
                </c:pt>
                <c:pt idx="40">
                  <c:v>1.2448132780082988</c:v>
                </c:pt>
                <c:pt idx="41">
                  <c:v>1.6568379668632407</c:v>
                </c:pt>
                <c:pt idx="42">
                  <c:v>2.3249936820823858</c:v>
                </c:pt>
                <c:pt idx="44">
                  <c:v>1.5439429928741093</c:v>
                </c:pt>
                <c:pt idx="45">
                  <c:v>2.4242424242424243</c:v>
                </c:pt>
                <c:pt idx="46">
                  <c:v>3.5818005808325268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Sheet1!$B$2:$B$19</c:f>
              <c:numCache>
                <c:formatCode>_(* #,##0.00_);_(* \(#,##0.00\);_(* "-"??_);_(@_)</c:formatCode>
                <c:ptCount val="18"/>
                <c:pt idx="0">
                  <c:v>17.398381009996257</c:v>
                </c:pt>
                <c:pt idx="1">
                  <c:v>17.916220602963016</c:v>
                </c:pt>
                <c:pt idx="2">
                  <c:v>19.458770959052849</c:v>
                </c:pt>
                <c:pt idx="11">
                  <c:v>19.478240176101377</c:v>
                </c:pt>
                <c:pt idx="12">
                  <c:v>19.770584577903538</c:v>
                </c:pt>
                <c:pt idx="13">
                  <c:v>22.414482572277763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Sheet1!$C$2:$C$19</c:f>
              <c:numCache>
                <c:formatCode>_(* #,##0.00_);_(* \(#,##0.00\);_(* "-"??_);_(@_)</c:formatCode>
                <c:ptCount val="18"/>
                <c:pt idx="0">
                  <c:v>33.208020050125313</c:v>
                </c:pt>
                <c:pt idx="1">
                  <c:v>32.998929447111237</c:v>
                </c:pt>
                <c:pt idx="2">
                  <c:v>33.221273308137228</c:v>
                </c:pt>
                <c:pt idx="11">
                  <c:v>40.885563851622692</c:v>
                </c:pt>
                <c:pt idx="12">
                  <c:v>40.246672334378054</c:v>
                </c:pt>
                <c:pt idx="13">
                  <c:v>41.002972169683872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Sheet1!$D$2:$D$19</c:f>
              <c:numCache>
                <c:formatCode>_(* #,##0.00_);_(* \(#,##0.00\);_(* "-"??_);_(@_)</c:formatCode>
                <c:ptCount val="18"/>
                <c:pt idx="0">
                  <c:v>5.1752945582346674</c:v>
                </c:pt>
                <c:pt idx="1">
                  <c:v>6.0762509928514694</c:v>
                </c:pt>
                <c:pt idx="2">
                  <c:v>5.8257292601950263</c:v>
                </c:pt>
                <c:pt idx="11">
                  <c:v>10.57500669304221</c:v>
                </c:pt>
                <c:pt idx="12">
                  <c:v>13.545407250440938</c:v>
                </c:pt>
                <c:pt idx="13">
                  <c:v>15.024047554714942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Sheet1!$E$2:$E$19</c:f>
              <c:numCache>
                <c:formatCode>_(* #,##0.00_);_(* \(#,##0.00\);_(* "-"??_);_(@_)</c:formatCode>
                <c:ptCount val="18"/>
                <c:pt idx="0">
                  <c:v>41.317373894506382</c:v>
                </c:pt>
                <c:pt idx="1">
                  <c:v>39.910902372483335</c:v>
                </c:pt>
                <c:pt idx="2">
                  <c:v>37.856799816249399</c:v>
                </c:pt>
                <c:pt idx="11">
                  <c:v>27.738941606925067</c:v>
                </c:pt>
                <c:pt idx="12">
                  <c:v>24.804273623570914</c:v>
                </c:pt>
                <c:pt idx="13">
                  <c:v>19.64658200486355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Sheet1!$F$2:$F$19</c:f>
              <c:numCache>
                <c:formatCode>_(* #,##0.00_);_(* \(#,##0.00\);_(* "-"??_);_(@_)</c:formatCode>
                <c:ptCount val="18"/>
                <c:pt idx="0">
                  <c:v>2.9009304871373836</c:v>
                </c:pt>
                <c:pt idx="1">
                  <c:v>3.097696584590945</c:v>
                </c:pt>
                <c:pt idx="2">
                  <c:v>3.6374266563654967</c:v>
                </c:pt>
                <c:pt idx="11">
                  <c:v>1.3222476723086534</c:v>
                </c:pt>
                <c:pt idx="12">
                  <c:v>1.6330622137065562</c:v>
                </c:pt>
                <c:pt idx="13">
                  <c:v>1.9119156984598757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Sheet1!$G$2:$G$19</c:f>
              <c:numCache>
                <c:formatCode>General</c:formatCode>
                <c:ptCount val="18"/>
                <c:pt idx="4" formatCode="_(* #,##0.00_);_(* \(#,##0.00\);_(* &quot;-&quot;??_);_(@_)">
                  <c:v>71.150754390304229</c:v>
                </c:pt>
                <c:pt idx="5" formatCode="_(* #,##0.00_);_(* \(#,##0.00\);_(* &quot;-&quot;??_);_(@_)">
                  <c:v>69.725791400473767</c:v>
                </c:pt>
                <c:pt idx="6" formatCode="_(* #,##0.00_);_(* \(#,##0.00\);_(* &quot;-&quot;??_);_(@_)">
                  <c:v>66.071224528661205</c:v>
                </c:pt>
                <c:pt idx="15" formatCode="_(* #,##0.00_);_(* \(#,##0.00\);_(* &quot;-&quot;??_);_(@_)">
                  <c:v>77.737667376991823</c:v>
                </c:pt>
                <c:pt idx="16" formatCode="_(* #,##0.00_);_(* \(#,##0.00\);_(* &quot;-&quot;??_);_(@_)">
                  <c:v>76.746598075008293</c:v>
                </c:pt>
                <c:pt idx="17" formatCode="_(* #,##0.00_);_(* \(#,##0.00\);_(* &quot;-&quot;??_);_(@_)">
                  <c:v>76.05306345733041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Sheet1!$H$2:$H$19</c:f>
              <c:numCache>
                <c:formatCode>General</c:formatCode>
                <c:ptCount val="18"/>
                <c:pt idx="4" formatCode="_(* #,##0.00_);_(* \(#,##0.00\);_(* &quot;-&quot;??_);_(@_)">
                  <c:v>13.776898342814741</c:v>
                </c:pt>
                <c:pt idx="5" formatCode="_(* #,##0.00_);_(* \(#,##0.00\);_(* &quot;-&quot;??_);_(@_)">
                  <c:v>13.405354963749911</c:v>
                </c:pt>
                <c:pt idx="6" formatCode="_(* #,##0.00_);_(* \(#,##0.00\);_(* &quot;-&quot;??_);_(@_)">
                  <c:v>15.646543515520852</c:v>
                </c:pt>
                <c:pt idx="15" formatCode="_(* #,##0.00_);_(* \(#,##0.00\);_(* &quot;-&quot;??_);_(@_)">
                  <c:v>12.493241309118666</c:v>
                </c:pt>
                <c:pt idx="16" formatCode="_(* #,##0.00_);_(* \(#,##0.00\);_(* &quot;-&quot;??_);_(@_)">
                  <c:v>13.281336431021131</c:v>
                </c:pt>
                <c:pt idx="17" formatCode="_(* #,##0.00_);_(* \(#,##0.00\);_(* &quot;-&quot;??_);_(@_)">
                  <c:v>14.386065247662621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Sheet1!$I$2:$I$19</c:f>
              <c:numCache>
                <c:formatCode>General</c:formatCode>
                <c:ptCount val="18"/>
                <c:pt idx="4" formatCode="_(* #,##0.00_);_(* \(#,##0.00\);_(* &quot;-&quot;??_);_(@_)">
                  <c:v>4.6531041305960921</c:v>
                </c:pt>
                <c:pt idx="5" formatCode="_(* #,##0.00_);_(* \(#,##0.00\);_(* &quot;-&quot;??_);_(@_)">
                  <c:v>4.5079319503266095</c:v>
                </c:pt>
                <c:pt idx="6" formatCode="_(* #,##0.00_);_(* \(#,##0.00\);_(* &quot;-&quot;??_);_(@_)">
                  <c:v>2.4909541039801941</c:v>
                </c:pt>
                <c:pt idx="15" formatCode="_(* #,##0.00_);_(* \(#,##0.00\);_(* &quot;-&quot;??_);_(@_)">
                  <c:v>4.2476384338920514</c:v>
                </c:pt>
                <c:pt idx="16" formatCode="_(* #,##0.00_);_(* \(#,##0.00\);_(* &quot;-&quot;??_);_(@_)">
                  <c:v>4.1486890142714898</c:v>
                </c:pt>
                <c:pt idx="17" formatCode="_(* #,##0.00_);_(* \(#,##0.00\);_(* &quot;-&quot;??_);_(@_)">
                  <c:v>3.3481698826337771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Sheet1!$J$2:$J$19</c:f>
              <c:numCache>
                <c:formatCode>General</c:formatCode>
                <c:ptCount val="18"/>
                <c:pt idx="4" formatCode="_(* #,##0.00_);_(* \(#,##0.00\);_(* &quot;-&quot;??_);_(@_)">
                  <c:v>7.6861241652238439</c:v>
                </c:pt>
                <c:pt idx="5" formatCode="_(* #,##0.00_);_(* \(#,##0.00\);_(* &quot;-&quot;??_);_(@_)">
                  <c:v>9.3998995047017448</c:v>
                </c:pt>
                <c:pt idx="6" formatCode="_(* #,##0.00_);_(* \(#,##0.00\);_(* &quot;-&quot;??_);_(@_)">
                  <c:v>11.997714721005522</c:v>
                </c:pt>
                <c:pt idx="15" formatCode="_(* #,##0.00_);_(* \(#,##0.00\);_(* &quot;-&quot;??_);_(@_)">
                  <c:v>4.0377214465188764</c:v>
                </c:pt>
                <c:pt idx="16" formatCode="_(* #,##0.00_);_(* \(#,##0.00\);_(* &quot;-&quot;??_);_(@_)">
                  <c:v>3.9191282221484678</c:v>
                </c:pt>
                <c:pt idx="17" formatCode="_(* #,##0.00_);_(* \(#,##0.00\);_(* &quot;-&quot;??_);_(@_)">
                  <c:v>4.0978714939327627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Sheet1!$K$2:$K$19</c:f>
              <c:numCache>
                <c:formatCode>General</c:formatCode>
                <c:ptCount val="18"/>
                <c:pt idx="4" formatCode="_(* #,##0.00_);_(* \(#,##0.00\);_(* &quot;-&quot;??_);_(@_)">
                  <c:v>2.7331189710610935</c:v>
                </c:pt>
                <c:pt idx="5" formatCode="_(* #,##0.00_);_(* \(#,##0.00\);_(* &quot;-&quot;??_);_(@_)">
                  <c:v>2.961022180747972</c:v>
                </c:pt>
                <c:pt idx="6" formatCode="_(* #,##0.00_);_(* \(#,##0.00\);_(* &quot;-&quot;??_);_(@_)">
                  <c:v>3.7935631308322226</c:v>
                </c:pt>
                <c:pt idx="15" formatCode="_(* #,##0.00_);_(* \(#,##0.00\);_(* &quot;-&quot;??_);_(@_)">
                  <c:v>1.4837314334785789</c:v>
                </c:pt>
                <c:pt idx="16" formatCode="_(* #,##0.00_);_(* \(#,##0.00\);_(* &quot;-&quot;??_);_(@_)">
                  <c:v>1.9042482575506141</c:v>
                </c:pt>
                <c:pt idx="17" formatCode="_(* #,##0.00_);_(* \(#,##0.00\);_(* &quot;-&quot;??_);_(@_)">
                  <c:v>2.1148299184404218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NochildFemaleEmployedFT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71.150754390304229</c:v>
                </c:pt>
                <c:pt idx="1">
                  <c:v>69.725791400473767</c:v>
                </c:pt>
                <c:pt idx="2">
                  <c:v>66.071224528661205</c:v>
                </c:pt>
                <c:pt idx="4">
                  <c:v>74.978503869303523</c:v>
                </c:pt>
                <c:pt idx="5">
                  <c:v>74.443288241415189</c:v>
                </c:pt>
                <c:pt idx="6">
                  <c:v>71.081307627829005</c:v>
                </c:pt>
                <c:pt idx="8">
                  <c:v>80.54996646545942</c:v>
                </c:pt>
                <c:pt idx="9">
                  <c:v>80.812757201646093</c:v>
                </c:pt>
                <c:pt idx="10">
                  <c:v>80.930833872010339</c:v>
                </c:pt>
                <c:pt idx="12">
                  <c:v>82.396251673360112</c:v>
                </c:pt>
                <c:pt idx="13">
                  <c:v>82.429099876695432</c:v>
                </c:pt>
                <c:pt idx="14">
                  <c:v>81.045025013896606</c:v>
                </c:pt>
                <c:pt idx="16">
                  <c:v>74.129870129870142</c:v>
                </c:pt>
                <c:pt idx="17">
                  <c:v>73.47364429275693</c:v>
                </c:pt>
                <c:pt idx="18">
                  <c:v>73.822530636350209</c:v>
                </c:pt>
                <c:pt idx="20">
                  <c:v>72.306791569086641</c:v>
                </c:pt>
                <c:pt idx="21">
                  <c:v>74.978279756733286</c:v>
                </c:pt>
                <c:pt idx="22">
                  <c:v>76.94182150472129</c:v>
                </c:pt>
                <c:pt idx="24">
                  <c:v>66.659819227608878</c:v>
                </c:pt>
                <c:pt idx="25">
                  <c:v>65.040253720419614</c:v>
                </c:pt>
                <c:pt idx="26">
                  <c:v>62.643061516452072</c:v>
                </c:pt>
                <c:pt idx="28">
                  <c:v>77.781079742446764</c:v>
                </c:pt>
                <c:pt idx="29">
                  <c:v>78.29833064081852</c:v>
                </c:pt>
                <c:pt idx="30">
                  <c:v>81.214713430282288</c:v>
                </c:pt>
                <c:pt idx="32">
                  <c:v>84.993980596275051</c:v>
                </c:pt>
                <c:pt idx="33">
                  <c:v>83.705280110433677</c:v>
                </c:pt>
                <c:pt idx="34">
                  <c:v>82.916902787079493</c:v>
                </c:pt>
                <c:pt idx="36">
                  <c:v>79.891188393428635</c:v>
                </c:pt>
                <c:pt idx="37">
                  <c:v>71.340687314382691</c:v>
                </c:pt>
                <c:pt idx="38">
                  <c:v>68.279907814791542</c:v>
                </c:pt>
                <c:pt idx="40">
                  <c:v>83.515654470011313</c:v>
                </c:pt>
                <c:pt idx="41">
                  <c:v>84.358326312833469</c:v>
                </c:pt>
                <c:pt idx="42">
                  <c:v>83.598685873136219</c:v>
                </c:pt>
                <c:pt idx="44">
                  <c:v>54.156769596199524</c:v>
                </c:pt>
                <c:pt idx="45">
                  <c:v>55.050505050505052</c:v>
                </c:pt>
                <c:pt idx="46">
                  <c:v>53.920619554695058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NochildFemaleEmployedPT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13.776898342814741</c:v>
                </c:pt>
                <c:pt idx="1">
                  <c:v>13.405354963749911</c:v>
                </c:pt>
                <c:pt idx="2">
                  <c:v>15.646543515520852</c:v>
                </c:pt>
                <c:pt idx="4">
                  <c:v>12.661220980223559</c:v>
                </c:pt>
                <c:pt idx="5">
                  <c:v>12.903225806451612</c:v>
                </c:pt>
                <c:pt idx="6">
                  <c:v>15.989103101424979</c:v>
                </c:pt>
                <c:pt idx="8">
                  <c:v>9.0543259557344058</c:v>
                </c:pt>
                <c:pt idx="9">
                  <c:v>8.7448559670781894</c:v>
                </c:pt>
                <c:pt idx="10">
                  <c:v>9.3729799612152558</c:v>
                </c:pt>
                <c:pt idx="12">
                  <c:v>8.2329317269076299</c:v>
                </c:pt>
                <c:pt idx="13">
                  <c:v>7.6448828606658443</c:v>
                </c:pt>
                <c:pt idx="14">
                  <c:v>7.8376876042245689</c:v>
                </c:pt>
                <c:pt idx="16">
                  <c:v>17.038961038961041</c:v>
                </c:pt>
                <c:pt idx="17">
                  <c:v>17.0838073568449</c:v>
                </c:pt>
                <c:pt idx="18">
                  <c:v>17.673113834342242</c:v>
                </c:pt>
                <c:pt idx="20">
                  <c:v>16.569086651053862</c:v>
                </c:pt>
                <c:pt idx="21">
                  <c:v>15.508253692441357</c:v>
                </c:pt>
                <c:pt idx="22">
                  <c:v>15.13859275053305</c:v>
                </c:pt>
                <c:pt idx="24">
                  <c:v>23.664749383730484</c:v>
                </c:pt>
                <c:pt idx="25">
                  <c:v>23.981458892412782</c:v>
                </c:pt>
                <c:pt idx="26">
                  <c:v>28.075822603719597</c:v>
                </c:pt>
                <c:pt idx="28">
                  <c:v>14.482417038137694</c:v>
                </c:pt>
                <c:pt idx="29">
                  <c:v>14.557530066415364</c:v>
                </c:pt>
                <c:pt idx="30">
                  <c:v>12.745936698032507</c:v>
                </c:pt>
                <c:pt idx="32">
                  <c:v>7.1595496069683451</c:v>
                </c:pt>
                <c:pt idx="33">
                  <c:v>7.6210744277004485</c:v>
                </c:pt>
                <c:pt idx="34">
                  <c:v>8.7630724846736374</c:v>
                </c:pt>
                <c:pt idx="36">
                  <c:v>8.0115212289310858</c:v>
                </c:pt>
                <c:pt idx="37">
                  <c:v>15.634280865507</c:v>
                </c:pt>
                <c:pt idx="38">
                  <c:v>17.839932956212028</c:v>
                </c:pt>
                <c:pt idx="40">
                  <c:v>7.7706525839305929</c:v>
                </c:pt>
                <c:pt idx="41">
                  <c:v>7.1328278573434432</c:v>
                </c:pt>
                <c:pt idx="42">
                  <c:v>7.1771544099064943</c:v>
                </c:pt>
                <c:pt idx="44">
                  <c:v>32.779097387173394</c:v>
                </c:pt>
                <c:pt idx="45">
                  <c:v>33.333333333333329</c:v>
                </c:pt>
                <c:pt idx="46">
                  <c:v>32.526621490803485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NochildFemaleEmployedAway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4.6531041305960921</c:v>
                </c:pt>
                <c:pt idx="1">
                  <c:v>4.5079319503266095</c:v>
                </c:pt>
                <c:pt idx="2">
                  <c:v>2.4909541039801941</c:v>
                </c:pt>
                <c:pt idx="4">
                  <c:v>4.4926913155631985</c:v>
                </c:pt>
                <c:pt idx="5">
                  <c:v>4.5161290322580641</c:v>
                </c:pt>
                <c:pt idx="6">
                  <c:v>3.5834031852472754</c:v>
                </c:pt>
                <c:pt idx="8">
                  <c:v>3.6887994634473511</c:v>
                </c:pt>
                <c:pt idx="9">
                  <c:v>3.7037037037037033</c:v>
                </c:pt>
                <c:pt idx="10">
                  <c:v>2.5210084033613445</c:v>
                </c:pt>
                <c:pt idx="12">
                  <c:v>4.4846050870147263</c:v>
                </c:pt>
                <c:pt idx="13">
                  <c:v>3.7607891491985201</c:v>
                </c:pt>
                <c:pt idx="14">
                  <c:v>3.1128404669260701</c:v>
                </c:pt>
                <c:pt idx="16">
                  <c:v>4.7792207792207799</c:v>
                </c:pt>
                <c:pt idx="17">
                  <c:v>4.7023132347364429</c:v>
                </c:pt>
                <c:pt idx="18">
                  <c:v>3.6320685073084307</c:v>
                </c:pt>
                <c:pt idx="20">
                  <c:v>6.9672131147540979</c:v>
                </c:pt>
                <c:pt idx="21">
                  <c:v>6.0816681146828842</c:v>
                </c:pt>
                <c:pt idx="22">
                  <c:v>4.0511727078891262</c:v>
                </c:pt>
                <c:pt idx="24">
                  <c:v>6.1216105176663929</c:v>
                </c:pt>
                <c:pt idx="25">
                  <c:v>7.0505001219809706</c:v>
                </c:pt>
                <c:pt idx="26">
                  <c:v>5.6866952789699567</c:v>
                </c:pt>
                <c:pt idx="28">
                  <c:v>4.2793462109955422</c:v>
                </c:pt>
                <c:pt idx="29">
                  <c:v>3.7336205349129417</c:v>
                </c:pt>
                <c:pt idx="30">
                  <c:v>3.0367835757057318</c:v>
                </c:pt>
                <c:pt idx="32">
                  <c:v>3.3921110402945964</c:v>
                </c:pt>
                <c:pt idx="33">
                  <c:v>3.4453008167491084</c:v>
                </c:pt>
                <c:pt idx="34">
                  <c:v>2.7716243367162949</c:v>
                </c:pt>
                <c:pt idx="36">
                  <c:v>3.7977384254320463</c:v>
                </c:pt>
                <c:pt idx="37">
                  <c:v>4.6033092914722102</c:v>
                </c:pt>
                <c:pt idx="38">
                  <c:v>3.9388225434737065</c:v>
                </c:pt>
                <c:pt idx="40">
                  <c:v>4.6774801961523957</c:v>
                </c:pt>
                <c:pt idx="41">
                  <c:v>3.9033979219320414</c:v>
                </c:pt>
                <c:pt idx="42">
                  <c:v>3.5885772049532472</c:v>
                </c:pt>
                <c:pt idx="44">
                  <c:v>3.5629453681710213</c:v>
                </c:pt>
                <c:pt idx="45">
                  <c:v>3.8383838383838382</c:v>
                </c:pt>
                <c:pt idx="46">
                  <c:v>3.0977734753146176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NochildFemaleNILF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7.6861241652238439</c:v>
                </c:pt>
                <c:pt idx="1">
                  <c:v>9.3998995047017448</c:v>
                </c:pt>
                <c:pt idx="2">
                  <c:v>11.997714721005522</c:v>
                </c:pt>
                <c:pt idx="4">
                  <c:v>5.9114359415305247</c:v>
                </c:pt>
                <c:pt idx="5">
                  <c:v>5.9937565036420395</c:v>
                </c:pt>
                <c:pt idx="6">
                  <c:v>6.412405699916178</c:v>
                </c:pt>
                <c:pt idx="8">
                  <c:v>5.0301810865191152</c:v>
                </c:pt>
                <c:pt idx="9">
                  <c:v>4.6296296296296298</c:v>
                </c:pt>
                <c:pt idx="10">
                  <c:v>4.5895281189398833</c:v>
                </c:pt>
                <c:pt idx="12">
                  <c:v>3.7483266398929049</c:v>
                </c:pt>
                <c:pt idx="13">
                  <c:v>3.8224414303329222</c:v>
                </c:pt>
                <c:pt idx="14">
                  <c:v>5.336297943301834</c:v>
                </c:pt>
                <c:pt idx="16">
                  <c:v>3.1428571428571432</c:v>
                </c:pt>
                <c:pt idx="17">
                  <c:v>3.3940083428138035</c:v>
                </c:pt>
                <c:pt idx="18">
                  <c:v>3.5877749889266202</c:v>
                </c:pt>
                <c:pt idx="20">
                  <c:v>3.3957845433255271</c:v>
                </c:pt>
                <c:pt idx="21">
                  <c:v>2.5195482189400522</c:v>
                </c:pt>
                <c:pt idx="22">
                  <c:v>3.2592141334145599</c:v>
                </c:pt>
                <c:pt idx="24">
                  <c:v>2.8142974527526703</c:v>
                </c:pt>
                <c:pt idx="25">
                  <c:v>3.2690900219565751</c:v>
                </c:pt>
                <c:pt idx="26">
                  <c:v>2.6108726752503575</c:v>
                </c:pt>
                <c:pt idx="28">
                  <c:v>2.6547795938583456</c:v>
                </c:pt>
                <c:pt idx="29">
                  <c:v>2.3065876862322745</c:v>
                </c:pt>
                <c:pt idx="30">
                  <c:v>2.0786997433704024</c:v>
                </c:pt>
                <c:pt idx="32">
                  <c:v>3.0734367254443735</c:v>
                </c:pt>
                <c:pt idx="33">
                  <c:v>3.2497411710571722</c:v>
                </c:pt>
                <c:pt idx="34">
                  <c:v>3.3074030189068058</c:v>
                </c:pt>
                <c:pt idx="36">
                  <c:v>6.3473437166631106</c:v>
                </c:pt>
                <c:pt idx="37">
                  <c:v>6.0140008485362753</c:v>
                </c:pt>
                <c:pt idx="38">
                  <c:v>6.8719882673371053</c:v>
                </c:pt>
                <c:pt idx="40">
                  <c:v>2.7913994718973973</c:v>
                </c:pt>
                <c:pt idx="41">
                  <c:v>2.9486099410278013</c:v>
                </c:pt>
                <c:pt idx="42">
                  <c:v>3.3105888299216577</c:v>
                </c:pt>
                <c:pt idx="44">
                  <c:v>7.957244655581948</c:v>
                </c:pt>
                <c:pt idx="45">
                  <c:v>5.3535353535353529</c:v>
                </c:pt>
                <c:pt idx="46">
                  <c:v>6.8731848983543076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NochildFemaleUnemployed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2.7331189710610935</c:v>
                </c:pt>
                <c:pt idx="1">
                  <c:v>2.961022180747972</c:v>
                </c:pt>
                <c:pt idx="2">
                  <c:v>3.7935631308322226</c:v>
                </c:pt>
                <c:pt idx="4">
                  <c:v>1.9561478933791918</c:v>
                </c:pt>
                <c:pt idx="5">
                  <c:v>2.1436004162330908</c:v>
                </c:pt>
                <c:pt idx="6">
                  <c:v>2.933780385582565</c:v>
                </c:pt>
                <c:pt idx="8">
                  <c:v>1.6767270288397049</c:v>
                </c:pt>
                <c:pt idx="9">
                  <c:v>2.1090534979423872</c:v>
                </c:pt>
                <c:pt idx="10">
                  <c:v>2.5856496444731736</c:v>
                </c:pt>
                <c:pt idx="12">
                  <c:v>1.1378848728246318</c:v>
                </c:pt>
                <c:pt idx="13">
                  <c:v>2.342786683107275</c:v>
                </c:pt>
                <c:pt idx="14">
                  <c:v>2.668148971650917</c:v>
                </c:pt>
                <c:pt idx="16">
                  <c:v>0.90909090909090906</c:v>
                </c:pt>
                <c:pt idx="17">
                  <c:v>1.3462267728479334</c:v>
                </c:pt>
                <c:pt idx="18">
                  <c:v>1.284512033072494</c:v>
                </c:pt>
                <c:pt idx="20">
                  <c:v>0.76112412177985944</c:v>
                </c:pt>
                <c:pt idx="21">
                  <c:v>0.9122502172024326</c:v>
                </c:pt>
                <c:pt idx="22">
                  <c:v>0.60919890344197392</c:v>
                </c:pt>
                <c:pt idx="24">
                  <c:v>0.73952341824157752</c:v>
                </c:pt>
                <c:pt idx="25">
                  <c:v>0.65869724323005618</c:v>
                </c:pt>
                <c:pt idx="26">
                  <c:v>0.98354792560801152</c:v>
                </c:pt>
                <c:pt idx="28">
                  <c:v>0.80237741456166412</c:v>
                </c:pt>
                <c:pt idx="29">
                  <c:v>1.1039310716208939</c:v>
                </c:pt>
                <c:pt idx="30">
                  <c:v>0.92386655260906747</c:v>
                </c:pt>
                <c:pt idx="32">
                  <c:v>1.3809220310176333</c:v>
                </c:pt>
                <c:pt idx="33">
                  <c:v>1.9786034740595881</c:v>
                </c:pt>
                <c:pt idx="34">
                  <c:v>2.2409973726237702</c:v>
                </c:pt>
                <c:pt idx="36">
                  <c:v>1.9522082355451249</c:v>
                </c:pt>
                <c:pt idx="37">
                  <c:v>2.4077216801018242</c:v>
                </c:pt>
                <c:pt idx="38">
                  <c:v>3.0693484181856272</c:v>
                </c:pt>
                <c:pt idx="40">
                  <c:v>1.2448132780082988</c:v>
                </c:pt>
                <c:pt idx="41">
                  <c:v>1.6568379668632407</c:v>
                </c:pt>
                <c:pt idx="42">
                  <c:v>2.3249936820823858</c:v>
                </c:pt>
                <c:pt idx="44">
                  <c:v>1.5439429928741093</c:v>
                </c:pt>
                <c:pt idx="45">
                  <c:v>2.4242424242424243</c:v>
                </c:pt>
                <c:pt idx="46">
                  <c:v>3.5818005808325268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AllMaleEmployedFT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75.53796113021032</c:v>
                </c:pt>
                <c:pt idx="1">
                  <c:v>74.098914474501328</c:v>
                </c:pt>
                <c:pt idx="2">
                  <c:v>71.746183576128118</c:v>
                </c:pt>
                <c:pt idx="4">
                  <c:v>78.948118586088938</c:v>
                </c:pt>
                <c:pt idx="5">
                  <c:v>78.315208570037328</c:v>
                </c:pt>
                <c:pt idx="6">
                  <c:v>73.884169884169879</c:v>
                </c:pt>
                <c:pt idx="8">
                  <c:v>84.973804481105788</c:v>
                </c:pt>
                <c:pt idx="9">
                  <c:v>85.279006707578134</c:v>
                </c:pt>
                <c:pt idx="10">
                  <c:v>84.788029925187033</c:v>
                </c:pt>
                <c:pt idx="12">
                  <c:v>87.99027880915412</c:v>
                </c:pt>
                <c:pt idx="13">
                  <c:v>87.912444790854778</c:v>
                </c:pt>
                <c:pt idx="14">
                  <c:v>85.859977949283348</c:v>
                </c:pt>
                <c:pt idx="16">
                  <c:v>81.380871533672888</c:v>
                </c:pt>
                <c:pt idx="17">
                  <c:v>80.398598335523431</c:v>
                </c:pt>
                <c:pt idx="18">
                  <c:v>79.704864274002546</c:v>
                </c:pt>
                <c:pt idx="20">
                  <c:v>81.458333333333329</c:v>
                </c:pt>
                <c:pt idx="21">
                  <c:v>81.180939226519328</c:v>
                </c:pt>
                <c:pt idx="22">
                  <c:v>83.366392745820349</c:v>
                </c:pt>
                <c:pt idx="24">
                  <c:v>75.478690549722046</c:v>
                </c:pt>
                <c:pt idx="25">
                  <c:v>73.430656934306569</c:v>
                </c:pt>
                <c:pt idx="26">
                  <c:v>69.919110212335696</c:v>
                </c:pt>
                <c:pt idx="28">
                  <c:v>81.530234471410949</c:v>
                </c:pt>
                <c:pt idx="29">
                  <c:v>81.614522981846278</c:v>
                </c:pt>
                <c:pt idx="30">
                  <c:v>83.7961248920153</c:v>
                </c:pt>
                <c:pt idx="32">
                  <c:v>88.135248402978391</c:v>
                </c:pt>
                <c:pt idx="33">
                  <c:v>86.945430346051467</c:v>
                </c:pt>
                <c:pt idx="34">
                  <c:v>85.644820295983081</c:v>
                </c:pt>
                <c:pt idx="36">
                  <c:v>73.567064300261848</c:v>
                </c:pt>
                <c:pt idx="37">
                  <c:v>72.582145071295727</c:v>
                </c:pt>
                <c:pt idx="38">
                  <c:v>71.434231378763869</c:v>
                </c:pt>
                <c:pt idx="40">
                  <c:v>87.368736873687368</c:v>
                </c:pt>
                <c:pt idx="41">
                  <c:v>86.463620981387479</c:v>
                </c:pt>
                <c:pt idx="42">
                  <c:v>85.453623922959963</c:v>
                </c:pt>
                <c:pt idx="44">
                  <c:v>57.90575916230366</c:v>
                </c:pt>
                <c:pt idx="45">
                  <c:v>58.419243986254301</c:v>
                </c:pt>
                <c:pt idx="46">
                  <c:v>56.83098591549296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AllMaleEmployedPT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9.2023474667500089</c:v>
                </c:pt>
                <c:pt idx="1">
                  <c:v>9.5449238641726897</c:v>
                </c:pt>
                <c:pt idx="2">
                  <c:v>11.054380000775565</c:v>
                </c:pt>
                <c:pt idx="4">
                  <c:v>9.5353477765108323</c:v>
                </c:pt>
                <c:pt idx="5">
                  <c:v>9.5276740788832992</c:v>
                </c:pt>
                <c:pt idx="6">
                  <c:v>12.463320463320464</c:v>
                </c:pt>
                <c:pt idx="8">
                  <c:v>6.7439527365956975</c:v>
                </c:pt>
                <c:pt idx="9">
                  <c:v>6.4007421150278301</c:v>
                </c:pt>
                <c:pt idx="10">
                  <c:v>6.8186676166726041</c:v>
                </c:pt>
                <c:pt idx="12">
                  <c:v>4.9011003847971377</c:v>
                </c:pt>
                <c:pt idx="13">
                  <c:v>5.3780202650038973</c:v>
                </c:pt>
                <c:pt idx="14">
                  <c:v>5.9922822491730985</c:v>
                </c:pt>
                <c:pt idx="16">
                  <c:v>10.696095076400679</c:v>
                </c:pt>
                <c:pt idx="17">
                  <c:v>12.176960140166447</c:v>
                </c:pt>
                <c:pt idx="18">
                  <c:v>12.880306066678813</c:v>
                </c:pt>
                <c:pt idx="20">
                  <c:v>9.7916666666666661</c:v>
                </c:pt>
                <c:pt idx="21">
                  <c:v>10.842541436464089</c:v>
                </c:pt>
                <c:pt idx="22">
                  <c:v>10.059506942476622</c:v>
                </c:pt>
                <c:pt idx="24">
                  <c:v>14.700432365657814</c:v>
                </c:pt>
                <c:pt idx="25">
                  <c:v>17.445255474452555</c:v>
                </c:pt>
                <c:pt idx="26">
                  <c:v>21.183013144590497</c:v>
                </c:pt>
                <c:pt idx="28">
                  <c:v>12.066365007541478</c:v>
                </c:pt>
                <c:pt idx="29">
                  <c:v>12.694734131582337</c:v>
                </c:pt>
                <c:pt idx="30">
                  <c:v>11.514253980007405</c:v>
                </c:pt>
                <c:pt idx="32">
                  <c:v>4.9355088090491117</c:v>
                </c:pt>
                <c:pt idx="33">
                  <c:v>5.5974563738538894</c:v>
                </c:pt>
                <c:pt idx="34">
                  <c:v>6.7260646330413776</c:v>
                </c:pt>
                <c:pt idx="36">
                  <c:v>13.762001745708465</c:v>
                </c:pt>
                <c:pt idx="37">
                  <c:v>14.104153750774953</c:v>
                </c:pt>
                <c:pt idx="38">
                  <c:v>14.672477548864238</c:v>
                </c:pt>
                <c:pt idx="40">
                  <c:v>5.4005400540054005</c:v>
                </c:pt>
                <c:pt idx="41">
                  <c:v>5.0761421319796955</c:v>
                </c:pt>
                <c:pt idx="42">
                  <c:v>6.664977192093259</c:v>
                </c:pt>
                <c:pt idx="44">
                  <c:v>29.842931937172771</c:v>
                </c:pt>
                <c:pt idx="45">
                  <c:v>30.326460481099655</c:v>
                </c:pt>
                <c:pt idx="46">
                  <c:v>31.901408450704228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AllMaleEmployedAway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5.0445069509555394</c:v>
                </c:pt>
                <c:pt idx="1">
                  <c:v>4.7768090021611149</c:v>
                </c:pt>
                <c:pt idx="2">
                  <c:v>2.1315098949110038</c:v>
                </c:pt>
                <c:pt idx="4">
                  <c:v>4.2616875712656785</c:v>
                </c:pt>
                <c:pt idx="5">
                  <c:v>3.7818535951955856</c:v>
                </c:pt>
                <c:pt idx="6">
                  <c:v>3.0115830115830118</c:v>
                </c:pt>
                <c:pt idx="8">
                  <c:v>3.3552558243228177</c:v>
                </c:pt>
                <c:pt idx="9">
                  <c:v>3.0041387184244326</c:v>
                </c:pt>
                <c:pt idx="10">
                  <c:v>3.006768792304952</c:v>
                </c:pt>
                <c:pt idx="12">
                  <c:v>3.9154796462566663</c:v>
                </c:pt>
                <c:pt idx="13">
                  <c:v>3.4034814237464275</c:v>
                </c:pt>
                <c:pt idx="14">
                  <c:v>3.1532524807056226</c:v>
                </c:pt>
                <c:pt idx="16">
                  <c:v>4.4142614601018675</c:v>
                </c:pt>
                <c:pt idx="17">
                  <c:v>3.8326763031099427</c:v>
                </c:pt>
                <c:pt idx="18">
                  <c:v>3.4432501366369097</c:v>
                </c:pt>
                <c:pt idx="20">
                  <c:v>5.3819444444444446</c:v>
                </c:pt>
                <c:pt idx="21">
                  <c:v>4.9378453038674035</c:v>
                </c:pt>
                <c:pt idx="22">
                  <c:v>3.4287333522244263</c:v>
                </c:pt>
                <c:pt idx="24">
                  <c:v>6.9178505250154414</c:v>
                </c:pt>
                <c:pt idx="25">
                  <c:v>5.8394160583941606</c:v>
                </c:pt>
                <c:pt idx="26">
                  <c:v>5.005055611729019</c:v>
                </c:pt>
                <c:pt idx="28">
                  <c:v>3.5924859454271223</c:v>
                </c:pt>
                <c:pt idx="29">
                  <c:v>2.8968713789107765</c:v>
                </c:pt>
                <c:pt idx="30">
                  <c:v>2.2831050228310499</c:v>
                </c:pt>
                <c:pt idx="32">
                  <c:v>3.4300362127192092</c:v>
                </c:pt>
                <c:pt idx="33">
                  <c:v>3.0871044069801834</c:v>
                </c:pt>
                <c:pt idx="34">
                  <c:v>2.7423739051646026</c:v>
                </c:pt>
                <c:pt idx="36">
                  <c:v>4.2042478906022698</c:v>
                </c:pt>
                <c:pt idx="37">
                  <c:v>4.2002479851208925</c:v>
                </c:pt>
                <c:pt idx="38">
                  <c:v>3.4204965662968831</c:v>
                </c:pt>
                <c:pt idx="40">
                  <c:v>3.4803480348034799</c:v>
                </c:pt>
                <c:pt idx="41">
                  <c:v>4.173716864072194</c:v>
                </c:pt>
                <c:pt idx="42">
                  <c:v>2.889001520527116</c:v>
                </c:pt>
                <c:pt idx="44">
                  <c:v>3.3507853403141366</c:v>
                </c:pt>
                <c:pt idx="45">
                  <c:v>2.7491408934707904</c:v>
                </c:pt>
                <c:pt idx="46">
                  <c:v>2.9577464788732395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AllMaleNILF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6.3583012119317983</c:v>
                </c:pt>
                <c:pt idx="1">
                  <c:v>7.6210348510817996</c:v>
                </c:pt>
                <c:pt idx="2">
                  <c:v>9.8496697387640086</c:v>
                </c:pt>
                <c:pt idx="4">
                  <c:v>4.9885974914481181</c:v>
                </c:pt>
                <c:pt idx="5">
                  <c:v>5.8756695341665308</c:v>
                </c:pt>
                <c:pt idx="6">
                  <c:v>6.903474903474903</c:v>
                </c:pt>
                <c:pt idx="8">
                  <c:v>2.6864340653215919</c:v>
                </c:pt>
                <c:pt idx="9">
                  <c:v>3.0754959326387898</c:v>
                </c:pt>
                <c:pt idx="10">
                  <c:v>2.9355183469896686</c:v>
                </c:pt>
                <c:pt idx="12">
                  <c:v>2.0927563626544252</c:v>
                </c:pt>
                <c:pt idx="13">
                  <c:v>2.0459859703819174</c:v>
                </c:pt>
                <c:pt idx="14">
                  <c:v>2.557883131201764</c:v>
                </c:pt>
                <c:pt idx="16">
                  <c:v>2.2920203735144313</c:v>
                </c:pt>
                <c:pt idx="17">
                  <c:v>2.5405168637757334</c:v>
                </c:pt>
                <c:pt idx="18">
                  <c:v>2.8967024959008927</c:v>
                </c:pt>
                <c:pt idx="20">
                  <c:v>3.0208333333333335</c:v>
                </c:pt>
                <c:pt idx="21">
                  <c:v>2.589779005524862</c:v>
                </c:pt>
                <c:pt idx="22">
                  <c:v>2.6353074525361295</c:v>
                </c:pt>
                <c:pt idx="24">
                  <c:v>2.285361334156887</c:v>
                </c:pt>
                <c:pt idx="25">
                  <c:v>2.1167883211678831</c:v>
                </c:pt>
                <c:pt idx="26">
                  <c:v>2.4266936299292214</c:v>
                </c:pt>
                <c:pt idx="28">
                  <c:v>1.8922254216371863</c:v>
                </c:pt>
                <c:pt idx="29">
                  <c:v>1.6737479078151152</c:v>
                </c:pt>
                <c:pt idx="30">
                  <c:v>1.5796618536344564</c:v>
                </c:pt>
                <c:pt idx="32">
                  <c:v>1.9042193921145787</c:v>
                </c:pt>
                <c:pt idx="33">
                  <c:v>2.3365868086364978</c:v>
                </c:pt>
                <c:pt idx="34">
                  <c:v>2.5339776502567202</c:v>
                </c:pt>
                <c:pt idx="36">
                  <c:v>5.7462903695082925</c:v>
                </c:pt>
                <c:pt idx="37">
                  <c:v>5.9516429014259149</c:v>
                </c:pt>
                <c:pt idx="38">
                  <c:v>6.5372424722662439</c:v>
                </c:pt>
                <c:pt idx="40">
                  <c:v>2.3402340234023402</c:v>
                </c:pt>
                <c:pt idx="41">
                  <c:v>2.6226734348561762</c:v>
                </c:pt>
                <c:pt idx="42">
                  <c:v>2.5342118601115056</c:v>
                </c:pt>
                <c:pt idx="44">
                  <c:v>4.9214659685863875</c:v>
                </c:pt>
                <c:pt idx="45">
                  <c:v>4.8969072164948457</c:v>
                </c:pt>
                <c:pt idx="46">
                  <c:v>4.788732394366197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AllMaleUnemployed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3.8568832401523303</c:v>
                </c:pt>
                <c:pt idx="1">
                  <c:v>3.9583178080830659</c:v>
                </c:pt>
                <c:pt idx="2">
                  <c:v>5.2182567894212992</c:v>
                </c:pt>
                <c:pt idx="4">
                  <c:v>2.2662485746864309</c:v>
                </c:pt>
                <c:pt idx="5">
                  <c:v>2.4995942217172535</c:v>
                </c:pt>
                <c:pt idx="6">
                  <c:v>3.7374517374517371</c:v>
                </c:pt>
                <c:pt idx="8">
                  <c:v>2.2405528926541076</c:v>
                </c:pt>
                <c:pt idx="9">
                  <c:v>2.240616526330812</c:v>
                </c:pt>
                <c:pt idx="10">
                  <c:v>2.4510153188457426</c:v>
                </c:pt>
                <c:pt idx="12">
                  <c:v>1.1003847971376495</c:v>
                </c:pt>
                <c:pt idx="13">
                  <c:v>1.2600675500129905</c:v>
                </c:pt>
                <c:pt idx="14">
                  <c:v>2.4366041896361632</c:v>
                </c:pt>
                <c:pt idx="16">
                  <c:v>1.2167515563101301</c:v>
                </c:pt>
                <c:pt idx="17">
                  <c:v>1.0512483574244416</c:v>
                </c:pt>
                <c:pt idx="18">
                  <c:v>1.0748770267808343</c:v>
                </c:pt>
                <c:pt idx="20">
                  <c:v>0.34722222222222221</c:v>
                </c:pt>
                <c:pt idx="21">
                  <c:v>0.44889502762430938</c:v>
                </c:pt>
                <c:pt idx="22">
                  <c:v>0.5100595069424767</c:v>
                </c:pt>
                <c:pt idx="24">
                  <c:v>0.61766522544780722</c:v>
                </c:pt>
                <c:pt idx="25">
                  <c:v>1.167883211678832</c:v>
                </c:pt>
                <c:pt idx="26">
                  <c:v>1.4661274014155712</c:v>
                </c:pt>
                <c:pt idx="28">
                  <c:v>0.91868915398327156</c:v>
                </c:pt>
                <c:pt idx="29">
                  <c:v>1.1201235998455001</c:v>
                </c:pt>
                <c:pt idx="30">
                  <c:v>0.82685425151178582</c:v>
                </c:pt>
                <c:pt idx="32">
                  <c:v>1.5949871831387068</c:v>
                </c:pt>
                <c:pt idx="33">
                  <c:v>2.033422064477965</c:v>
                </c:pt>
                <c:pt idx="34">
                  <c:v>2.3527635155542135</c:v>
                </c:pt>
                <c:pt idx="36">
                  <c:v>2.7203956939191154</c:v>
                </c:pt>
                <c:pt idx="37">
                  <c:v>3.1618102913825172</c:v>
                </c:pt>
                <c:pt idx="38">
                  <c:v>3.9355520338087686</c:v>
                </c:pt>
                <c:pt idx="40">
                  <c:v>1.4101410141014101</c:v>
                </c:pt>
                <c:pt idx="41">
                  <c:v>1.6638465877044557</c:v>
                </c:pt>
                <c:pt idx="42">
                  <c:v>2.45818550430816</c:v>
                </c:pt>
                <c:pt idx="44">
                  <c:v>3.9790575916230364</c:v>
                </c:pt>
                <c:pt idx="45">
                  <c:v>3.608247422680412</c:v>
                </c:pt>
                <c:pt idx="46">
                  <c:v>3.5211267605633805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#,##0_);_(* \(#,##0\);_(* "-"??_);_(@_)</c:formatCode>
                <c:ptCount val="47"/>
                <c:pt idx="0">
                  <c:v>57572</c:v>
                </c:pt>
                <c:pt idx="1">
                  <c:v>47247</c:v>
                </c:pt>
                <c:pt idx="2">
                  <c:v>38542</c:v>
                </c:pt>
                <c:pt idx="4">
                  <c:v>12183</c:v>
                </c:pt>
                <c:pt idx="5">
                  <c:v>16058</c:v>
                </c:pt>
                <c:pt idx="6">
                  <c:v>20194</c:v>
                </c:pt>
                <c:pt idx="8">
                  <c:v>14900</c:v>
                </c:pt>
                <c:pt idx="9">
                  <c:v>17290</c:v>
                </c:pt>
                <c:pt idx="10">
                  <c:v>18883</c:v>
                </c:pt>
                <c:pt idx="12">
                  <c:v>6957</c:v>
                </c:pt>
                <c:pt idx="13">
                  <c:v>7651</c:v>
                </c:pt>
                <c:pt idx="14">
                  <c:v>9410</c:v>
                </c:pt>
                <c:pt idx="16">
                  <c:v>8352</c:v>
                </c:pt>
                <c:pt idx="17">
                  <c:v>7001</c:v>
                </c:pt>
                <c:pt idx="18">
                  <c:v>9773</c:v>
                </c:pt>
                <c:pt idx="20">
                  <c:v>4094</c:v>
                </c:pt>
                <c:pt idx="21">
                  <c:v>5617</c:v>
                </c:pt>
                <c:pt idx="22">
                  <c:v>7963</c:v>
                </c:pt>
                <c:pt idx="24">
                  <c:v>3457</c:v>
                </c:pt>
                <c:pt idx="25">
                  <c:v>3842</c:v>
                </c:pt>
                <c:pt idx="26">
                  <c:v>3953</c:v>
                </c:pt>
                <c:pt idx="28">
                  <c:v>1590</c:v>
                </c:pt>
                <c:pt idx="29">
                  <c:v>2405</c:v>
                </c:pt>
                <c:pt idx="30">
                  <c:v>2963</c:v>
                </c:pt>
                <c:pt idx="32">
                  <c:v>1188</c:v>
                </c:pt>
                <c:pt idx="33">
                  <c:v>1536</c:v>
                </c:pt>
                <c:pt idx="34">
                  <c:v>2485</c:v>
                </c:pt>
                <c:pt idx="36">
                  <c:v>1320</c:v>
                </c:pt>
                <c:pt idx="37">
                  <c:v>1643</c:v>
                </c:pt>
                <c:pt idx="38">
                  <c:v>2288</c:v>
                </c:pt>
                <c:pt idx="40">
                  <c:v>1205</c:v>
                </c:pt>
                <c:pt idx="41">
                  <c:v>1497</c:v>
                </c:pt>
                <c:pt idx="42">
                  <c:v>1977</c:v>
                </c:pt>
                <c:pt idx="44">
                  <c:v>470</c:v>
                </c:pt>
                <c:pt idx="45">
                  <c:v>533</c:v>
                </c:pt>
                <c:pt idx="46">
                  <c:v>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#,##0_);_(* \(#,##0\);_(* "-"??_);_(@_)</c:formatCode>
                <c:ptCount val="47"/>
                <c:pt idx="0">
                  <c:v>15857</c:v>
                </c:pt>
                <c:pt idx="1">
                  <c:v>12460</c:v>
                </c:pt>
                <c:pt idx="2">
                  <c:v>10970</c:v>
                </c:pt>
                <c:pt idx="4">
                  <c:v>7341</c:v>
                </c:pt>
                <c:pt idx="5">
                  <c:v>9105</c:v>
                </c:pt>
                <c:pt idx="6">
                  <c:v>10146</c:v>
                </c:pt>
                <c:pt idx="8">
                  <c:v>5134</c:v>
                </c:pt>
                <c:pt idx="9">
                  <c:v>5667</c:v>
                </c:pt>
                <c:pt idx="10">
                  <c:v>6189</c:v>
                </c:pt>
                <c:pt idx="12">
                  <c:v>4490</c:v>
                </c:pt>
                <c:pt idx="13">
                  <c:v>4569</c:v>
                </c:pt>
                <c:pt idx="14">
                  <c:v>4710</c:v>
                </c:pt>
                <c:pt idx="16">
                  <c:v>2429</c:v>
                </c:pt>
                <c:pt idx="17">
                  <c:v>2006</c:v>
                </c:pt>
                <c:pt idx="18">
                  <c:v>2781</c:v>
                </c:pt>
                <c:pt idx="20">
                  <c:v>2067</c:v>
                </c:pt>
                <c:pt idx="21">
                  <c:v>2736</c:v>
                </c:pt>
                <c:pt idx="22">
                  <c:v>3621</c:v>
                </c:pt>
                <c:pt idx="24">
                  <c:v>2351</c:v>
                </c:pt>
                <c:pt idx="25">
                  <c:v>2343</c:v>
                </c:pt>
                <c:pt idx="26">
                  <c:v>2378</c:v>
                </c:pt>
                <c:pt idx="28">
                  <c:v>1409</c:v>
                </c:pt>
                <c:pt idx="29">
                  <c:v>1946</c:v>
                </c:pt>
                <c:pt idx="30">
                  <c:v>2094</c:v>
                </c:pt>
                <c:pt idx="32">
                  <c:v>891</c:v>
                </c:pt>
                <c:pt idx="33">
                  <c:v>1214</c:v>
                </c:pt>
                <c:pt idx="34">
                  <c:v>1727</c:v>
                </c:pt>
                <c:pt idx="36">
                  <c:v>736</c:v>
                </c:pt>
                <c:pt idx="37">
                  <c:v>940</c:v>
                </c:pt>
                <c:pt idx="38">
                  <c:v>802</c:v>
                </c:pt>
                <c:pt idx="40">
                  <c:v>838</c:v>
                </c:pt>
                <c:pt idx="41">
                  <c:v>803</c:v>
                </c:pt>
                <c:pt idx="42">
                  <c:v>942</c:v>
                </c:pt>
                <c:pt idx="44">
                  <c:v>381</c:v>
                </c:pt>
                <c:pt idx="45">
                  <c:v>454</c:v>
                </c:pt>
                <c:pt idx="46">
                  <c:v>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_(* #,##0_);_(* \(#,##0\);_(* "-"??_);_(@_)</c:formatCode>
                <c:ptCount val="47"/>
                <c:pt idx="0">
                  <c:v>10462</c:v>
                </c:pt>
                <c:pt idx="1">
                  <c:v>9492</c:v>
                </c:pt>
                <c:pt idx="2">
                  <c:v>8622</c:v>
                </c:pt>
                <c:pt idx="4">
                  <c:v>731</c:v>
                </c:pt>
                <c:pt idx="5">
                  <c:v>1000</c:v>
                </c:pt>
                <c:pt idx="6">
                  <c:v>1220</c:v>
                </c:pt>
                <c:pt idx="8">
                  <c:v>1128</c:v>
                </c:pt>
                <c:pt idx="9">
                  <c:v>1224</c:v>
                </c:pt>
                <c:pt idx="10">
                  <c:v>1227</c:v>
                </c:pt>
                <c:pt idx="12">
                  <c:v>816</c:v>
                </c:pt>
                <c:pt idx="13">
                  <c:v>874</c:v>
                </c:pt>
                <c:pt idx="14">
                  <c:v>868</c:v>
                </c:pt>
                <c:pt idx="16">
                  <c:v>839</c:v>
                </c:pt>
                <c:pt idx="17">
                  <c:v>727</c:v>
                </c:pt>
                <c:pt idx="18">
                  <c:v>1036</c:v>
                </c:pt>
                <c:pt idx="20">
                  <c:v>231</c:v>
                </c:pt>
                <c:pt idx="21">
                  <c:v>312</c:v>
                </c:pt>
                <c:pt idx="22">
                  <c:v>437</c:v>
                </c:pt>
                <c:pt idx="24">
                  <c:v>219</c:v>
                </c:pt>
                <c:pt idx="25">
                  <c:v>237</c:v>
                </c:pt>
                <c:pt idx="26">
                  <c:v>286</c:v>
                </c:pt>
                <c:pt idx="28">
                  <c:v>100</c:v>
                </c:pt>
                <c:pt idx="29">
                  <c:v>155</c:v>
                </c:pt>
                <c:pt idx="30">
                  <c:v>173</c:v>
                </c:pt>
                <c:pt idx="32">
                  <c:v>68</c:v>
                </c:pt>
                <c:pt idx="33">
                  <c:v>41</c:v>
                </c:pt>
                <c:pt idx="34">
                  <c:v>98</c:v>
                </c:pt>
                <c:pt idx="36">
                  <c:v>94</c:v>
                </c:pt>
                <c:pt idx="37">
                  <c:v>108</c:v>
                </c:pt>
                <c:pt idx="38">
                  <c:v>87</c:v>
                </c:pt>
                <c:pt idx="40">
                  <c:v>59</c:v>
                </c:pt>
                <c:pt idx="41">
                  <c:v>55</c:v>
                </c:pt>
                <c:pt idx="42">
                  <c:v>76</c:v>
                </c:pt>
                <c:pt idx="44">
                  <c:v>54</c:v>
                </c:pt>
                <c:pt idx="45">
                  <c:v>53</c:v>
                </c:pt>
                <c:pt idx="4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Sheet1!$Q$2:$Q$48</c:f>
              <c:numCache>
                <c:formatCode>_(* #,##0_);_(* \(#,##0\);_(* "-"??_);_(@_)</c:formatCode>
                <c:ptCount val="47"/>
                <c:pt idx="0">
                  <c:v>14824</c:v>
                </c:pt>
                <c:pt idx="1">
                  <c:v>13720</c:v>
                </c:pt>
                <c:pt idx="2">
                  <c:v>13972</c:v>
                </c:pt>
                <c:pt idx="4">
                  <c:v>6025</c:v>
                </c:pt>
                <c:pt idx="5">
                  <c:v>7405</c:v>
                </c:pt>
                <c:pt idx="6">
                  <c:v>8284</c:v>
                </c:pt>
                <c:pt idx="8">
                  <c:v>4535</c:v>
                </c:pt>
                <c:pt idx="9">
                  <c:v>4950</c:v>
                </c:pt>
                <c:pt idx="10">
                  <c:v>4985</c:v>
                </c:pt>
                <c:pt idx="12">
                  <c:v>4310</c:v>
                </c:pt>
                <c:pt idx="13">
                  <c:v>4278</c:v>
                </c:pt>
                <c:pt idx="14">
                  <c:v>4284</c:v>
                </c:pt>
                <c:pt idx="16">
                  <c:v>2053</c:v>
                </c:pt>
                <c:pt idx="17">
                  <c:v>1814</c:v>
                </c:pt>
                <c:pt idx="18">
                  <c:v>2470</c:v>
                </c:pt>
                <c:pt idx="20">
                  <c:v>1545</c:v>
                </c:pt>
                <c:pt idx="21">
                  <c:v>2214</c:v>
                </c:pt>
                <c:pt idx="22">
                  <c:v>2723</c:v>
                </c:pt>
                <c:pt idx="24">
                  <c:v>1917</c:v>
                </c:pt>
                <c:pt idx="25">
                  <c:v>2116</c:v>
                </c:pt>
                <c:pt idx="26">
                  <c:v>2103</c:v>
                </c:pt>
                <c:pt idx="28">
                  <c:v>1099</c:v>
                </c:pt>
                <c:pt idx="29">
                  <c:v>1401</c:v>
                </c:pt>
                <c:pt idx="30">
                  <c:v>1596</c:v>
                </c:pt>
                <c:pt idx="32">
                  <c:v>665</c:v>
                </c:pt>
                <c:pt idx="33">
                  <c:v>860</c:v>
                </c:pt>
                <c:pt idx="34">
                  <c:v>1253</c:v>
                </c:pt>
                <c:pt idx="36">
                  <c:v>664</c:v>
                </c:pt>
                <c:pt idx="37">
                  <c:v>907</c:v>
                </c:pt>
                <c:pt idx="38">
                  <c:v>683</c:v>
                </c:pt>
                <c:pt idx="40">
                  <c:v>551</c:v>
                </c:pt>
                <c:pt idx="41">
                  <c:v>668</c:v>
                </c:pt>
                <c:pt idx="42">
                  <c:v>711</c:v>
                </c:pt>
                <c:pt idx="44">
                  <c:v>391</c:v>
                </c:pt>
                <c:pt idx="45">
                  <c:v>464</c:v>
                </c:pt>
                <c:pt idx="46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Column17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6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Sheet1!$B$2:$B$44</c:f>
              <c:numCache>
                <c:formatCode>_(* #,##0_);_(* \(#,##0\);_(* "-"??_);_(@_)</c:formatCode>
                <c:ptCount val="43"/>
                <c:pt idx="0">
                  <c:v>12183</c:v>
                </c:pt>
                <c:pt idx="1">
                  <c:v>16058</c:v>
                </c:pt>
                <c:pt idx="2">
                  <c:v>20194</c:v>
                </c:pt>
                <c:pt idx="4">
                  <c:v>14900</c:v>
                </c:pt>
                <c:pt idx="5">
                  <c:v>17290</c:v>
                </c:pt>
                <c:pt idx="6">
                  <c:v>18883</c:v>
                </c:pt>
                <c:pt idx="8">
                  <c:v>6957</c:v>
                </c:pt>
                <c:pt idx="9">
                  <c:v>7651</c:v>
                </c:pt>
                <c:pt idx="10">
                  <c:v>9410</c:v>
                </c:pt>
                <c:pt idx="12">
                  <c:v>8352</c:v>
                </c:pt>
                <c:pt idx="13">
                  <c:v>7001</c:v>
                </c:pt>
                <c:pt idx="14">
                  <c:v>9773</c:v>
                </c:pt>
                <c:pt idx="16">
                  <c:v>4094</c:v>
                </c:pt>
                <c:pt idx="17">
                  <c:v>5617</c:v>
                </c:pt>
                <c:pt idx="18">
                  <c:v>7963</c:v>
                </c:pt>
                <c:pt idx="20">
                  <c:v>3457</c:v>
                </c:pt>
                <c:pt idx="21">
                  <c:v>3842</c:v>
                </c:pt>
                <c:pt idx="22">
                  <c:v>3953</c:v>
                </c:pt>
                <c:pt idx="24">
                  <c:v>1590</c:v>
                </c:pt>
                <c:pt idx="25">
                  <c:v>2405</c:v>
                </c:pt>
                <c:pt idx="26">
                  <c:v>2963</c:v>
                </c:pt>
                <c:pt idx="28">
                  <c:v>1188</c:v>
                </c:pt>
                <c:pt idx="29">
                  <c:v>1536</c:v>
                </c:pt>
                <c:pt idx="30">
                  <c:v>2485</c:v>
                </c:pt>
                <c:pt idx="32">
                  <c:v>1320</c:v>
                </c:pt>
                <c:pt idx="33">
                  <c:v>1643</c:v>
                </c:pt>
                <c:pt idx="34">
                  <c:v>2288</c:v>
                </c:pt>
                <c:pt idx="36">
                  <c:v>1205</c:v>
                </c:pt>
                <c:pt idx="37">
                  <c:v>1497</c:v>
                </c:pt>
                <c:pt idx="38">
                  <c:v>1977</c:v>
                </c:pt>
                <c:pt idx="40">
                  <c:v>470</c:v>
                </c:pt>
                <c:pt idx="41">
                  <c:v>533</c:v>
                </c:pt>
                <c:pt idx="42">
                  <c:v>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Sheet1!$E$2:$E$44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Sheet1!$F$2:$F$44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Sheet1!$G$2:$G$44</c:f>
              <c:numCache>
                <c:formatCode>_(* #,##0_);_(* \(#,##0\);_(* "-"??_);_(@_)</c:formatCode>
                <c:ptCount val="43"/>
                <c:pt idx="0">
                  <c:v>7341</c:v>
                </c:pt>
                <c:pt idx="1">
                  <c:v>9105</c:v>
                </c:pt>
                <c:pt idx="2">
                  <c:v>10146</c:v>
                </c:pt>
                <c:pt idx="4">
                  <c:v>5134</c:v>
                </c:pt>
                <c:pt idx="5">
                  <c:v>5667</c:v>
                </c:pt>
                <c:pt idx="6">
                  <c:v>6189</c:v>
                </c:pt>
                <c:pt idx="8">
                  <c:v>4490</c:v>
                </c:pt>
                <c:pt idx="9">
                  <c:v>4569</c:v>
                </c:pt>
                <c:pt idx="10">
                  <c:v>4710</c:v>
                </c:pt>
                <c:pt idx="12">
                  <c:v>2429</c:v>
                </c:pt>
                <c:pt idx="13">
                  <c:v>2006</c:v>
                </c:pt>
                <c:pt idx="14">
                  <c:v>2781</c:v>
                </c:pt>
                <c:pt idx="16">
                  <c:v>2067</c:v>
                </c:pt>
                <c:pt idx="17">
                  <c:v>2736</c:v>
                </c:pt>
                <c:pt idx="18">
                  <c:v>3621</c:v>
                </c:pt>
                <c:pt idx="20">
                  <c:v>2351</c:v>
                </c:pt>
                <c:pt idx="21">
                  <c:v>2343</c:v>
                </c:pt>
                <c:pt idx="22">
                  <c:v>2378</c:v>
                </c:pt>
                <c:pt idx="24">
                  <c:v>1409</c:v>
                </c:pt>
                <c:pt idx="25">
                  <c:v>1946</c:v>
                </c:pt>
                <c:pt idx="26">
                  <c:v>2094</c:v>
                </c:pt>
                <c:pt idx="28">
                  <c:v>891</c:v>
                </c:pt>
                <c:pt idx="29">
                  <c:v>1214</c:v>
                </c:pt>
                <c:pt idx="30">
                  <c:v>1727</c:v>
                </c:pt>
                <c:pt idx="32">
                  <c:v>736</c:v>
                </c:pt>
                <c:pt idx="33">
                  <c:v>940</c:v>
                </c:pt>
                <c:pt idx="34">
                  <c:v>802</c:v>
                </c:pt>
                <c:pt idx="36">
                  <c:v>838</c:v>
                </c:pt>
                <c:pt idx="37">
                  <c:v>803</c:v>
                </c:pt>
                <c:pt idx="38">
                  <c:v>942</c:v>
                </c:pt>
                <c:pt idx="40">
                  <c:v>381</c:v>
                </c:pt>
                <c:pt idx="41">
                  <c:v>454</c:v>
                </c:pt>
                <c:pt idx="42">
                  <c:v>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Sheet1!$H$2:$H$44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Sheet1!$I$2:$I$44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Sheet1!$J$2:$J$44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Sheet1!$K$2:$K$44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Sheet1!$L$2:$L$44</c:f>
              <c:numCache>
                <c:formatCode>_(* #,##0_);_(* \(#,##0\);_(* "-"??_);_(@_)</c:formatCode>
                <c:ptCount val="43"/>
                <c:pt idx="0">
                  <c:v>731</c:v>
                </c:pt>
                <c:pt idx="1">
                  <c:v>1000</c:v>
                </c:pt>
                <c:pt idx="2">
                  <c:v>1220</c:v>
                </c:pt>
                <c:pt idx="4">
                  <c:v>1128</c:v>
                </c:pt>
                <c:pt idx="5">
                  <c:v>1224</c:v>
                </c:pt>
                <c:pt idx="6">
                  <c:v>1227</c:v>
                </c:pt>
                <c:pt idx="8">
                  <c:v>816</c:v>
                </c:pt>
                <c:pt idx="9">
                  <c:v>874</c:v>
                </c:pt>
                <c:pt idx="10">
                  <c:v>868</c:v>
                </c:pt>
                <c:pt idx="12">
                  <c:v>839</c:v>
                </c:pt>
                <c:pt idx="13">
                  <c:v>727</c:v>
                </c:pt>
                <c:pt idx="14">
                  <c:v>1036</c:v>
                </c:pt>
                <c:pt idx="16">
                  <c:v>231</c:v>
                </c:pt>
                <c:pt idx="17">
                  <c:v>312</c:v>
                </c:pt>
                <c:pt idx="18">
                  <c:v>437</c:v>
                </c:pt>
                <c:pt idx="20">
                  <c:v>219</c:v>
                </c:pt>
                <c:pt idx="21">
                  <c:v>237</c:v>
                </c:pt>
                <c:pt idx="22">
                  <c:v>286</c:v>
                </c:pt>
                <c:pt idx="24">
                  <c:v>100</c:v>
                </c:pt>
                <c:pt idx="25">
                  <c:v>155</c:v>
                </c:pt>
                <c:pt idx="26">
                  <c:v>173</c:v>
                </c:pt>
                <c:pt idx="28">
                  <c:v>68</c:v>
                </c:pt>
                <c:pt idx="29">
                  <c:v>41</c:v>
                </c:pt>
                <c:pt idx="30">
                  <c:v>98</c:v>
                </c:pt>
                <c:pt idx="32">
                  <c:v>94</c:v>
                </c:pt>
                <c:pt idx="33">
                  <c:v>108</c:v>
                </c:pt>
                <c:pt idx="34">
                  <c:v>87</c:v>
                </c:pt>
                <c:pt idx="36">
                  <c:v>59</c:v>
                </c:pt>
                <c:pt idx="37">
                  <c:v>55</c:v>
                </c:pt>
                <c:pt idx="38">
                  <c:v>76</c:v>
                </c:pt>
                <c:pt idx="40">
                  <c:v>54</c:v>
                </c:pt>
                <c:pt idx="41">
                  <c:v>53</c:v>
                </c:pt>
                <c:pt idx="42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Sheet1!$M$2:$M$44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Sheet1!$N$2:$N$44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Sheet1!$O$2:$O$44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Sheet1!$P$2:$P$44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Sheet1!$Q$2:$Q$44</c:f>
              <c:numCache>
                <c:formatCode>_(* #,##0_);_(* \(#,##0\);_(* "-"??_);_(@_)</c:formatCode>
                <c:ptCount val="43"/>
                <c:pt idx="0">
                  <c:v>6025</c:v>
                </c:pt>
                <c:pt idx="1">
                  <c:v>7405</c:v>
                </c:pt>
                <c:pt idx="2">
                  <c:v>8284</c:v>
                </c:pt>
                <c:pt idx="4">
                  <c:v>4535</c:v>
                </c:pt>
                <c:pt idx="5">
                  <c:v>4950</c:v>
                </c:pt>
                <c:pt idx="6">
                  <c:v>4985</c:v>
                </c:pt>
                <c:pt idx="8">
                  <c:v>4310</c:v>
                </c:pt>
                <c:pt idx="9">
                  <c:v>4278</c:v>
                </c:pt>
                <c:pt idx="10">
                  <c:v>4284</c:v>
                </c:pt>
                <c:pt idx="12">
                  <c:v>2053</c:v>
                </c:pt>
                <c:pt idx="13">
                  <c:v>1814</c:v>
                </c:pt>
                <c:pt idx="14">
                  <c:v>2470</c:v>
                </c:pt>
                <c:pt idx="16">
                  <c:v>1545</c:v>
                </c:pt>
                <c:pt idx="17">
                  <c:v>2214</c:v>
                </c:pt>
                <c:pt idx="18">
                  <c:v>2723</c:v>
                </c:pt>
                <c:pt idx="20">
                  <c:v>1917</c:v>
                </c:pt>
                <c:pt idx="21">
                  <c:v>2116</c:v>
                </c:pt>
                <c:pt idx="22">
                  <c:v>2103</c:v>
                </c:pt>
                <c:pt idx="24">
                  <c:v>1099</c:v>
                </c:pt>
                <c:pt idx="25">
                  <c:v>1401</c:v>
                </c:pt>
                <c:pt idx="26">
                  <c:v>1596</c:v>
                </c:pt>
                <c:pt idx="28">
                  <c:v>665</c:v>
                </c:pt>
                <c:pt idx="29">
                  <c:v>860</c:v>
                </c:pt>
                <c:pt idx="30">
                  <c:v>1253</c:v>
                </c:pt>
                <c:pt idx="32">
                  <c:v>664</c:v>
                </c:pt>
                <c:pt idx="33">
                  <c:v>907</c:v>
                </c:pt>
                <c:pt idx="34">
                  <c:v>683</c:v>
                </c:pt>
                <c:pt idx="36">
                  <c:v>551</c:v>
                </c:pt>
                <c:pt idx="37">
                  <c:v>668</c:v>
                </c:pt>
                <c:pt idx="38">
                  <c:v>711</c:v>
                </c:pt>
                <c:pt idx="40">
                  <c:v>391</c:v>
                </c:pt>
                <c:pt idx="41">
                  <c:v>464</c:v>
                </c:pt>
                <c:pt idx="42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Sheet1!$R$2:$R$44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Sheet1!$S$2:$S$44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Sheet1!$T$2:$T$44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Column17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Sheet1!$U$2:$U$44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21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2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16.967843411394618</c:v>
                </c:pt>
                <c:pt idx="1">
                  <c:v>17.599047780989626</c:v>
                </c:pt>
                <c:pt idx="2">
                  <c:v>19.211745717707085</c:v>
                </c:pt>
                <c:pt idx="8">
                  <c:v>23.14022383146807</c:v>
                </c:pt>
                <c:pt idx="9">
                  <c:v>23.518414656945225</c:v>
                </c:pt>
                <c:pt idx="10">
                  <c:v>25.023555665757502</c:v>
                </c:pt>
                <c:pt idx="16">
                  <c:v>18.758834219559802</c:v>
                </c:pt>
                <c:pt idx="17">
                  <c:v>17.618440866442718</c:v>
                </c:pt>
                <c:pt idx="18">
                  <c:v>20.599310527711481</c:v>
                </c:pt>
                <c:pt idx="24">
                  <c:v>16.184721622788086</c:v>
                </c:pt>
                <c:pt idx="25">
                  <c:v>16.258351893095767</c:v>
                </c:pt>
                <c:pt idx="26">
                  <c:v>16.319148936170215</c:v>
                </c:pt>
                <c:pt idx="32">
                  <c:v>13.243048897411313</c:v>
                </c:pt>
                <c:pt idx="33">
                  <c:v>15.172315172315173</c:v>
                </c:pt>
                <c:pt idx="34">
                  <c:v>20.075796374065348</c:v>
                </c:pt>
                <c:pt idx="40">
                  <c:v>12.512242899118512</c:v>
                </c:pt>
                <c:pt idx="41">
                  <c:v>11.954391590949582</c:v>
                </c:pt>
                <c:pt idx="42">
                  <c:v>12.481127327629592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34.246766864732606</c:v>
                </c:pt>
                <c:pt idx="1">
                  <c:v>34.322394150654652</c:v>
                </c:pt>
                <c:pt idx="2">
                  <c:v>34.648825948872805</c:v>
                </c:pt>
                <c:pt idx="8">
                  <c:v>37.335418038183015</c:v>
                </c:pt>
                <c:pt idx="9">
                  <c:v>36.735838474481213</c:v>
                </c:pt>
                <c:pt idx="10">
                  <c:v>37.842796925365732</c:v>
                </c:pt>
                <c:pt idx="16">
                  <c:v>41.347512956855354</c:v>
                </c:pt>
                <c:pt idx="17">
                  <c:v>42.308583342986218</c:v>
                </c:pt>
                <c:pt idx="18">
                  <c:v>44.677804295942721</c:v>
                </c:pt>
                <c:pt idx="24">
                  <c:v>37.303985038124011</c:v>
                </c:pt>
                <c:pt idx="25">
                  <c:v>39.289925324249971</c:v>
                </c:pt>
                <c:pt idx="26">
                  <c:v>42.063829787234042</c:v>
                </c:pt>
                <c:pt idx="32">
                  <c:v>53.571428571428569</c:v>
                </c:pt>
                <c:pt idx="33">
                  <c:v>52.209352209352211</c:v>
                </c:pt>
                <c:pt idx="34">
                  <c:v>51.623476390453746</c:v>
                </c:pt>
                <c:pt idx="40">
                  <c:v>50.661116552399612</c:v>
                </c:pt>
                <c:pt idx="41">
                  <c:v>49.100302868341352</c:v>
                </c:pt>
                <c:pt idx="42">
                  <c:v>52.591847005535982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5.4840964697658157</c:v>
                </c:pt>
                <c:pt idx="1">
                  <c:v>6.5401292297228366</c:v>
                </c:pt>
                <c:pt idx="2">
                  <c:v>7.5779663664289068</c:v>
                </c:pt>
                <c:pt idx="8">
                  <c:v>10.072416063199473</c:v>
                </c:pt>
                <c:pt idx="9">
                  <c:v>12.750046737707981</c:v>
                </c:pt>
                <c:pt idx="10">
                  <c:v>13.126704686337714</c:v>
                </c:pt>
                <c:pt idx="16">
                  <c:v>9.4904758699602887</c:v>
                </c:pt>
                <c:pt idx="17">
                  <c:v>13.106683655739603</c:v>
                </c:pt>
                <c:pt idx="18">
                  <c:v>14.606205250596659</c:v>
                </c:pt>
                <c:pt idx="24">
                  <c:v>11.178247734138973</c:v>
                </c:pt>
                <c:pt idx="25">
                  <c:v>14.018079392113192</c:v>
                </c:pt>
                <c:pt idx="26">
                  <c:v>14.063829787234042</c:v>
                </c:pt>
                <c:pt idx="32">
                  <c:v>14.14189837008629</c:v>
                </c:pt>
                <c:pt idx="33">
                  <c:v>17.531817531817531</c:v>
                </c:pt>
                <c:pt idx="34">
                  <c:v>17.556079074055106</c:v>
                </c:pt>
                <c:pt idx="40">
                  <c:v>11.287952987267385</c:v>
                </c:pt>
                <c:pt idx="41">
                  <c:v>15.285943345804382</c:v>
                </c:pt>
                <c:pt idx="42">
                  <c:v>16.016607951685959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41.251310730513808</c:v>
                </c:pt>
                <c:pt idx="1">
                  <c:v>39.225896956299948</c:v>
                </c:pt>
                <c:pt idx="2">
                  <c:v>35.887957515489141</c:v>
                </c:pt>
                <c:pt idx="8">
                  <c:v>28.234035549703751</c:v>
                </c:pt>
                <c:pt idx="9">
                  <c:v>25.419081448245777</c:v>
                </c:pt>
                <c:pt idx="10">
                  <c:v>20.694272253905282</c:v>
                </c:pt>
                <c:pt idx="16">
                  <c:v>29.35316685737363</c:v>
                </c:pt>
                <c:pt idx="17">
                  <c:v>25.912197382138309</c:v>
                </c:pt>
                <c:pt idx="18">
                  <c:v>18.875629806417397</c:v>
                </c:pt>
                <c:pt idx="24">
                  <c:v>33.563516040857436</c:v>
                </c:pt>
                <c:pt idx="25">
                  <c:v>28.573300144111098</c:v>
                </c:pt>
                <c:pt idx="26">
                  <c:v>23.712765957446809</c:v>
                </c:pt>
                <c:pt idx="32">
                  <c:v>18.588207094918506</c:v>
                </c:pt>
                <c:pt idx="33">
                  <c:v>14.171314171314171</c:v>
                </c:pt>
                <c:pt idx="34">
                  <c:v>9.6486735634538565</c:v>
                </c:pt>
                <c:pt idx="40">
                  <c:v>25.073457394711067</c:v>
                </c:pt>
                <c:pt idx="41">
                  <c:v>22.287546766435064</c:v>
                </c:pt>
                <c:pt idx="42">
                  <c:v>17.262204328132864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2.0499825235931493</c:v>
                </c:pt>
                <c:pt idx="1">
                  <c:v>2.3125318823329364</c:v>
                </c:pt>
                <c:pt idx="2">
                  <c:v>2.6735044515020565</c:v>
                </c:pt>
                <c:pt idx="8">
                  <c:v>1.217906517445688</c:v>
                </c:pt>
                <c:pt idx="9">
                  <c:v>1.5766186826198041</c:v>
                </c:pt>
                <c:pt idx="10">
                  <c:v>3.3126704686337716</c:v>
                </c:pt>
                <c:pt idx="16">
                  <c:v>1.0500100962509256</c:v>
                </c:pt>
                <c:pt idx="17">
                  <c:v>1.0540947526931541</c:v>
                </c:pt>
                <c:pt idx="18">
                  <c:v>1.2410501193317423</c:v>
                </c:pt>
                <c:pt idx="24">
                  <c:v>1.7695295640914976</c:v>
                </c:pt>
                <c:pt idx="25">
                  <c:v>1.8603432464299752</c:v>
                </c:pt>
                <c:pt idx="26">
                  <c:v>3.8404255319148941</c:v>
                </c:pt>
                <c:pt idx="32">
                  <c:v>0.45541706615532124</c:v>
                </c:pt>
                <c:pt idx="33">
                  <c:v>0.91520091520091529</c:v>
                </c:pt>
                <c:pt idx="34">
                  <c:v>1.0959745979719346</c:v>
                </c:pt>
                <c:pt idx="40">
                  <c:v>0.46523016650342802</c:v>
                </c:pt>
                <c:pt idx="41">
                  <c:v>1.371815428469624</c:v>
                </c:pt>
                <c:pt idx="42">
                  <c:v>1.6482133870156013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73.856456911801871</c:v>
                </c:pt>
                <c:pt idx="1">
                  <c:v>75.241235123834031</c:v>
                </c:pt>
                <c:pt idx="2">
                  <c:v>73.495845886971608</c:v>
                </c:pt>
                <c:pt idx="8">
                  <c:v>85.350231670754965</c:v>
                </c:pt>
                <c:pt idx="9">
                  <c:v>84.316309719934097</c:v>
                </c:pt>
                <c:pt idx="10">
                  <c:v>84.460658647209613</c:v>
                </c:pt>
                <c:pt idx="16">
                  <c:v>77.701911822083488</c:v>
                </c:pt>
                <c:pt idx="17">
                  <c:v>79.795306158461273</c:v>
                </c:pt>
                <c:pt idx="18">
                  <c:v>82.550987374554879</c:v>
                </c:pt>
                <c:pt idx="24">
                  <c:v>73.248549754573858</c:v>
                </c:pt>
                <c:pt idx="25">
                  <c:v>74.83037863865178</c:v>
                </c:pt>
                <c:pt idx="26">
                  <c:v>73.756906077348063</c:v>
                </c:pt>
                <c:pt idx="32">
                  <c:v>65.746084089035449</c:v>
                </c:pt>
                <c:pt idx="33">
                  <c:v>65.603190428713859</c:v>
                </c:pt>
                <c:pt idx="34">
                  <c:v>63.070837828119387</c:v>
                </c:pt>
                <c:pt idx="40">
                  <c:v>73.52085354025219</c:v>
                </c:pt>
                <c:pt idx="41">
                  <c:v>74.524853801169584</c:v>
                </c:pt>
                <c:pt idx="42">
                  <c:v>76.036484245439468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14.34167298458428</c:v>
                </c:pt>
                <c:pt idx="1">
                  <c:v>12.753296880025733</c:v>
                </c:pt>
                <c:pt idx="2">
                  <c:v>14.315712590157947</c:v>
                </c:pt>
                <c:pt idx="8">
                  <c:v>7.4816026165167626</c:v>
                </c:pt>
                <c:pt idx="9">
                  <c:v>7.6771004942339376</c:v>
                </c:pt>
                <c:pt idx="10">
                  <c:v>8.2133701439558262</c:v>
                </c:pt>
                <c:pt idx="16">
                  <c:v>15.216543113538822</c:v>
                </c:pt>
                <c:pt idx="17">
                  <c:v>13.569790012352215</c:v>
                </c:pt>
                <c:pt idx="18">
                  <c:v>12.042732275817416</c:v>
                </c:pt>
                <c:pt idx="24">
                  <c:v>15.350290049085229</c:v>
                </c:pt>
                <c:pt idx="25">
                  <c:v>15.079886189538191</c:v>
                </c:pt>
                <c:pt idx="26">
                  <c:v>16.574585635359114</c:v>
                </c:pt>
                <c:pt idx="32">
                  <c:v>25.845012366034624</c:v>
                </c:pt>
                <c:pt idx="33">
                  <c:v>24.975074775672983</c:v>
                </c:pt>
                <c:pt idx="34">
                  <c:v>28.011506652283352</c:v>
                </c:pt>
                <c:pt idx="40">
                  <c:v>17.167798254122211</c:v>
                </c:pt>
                <c:pt idx="41">
                  <c:v>16.959064327485379</c:v>
                </c:pt>
                <c:pt idx="42">
                  <c:v>16.998341625207296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4.4794035885772052</c:v>
                </c:pt>
                <c:pt idx="1">
                  <c:v>4.277902862656803</c:v>
                </c:pt>
                <c:pt idx="2">
                  <c:v>3.7341367661827807</c:v>
                </c:pt>
                <c:pt idx="8">
                  <c:v>3.2842736440446987</c:v>
                </c:pt>
                <c:pt idx="9">
                  <c:v>3.4486545853926418</c:v>
                </c:pt>
                <c:pt idx="10">
                  <c:v>2.7607966870439755</c:v>
                </c:pt>
                <c:pt idx="16">
                  <c:v>4.4284042138119393</c:v>
                </c:pt>
                <c:pt idx="17">
                  <c:v>3.9350626433739189</c:v>
                </c:pt>
                <c:pt idx="18">
                  <c:v>3.2211071544189056</c:v>
                </c:pt>
                <c:pt idx="24">
                  <c:v>4.4846050870147263</c:v>
                </c:pt>
                <c:pt idx="25">
                  <c:v>4.836944626833005</c:v>
                </c:pt>
                <c:pt idx="26">
                  <c:v>3.3999150021249465</c:v>
                </c:pt>
                <c:pt idx="32">
                  <c:v>6.0593569661995055</c:v>
                </c:pt>
                <c:pt idx="33">
                  <c:v>6.281156530408774</c:v>
                </c:pt>
                <c:pt idx="34">
                  <c:v>6.4005753326141681</c:v>
                </c:pt>
                <c:pt idx="40">
                  <c:v>4.655674102812803</c:v>
                </c:pt>
                <c:pt idx="41">
                  <c:v>4.8611111111111116</c:v>
                </c:pt>
                <c:pt idx="42">
                  <c:v>3.3996683250414592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5.7998483699772558</c:v>
                </c:pt>
                <c:pt idx="1">
                  <c:v>5.8137664844001282</c:v>
                </c:pt>
                <c:pt idx="2">
                  <c:v>6.1900849082443168</c:v>
                </c:pt>
                <c:pt idx="8">
                  <c:v>2.8345598255655493</c:v>
                </c:pt>
                <c:pt idx="9">
                  <c:v>2.9544206479956068</c:v>
                </c:pt>
                <c:pt idx="10">
                  <c:v>2.8692565568921315</c:v>
                </c:pt>
                <c:pt idx="16">
                  <c:v>2.0678891923527116</c:v>
                </c:pt>
                <c:pt idx="17">
                  <c:v>1.8351861655196751</c:v>
                </c:pt>
                <c:pt idx="18">
                  <c:v>1.3920362576885723</c:v>
                </c:pt>
                <c:pt idx="24">
                  <c:v>5.3547523427041499</c:v>
                </c:pt>
                <c:pt idx="25">
                  <c:v>3.7863865178376011</c:v>
                </c:pt>
                <c:pt idx="26">
                  <c:v>4.4836379090522733</c:v>
                </c:pt>
                <c:pt idx="32">
                  <c:v>1.8549051937345424</c:v>
                </c:pt>
                <c:pt idx="33">
                  <c:v>2.6420737786640078</c:v>
                </c:pt>
                <c:pt idx="34">
                  <c:v>1.8338727076591153</c:v>
                </c:pt>
                <c:pt idx="40">
                  <c:v>3.2007759456838021</c:v>
                </c:pt>
                <c:pt idx="41">
                  <c:v>2.5950292397660819</c:v>
                </c:pt>
                <c:pt idx="42">
                  <c:v>2.570480928689884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1.5226181450593883</c:v>
                </c:pt>
                <c:pt idx="1">
                  <c:v>1.9137986490833065</c:v>
                </c:pt>
                <c:pt idx="2">
                  <c:v>2.2642198484433487</c:v>
                </c:pt>
                <c:pt idx="8">
                  <c:v>1.0493322431180159</c:v>
                </c:pt>
                <c:pt idx="9">
                  <c:v>1.6035145524437122</c:v>
                </c:pt>
                <c:pt idx="10">
                  <c:v>1.6959179648984419</c:v>
                </c:pt>
                <c:pt idx="16">
                  <c:v>0.5852516582130316</c:v>
                </c:pt>
                <c:pt idx="17">
                  <c:v>0.86465502029292385</c:v>
                </c:pt>
                <c:pt idx="18">
                  <c:v>0.79313693752023318</c:v>
                </c:pt>
                <c:pt idx="24">
                  <c:v>1.5618027666220438</c:v>
                </c:pt>
                <c:pt idx="25">
                  <c:v>1.4664040271394179</c:v>
                </c:pt>
                <c:pt idx="26">
                  <c:v>1.7849553761155972</c:v>
                </c:pt>
                <c:pt idx="32">
                  <c:v>0.49464138499587795</c:v>
                </c:pt>
                <c:pt idx="33">
                  <c:v>0.49850448654037888</c:v>
                </c:pt>
                <c:pt idx="34">
                  <c:v>0.68320747932398418</c:v>
                </c:pt>
                <c:pt idx="40">
                  <c:v>1.4548981571290012</c:v>
                </c:pt>
                <c:pt idx="41">
                  <c:v>1.0599415204678362</c:v>
                </c:pt>
                <c:pt idx="42">
                  <c:v>0.99502487562189057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4" formatCode="_(* #,##0.00_);_(* \(#,##0.00\);_(* &quot;-&quot;??_);_(@_)">
                  <c:v>19.957700442222652</c:v>
                </c:pt>
                <c:pt idx="5" formatCode="_(* #,##0.00_);_(* \(#,##0.00\);_(* &quot;-&quot;??_);_(@_)">
                  <c:v>19.367797864467704</c:v>
                </c:pt>
                <c:pt idx="6" formatCode="_(* #,##0.00_);_(* \(#,##0.00\);_(* &quot;-&quot;??_);_(@_)">
                  <c:v>19.878957169459962</c:v>
                </c:pt>
                <c:pt idx="12" formatCode="_(* #,##0.00_);_(* \(#,##0.00\);_(* &quot;-&quot;??_);_(@_)">
                  <c:v>39.945280437756495</c:v>
                </c:pt>
                <c:pt idx="13" formatCode="_(* #,##0.00_);_(* \(#,##0.00\);_(* &quot;-&quot;??_);_(@_)">
                  <c:v>45.300000000000004</c:v>
                </c:pt>
                <c:pt idx="14" formatCode="_(* #,##0.00_);_(* \(#,##0.00\);_(* &quot;-&quot;??_);_(@_)">
                  <c:v>39.344262295081968</c:v>
                </c:pt>
                <c:pt idx="20" formatCode="_(* #,##0.00_);_(* \(#,##0.00\);_(* &quot;-&quot;??_);_(@_)">
                  <c:v>40.780141843971627</c:v>
                </c:pt>
                <c:pt idx="21" formatCode="_(* #,##0.00_);_(* \(#,##0.00\);_(* &quot;-&quot;??_);_(@_)">
                  <c:v>39.787581699346404</c:v>
                </c:pt>
                <c:pt idx="22" formatCode="_(* #,##0.00_);_(* \(#,##0.00\);_(* &quot;-&quot;??_);_(@_)">
                  <c:v>39.73834832379395</c:v>
                </c:pt>
                <c:pt idx="28" formatCode="_(* #,##0.00_);_(* \(#,##0.00\);_(* &quot;-&quot;??_);_(@_)">
                  <c:v>31.119311193111933</c:v>
                </c:pt>
                <c:pt idx="29" formatCode="_(* #,##0.00_);_(* \(#,##0.00\);_(* &quot;-&quot;??_);_(@_)">
                  <c:v>33.90804597701149</c:v>
                </c:pt>
                <c:pt idx="30" formatCode="_(* #,##0.00_);_(* \(#,##0.00\);_(* &quot;-&quot;??_);_(@_)">
                  <c:v>32.258064516129032</c:v>
                </c:pt>
                <c:pt idx="36" formatCode="_(* #,##0.00_);_(* \(#,##0.00\);_(* &quot;-&quot;??_);_(@_)">
                  <c:v>28.229665071770331</c:v>
                </c:pt>
                <c:pt idx="37" formatCode="_(* #,##0.00_);_(* \(#,##0.00\);_(* &quot;-&quot;??_);_(@_)">
                  <c:v>33.149931224209077</c:v>
                </c:pt>
                <c:pt idx="38" formatCode="_(* #,##0.00_);_(* \(#,##0.00\);_(* &quot;-&quot;??_);_(@_)">
                  <c:v>31.37065637065637</c:v>
                </c:pt>
                <c:pt idx="44" formatCode="_(* #,##0.00_);_(* \(#,##0.00\);_(* &quot;-&quot;??_);_(@_)">
                  <c:v>29.004329004329005</c:v>
                </c:pt>
                <c:pt idx="45" formatCode="_(* #,##0.00_);_(* \(#,##0.00\);_(* &quot;-&quot;??_);_(@_)">
                  <c:v>20.512820512820511</c:v>
                </c:pt>
                <c:pt idx="46" formatCode="_(* #,##0.00_);_(* \(#,##0.00\);_(* &quot;-&quot;??_);_(@_)">
                  <c:v>27.459954233409611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4" formatCode="_(* #,##0.00_);_(* \(#,##0.00\);_(* &quot;-&quot;??_);_(@_)">
                  <c:v>29.148240722937896</c:v>
                </c:pt>
                <c:pt idx="5" formatCode="_(* #,##0.00_);_(* \(#,##0.00\);_(* &quot;-&quot;??_);_(@_)">
                  <c:v>27.87821122740247</c:v>
                </c:pt>
                <c:pt idx="6" formatCode="_(* #,##0.00_);_(* \(#,##0.00\);_(* &quot;-&quot;??_);_(@_)">
                  <c:v>25.756517690875231</c:v>
                </c:pt>
                <c:pt idx="12" formatCode="_(* #,##0.00_);_(* \(#,##0.00\);_(* &quot;-&quot;??_);_(@_)">
                  <c:v>32.421340629274965</c:v>
                </c:pt>
                <c:pt idx="13" formatCode="_(* #,##0.00_);_(* \(#,##0.00\);_(* &quot;-&quot;??_);_(@_)">
                  <c:v>27.500000000000004</c:v>
                </c:pt>
                <c:pt idx="14" formatCode="_(* #,##0.00_);_(* \(#,##0.00\);_(* &quot;-&quot;??_);_(@_)">
                  <c:v>31.475409836065577</c:v>
                </c:pt>
                <c:pt idx="20" formatCode="_(* #,##0.00_);_(* \(#,##0.00\);_(* &quot;-&quot;??_);_(@_)">
                  <c:v>36.87943262411347</c:v>
                </c:pt>
                <c:pt idx="21" formatCode="_(* #,##0.00_);_(* \(#,##0.00\);_(* &quot;-&quot;??_);_(@_)">
                  <c:v>38.480392156862749</c:v>
                </c:pt>
                <c:pt idx="22" formatCode="_(* #,##0.00_);_(* \(#,##0.00\);_(* &quot;-&quot;??_);_(@_)">
                  <c:v>38.348323793949305</c:v>
                </c:pt>
                <c:pt idx="28" formatCode="_(* #,##0.00_);_(* \(#,##0.00\);_(* &quot;-&quot;??_);_(@_)">
                  <c:v>31.73431734317343</c:v>
                </c:pt>
                <c:pt idx="29" formatCode="_(* #,##0.00_);_(* \(#,##0.00\);_(* &quot;-&quot;??_);_(@_)">
                  <c:v>32.41379310344827</c:v>
                </c:pt>
                <c:pt idx="30" formatCode="_(* #,##0.00_);_(* \(#,##0.00\);_(* &quot;-&quot;??_);_(@_)">
                  <c:v>34.562211981566819</c:v>
                </c:pt>
                <c:pt idx="36" formatCode="_(* #,##0.00_);_(* \(#,##0.00\);_(* &quot;-&quot;??_);_(@_)">
                  <c:v>50.47846889952153</c:v>
                </c:pt>
                <c:pt idx="37" formatCode="_(* #,##0.00_);_(* \(#,##0.00\);_(* &quot;-&quot;??_);_(@_)">
                  <c:v>48.693259972489685</c:v>
                </c:pt>
                <c:pt idx="38" formatCode="_(* #,##0.00_);_(* \(#,##0.00\);_(* &quot;-&quot;??_);_(@_)">
                  <c:v>47.297297297297298</c:v>
                </c:pt>
                <c:pt idx="44" formatCode="_(* #,##0.00_);_(* \(#,##0.00\);_(* &quot;-&quot;??_);_(@_)">
                  <c:v>48.917748917748916</c:v>
                </c:pt>
                <c:pt idx="45" formatCode="_(* #,##0.00_);_(* \(#,##0.00\);_(* &quot;-&quot;??_);_(@_)">
                  <c:v>47.435897435897431</c:v>
                </c:pt>
                <c:pt idx="46" formatCode="_(* #,##0.00_);_(* \(#,##0.00\);_(* &quot;-&quot;??_);_(@_)">
                  <c:v>43.707093821510298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4" formatCode="_(* #,##0.00_);_(* \(#,##0.00\);_(* &quot;-&quot;??_);_(@_)">
                  <c:v>2.7783118631032493</c:v>
                </c:pt>
                <c:pt idx="5" formatCode="_(* #,##0.00_);_(* \(#,##0.00\);_(* &quot;-&quot;??_);_(@_)">
                  <c:v>3.108150967332699</c:v>
                </c:pt>
                <c:pt idx="6" formatCode="_(* #,##0.00_);_(* \(#,##0.00\);_(* &quot;-&quot;??_);_(@_)">
                  <c:v>2.9911545623836124</c:v>
                </c:pt>
                <c:pt idx="12" formatCode="_(* #,##0.00_);_(* \(#,##0.00\);_(* &quot;-&quot;??_);_(@_)">
                  <c:v>3.0095759233926129</c:v>
                </c:pt>
                <c:pt idx="13" formatCode="_(* #,##0.00_);_(* \(#,##0.00\);_(* &quot;-&quot;??_);_(@_)">
                  <c:v>4.3999999999999995</c:v>
                </c:pt>
                <c:pt idx="14" formatCode="_(* #,##0.00_);_(* \(#,##0.00\);_(* &quot;-&quot;??_);_(@_)">
                  <c:v>3.6065573770491808</c:v>
                </c:pt>
                <c:pt idx="20" formatCode="_(* #,##0.00_);_(* \(#,##0.00\);_(* &quot;-&quot;??_);_(@_)">
                  <c:v>3.1914893617021276</c:v>
                </c:pt>
                <c:pt idx="21" formatCode="_(* #,##0.00_);_(* \(#,##0.00\);_(* &quot;-&quot;??_);_(@_)">
                  <c:v>4.8202614379084974</c:v>
                </c:pt>
                <c:pt idx="22" formatCode="_(* #,##0.00_);_(* \(#,##0.00\);_(* &quot;-&quot;??_);_(@_)">
                  <c:v>4.3336058871627152</c:v>
                </c:pt>
                <c:pt idx="28" formatCode="_(* #,##0.00_);_(* \(#,##0.00\);_(* &quot;-&quot;??_);_(@_)">
                  <c:v>6.0270602706027061</c:v>
                </c:pt>
                <c:pt idx="29" formatCode="_(* #,##0.00_);_(* \(#,##0.00\);_(* &quot;-&quot;??_);_(@_)">
                  <c:v>3.9080459770114944</c:v>
                </c:pt>
                <c:pt idx="30" formatCode="_(* #,##0.00_);_(* \(#,##0.00\);_(* &quot;-&quot;??_);_(@_)">
                  <c:v>4.2626728110599084</c:v>
                </c:pt>
                <c:pt idx="36" formatCode="_(* #,##0.00_);_(* \(#,##0.00\);_(* &quot;-&quot;??_);_(@_)">
                  <c:v>5.6220095693779903</c:v>
                </c:pt>
                <c:pt idx="37" formatCode="_(* #,##0.00_);_(* \(#,##0.00\);_(* &quot;-&quot;??_);_(@_)">
                  <c:v>5.7771664374140306</c:v>
                </c:pt>
                <c:pt idx="38" formatCode="_(* #,##0.00_);_(* \(#,##0.00\);_(* &quot;-&quot;??_);_(@_)">
                  <c:v>6.8532818532818531</c:v>
                </c:pt>
                <c:pt idx="44" formatCode="_(* #,##0.00_);_(* \(#,##0.00\);_(* &quot;-&quot;??_);_(@_)">
                  <c:v>1.7316017316017316</c:v>
                </c:pt>
                <c:pt idx="45" formatCode="_(* #,##0.00_);_(* \(#,##0.00\);_(* &quot;-&quot;??_);_(@_)">
                  <c:v>7.0512820512820511</c:v>
                </c:pt>
                <c:pt idx="46" formatCode="_(* #,##0.00_);_(* \(#,##0.00\);_(* &quot;-&quot;??_);_(@_)">
                  <c:v>5.4919908466819223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4" formatCode="_(* #,##0.00_);_(* \(#,##0.00\);_(* &quot;-&quot;??_);_(@_)">
                  <c:v>40.646029609690444</c:v>
                </c:pt>
                <c:pt idx="5" formatCode="_(* #,##0.00_);_(* \(#,##0.00\);_(* &quot;-&quot;??_);_(@_)">
                  <c:v>42.890368960778098</c:v>
                </c:pt>
                <c:pt idx="6" formatCode="_(* #,##0.00_);_(* \(#,##0.00\);_(* &quot;-&quot;??_);_(@_)">
                  <c:v>43.924581005586596</c:v>
                </c:pt>
                <c:pt idx="12" formatCode="_(* #,##0.00_);_(* \(#,##0.00\);_(* &quot;-&quot;??_);_(@_)">
                  <c:v>21.203830369357046</c:v>
                </c:pt>
                <c:pt idx="13" formatCode="_(* #,##0.00_);_(* \(#,##0.00\);_(* &quot;-&quot;??_);_(@_)">
                  <c:v>18.3</c:v>
                </c:pt>
                <c:pt idx="14" formatCode="_(* #,##0.00_);_(* \(#,##0.00\);_(* &quot;-&quot;??_);_(@_)">
                  <c:v>20.081967213114755</c:v>
                </c:pt>
                <c:pt idx="20" formatCode="_(* #,##0.00_);_(* \(#,##0.00\);_(* &quot;-&quot;??_);_(@_)">
                  <c:v>17.198581560283689</c:v>
                </c:pt>
                <c:pt idx="21" formatCode="_(* #,##0.00_);_(* \(#,##0.00\);_(* &quot;-&quot;??_);_(@_)">
                  <c:v>14.133986928104575</c:v>
                </c:pt>
                <c:pt idx="22" formatCode="_(* #,##0.00_);_(* \(#,##0.00\);_(* &quot;-&quot;??_);_(@_)">
                  <c:v>15.372035977105478</c:v>
                </c:pt>
                <c:pt idx="28" formatCode="_(* #,##0.00_);_(* \(#,##0.00\);_(* &quot;-&quot;??_);_(@_)">
                  <c:v>24.723247232472325</c:v>
                </c:pt>
                <c:pt idx="29" formatCode="_(* #,##0.00_);_(* \(#,##0.00\);_(* &quot;-&quot;??_);_(@_)">
                  <c:v>23.908045977011493</c:v>
                </c:pt>
                <c:pt idx="30" formatCode="_(* #,##0.00_);_(* \(#,##0.00\);_(* &quot;-&quot;??_);_(@_)">
                  <c:v>22.350230414746544</c:v>
                </c:pt>
                <c:pt idx="36" formatCode="_(* #,##0.00_);_(* \(#,##0.00\);_(* &quot;-&quot;??_);_(@_)">
                  <c:v>13.995215311004786</c:v>
                </c:pt>
                <c:pt idx="37" formatCode="_(* #,##0.00_);_(* \(#,##0.00\);_(* &quot;-&quot;??_);_(@_)">
                  <c:v>11.141678129298487</c:v>
                </c:pt>
                <c:pt idx="38" formatCode="_(* #,##0.00_);_(* \(#,##0.00\);_(* &quot;-&quot;??_);_(@_)">
                  <c:v>12.741312741312742</c:v>
                </c:pt>
                <c:pt idx="44" formatCode="_(* #,##0.00_);_(* \(#,##0.00\);_(* &quot;-&quot;??_);_(@_)">
                  <c:v>15.584415584415584</c:v>
                </c:pt>
                <c:pt idx="45" formatCode="_(* #,##0.00_);_(* \(#,##0.00\);_(* &quot;-&quot;??_);_(@_)">
                  <c:v>19.551282051282051</c:v>
                </c:pt>
                <c:pt idx="46" formatCode="_(* #,##0.00_);_(* \(#,##0.00\);_(* &quot;-&quot;??_);_(@_)">
                  <c:v>20.823798627002287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4" formatCode="_(* #,##0.00_);_(* \(#,##0.00\);_(* &quot;-&quot;??_);_(@_)">
                  <c:v>7.4697173620457606</c:v>
                </c:pt>
                <c:pt idx="5" formatCode="_(* #,##0.00_);_(* \(#,##0.00\);_(* &quot;-&quot;??_);_(@_)">
                  <c:v>6.7554709800190293</c:v>
                </c:pt>
                <c:pt idx="6" formatCode="_(* #,##0.00_);_(* \(#,##0.00\);_(* &quot;-&quot;??_);_(@_)">
                  <c:v>7.4487895716945998</c:v>
                </c:pt>
                <c:pt idx="12" formatCode="_(* #,##0.00_);_(* \(#,##0.00\);_(* &quot;-&quot;??_);_(@_)">
                  <c:v>3.4199726402188784</c:v>
                </c:pt>
                <c:pt idx="13" formatCode="_(* #,##0.00_);_(* \(#,##0.00\);_(* &quot;-&quot;??_);_(@_)">
                  <c:v>4.5</c:v>
                </c:pt>
                <c:pt idx="14" formatCode="_(* #,##0.00_);_(* \(#,##0.00\);_(* &quot;-&quot;??_);_(@_)">
                  <c:v>5.4918032786885247</c:v>
                </c:pt>
                <c:pt idx="20" formatCode="_(* #,##0.00_);_(* \(#,##0.00\);_(* &quot;-&quot;??_);_(@_)">
                  <c:v>1.9503546099290781</c:v>
                </c:pt>
                <c:pt idx="21" formatCode="_(* #,##0.00_);_(* \(#,##0.00\);_(* &quot;-&quot;??_);_(@_)">
                  <c:v>2.7777777777777777</c:v>
                </c:pt>
                <c:pt idx="22" formatCode="_(* #,##0.00_);_(* \(#,##0.00\);_(* &quot;-&quot;??_);_(@_)">
                  <c:v>2.2076860179885527</c:v>
                </c:pt>
                <c:pt idx="28" formatCode="_(* #,##0.00_);_(* \(#,##0.00\);_(* &quot;-&quot;??_);_(@_)">
                  <c:v>6.3960639606396059</c:v>
                </c:pt>
                <c:pt idx="29" formatCode="_(* #,##0.00_);_(* \(#,##0.00\);_(* &quot;-&quot;??_);_(@_)">
                  <c:v>5.8620689655172411</c:v>
                </c:pt>
                <c:pt idx="30" formatCode="_(* #,##0.00_);_(* \(#,##0.00\);_(* &quot;-&quot;??_);_(@_)">
                  <c:v>6.5668202764976948</c:v>
                </c:pt>
                <c:pt idx="36" formatCode="_(* #,##0.00_);_(* \(#,##0.00\);_(* &quot;-&quot;??_);_(@_)">
                  <c:v>1.6746411483253589</c:v>
                </c:pt>
                <c:pt idx="37" formatCode="_(* #,##0.00_);_(* \(#,##0.00\);_(* &quot;-&quot;??_);_(@_)">
                  <c:v>1.2379642365887207</c:v>
                </c:pt>
                <c:pt idx="38" formatCode="_(* #,##0.00_);_(* \(#,##0.00\);_(* &quot;-&quot;??_);_(@_)">
                  <c:v>1.7374517374517375</c:v>
                </c:pt>
                <c:pt idx="44" formatCode="_(* #,##0.00_);_(* \(#,##0.00\);_(* &quot;-&quot;??_);_(@_)">
                  <c:v>4.7619047619047619</c:v>
                </c:pt>
                <c:pt idx="45" formatCode="_(* #,##0.00_);_(* \(#,##0.00\);_(* &quot;-&quot;??_);_(@_)">
                  <c:v>5.4487179487179489</c:v>
                </c:pt>
                <c:pt idx="46" formatCode="_(* #,##0.00_);_(* \(#,##0.00\);_(* &quot;-&quot;??_);_(@_)">
                  <c:v>2.5171624713958813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Sheet1!$Q$2:$Q$48</c:f>
              <c:numCache>
                <c:formatCode>General</c:formatCode>
                <c:ptCount val="47"/>
                <c:pt idx="4" formatCode="_(* #,##0.00_);_(* \(#,##0.00\);_(* &quot;-&quot;??_);_(@_)">
                  <c:v>69.25627664613927</c:v>
                </c:pt>
                <c:pt idx="5" formatCode="_(* #,##0.00_);_(* \(#,##0.00\);_(* &quot;-&quot;??_);_(@_)">
                  <c:v>65.635512651747845</c:v>
                </c:pt>
                <c:pt idx="6" formatCode="_(* #,##0.00_);_(* \(#,##0.00\);_(* &quot;-&quot;??_);_(@_)">
                  <c:v>59.208447062203703</c:v>
                </c:pt>
                <c:pt idx="12" formatCode="_(* #,##0.00_);_(* \(#,##0.00\);_(* &quot;-&quot;??_);_(@_)">
                  <c:v>85.602660016625094</c:v>
                </c:pt>
                <c:pt idx="13" formatCode="_(* #,##0.00_);_(* \(#,##0.00\);_(* &quot;-&quot;??_);_(@_)">
                  <c:v>83.355849770332341</c:v>
                </c:pt>
                <c:pt idx="14" formatCode="_(* #,##0.00_);_(* \(#,##0.00\);_(* &quot;-&quot;??_);_(@_)">
                  <c:v>81.986226893802112</c:v>
                </c:pt>
                <c:pt idx="20" formatCode="_(* #,##0.00_);_(* \(#,##0.00\);_(* &quot;-&quot;??_);_(@_)">
                  <c:v>79.006622516556291</c:v>
                </c:pt>
                <c:pt idx="21" formatCode="_(* #,##0.00_);_(* \(#,##0.00\);_(* &quot;-&quot;??_);_(@_)">
                  <c:v>77.683444511825357</c:v>
                </c:pt>
                <c:pt idx="22" formatCode="_(* #,##0.00_);_(* \(#,##0.00\);_(* &quot;-&quot;??_);_(@_)">
                  <c:v>80.309112806101965</c:v>
                </c:pt>
                <c:pt idx="28" formatCode="_(* #,##0.00_);_(* \(#,##0.00\);_(* &quot;-&quot;??_);_(@_)">
                  <c:v>70.399628252788105</c:v>
                </c:pt>
                <c:pt idx="29" formatCode="_(* #,##0.00_);_(* \(#,##0.00\);_(* &quot;-&quot;??_);_(@_)">
                  <c:v>69.356725146198826</c:v>
                </c:pt>
                <c:pt idx="30" formatCode="_(* #,##0.00_);_(* \(#,##0.00\);_(* &quot;-&quot;??_);_(@_)">
                  <c:v>63.402664173872402</c:v>
                </c:pt>
                <c:pt idx="36" formatCode="_(* #,##0.00_);_(* \(#,##0.00\);_(* &quot;-&quot;??_);_(@_)">
                  <c:v>69.253294289897511</c:v>
                </c:pt>
                <c:pt idx="37" formatCode="_(* #,##0.00_);_(* \(#,##0.00\);_(* &quot;-&quot;??_);_(@_)">
                  <c:v>64.6604086140254</c:v>
                </c:pt>
                <c:pt idx="38" formatCode="_(* #,##0.00_);_(* \(#,##0.00\);_(* &quot;-&quot;??_);_(@_)">
                  <c:v>61.781376518218622</c:v>
                </c:pt>
                <c:pt idx="44" formatCode="_(* #,##0.00_);_(* \(#,##0.00\);_(* &quot;-&quot;??_);_(@_)">
                  <c:v>76.085547634478289</c:v>
                </c:pt>
                <c:pt idx="45" formatCode="_(* #,##0.00_);_(* \(#,##0.00\);_(* &quot;-&quot;??_);_(@_)">
                  <c:v>74.479638009049779</c:v>
                </c:pt>
                <c:pt idx="46" formatCode="_(* #,##0.00_);_(* \(#,##0.00\);_(* &quot;-&quot;??_);_(@_)">
                  <c:v>72.122103714600954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  <c:pt idx="4" formatCode="_(* #,##0.00_);_(* \(#,##0.00\);_(* &quot;-&quot;??_);_(@_)">
                  <c:v>13.324761453610339</c:v>
                </c:pt>
                <c:pt idx="5" formatCode="_(* #,##0.00_);_(* \(#,##0.00\);_(* &quot;-&quot;??_);_(@_)">
                  <c:v>14.165569694310371</c:v>
                </c:pt>
                <c:pt idx="6" formatCode="_(* #,##0.00_);_(* \(#,##0.00\);_(* &quot;-&quot;??_);_(@_)">
                  <c:v>16.556529234305415</c:v>
                </c:pt>
                <c:pt idx="12" formatCode="_(* #,##0.00_);_(* \(#,##0.00\);_(* &quot;-&quot;??_);_(@_)">
                  <c:v>6.7497921862011632</c:v>
                </c:pt>
                <c:pt idx="13" formatCode="_(* #,##0.00_);_(* \(#,##0.00\);_(* &quot;-&quot;??_);_(@_)">
                  <c:v>7.6195622804647396</c:v>
                </c:pt>
                <c:pt idx="14" formatCode="_(* #,##0.00_);_(* \(#,##0.00\);_(* &quot;-&quot;??_);_(@_)">
                  <c:v>9.4841126011840036</c:v>
                </c:pt>
                <c:pt idx="20" formatCode="_(* #,##0.00_);_(* \(#,##0.00\);_(* &quot;-&quot;??_);_(@_)">
                  <c:v>13.620309050772628</c:v>
                </c:pt>
                <c:pt idx="21" formatCode="_(* #,##0.00_);_(* \(#,##0.00\);_(* &quot;-&quot;??_);_(@_)">
                  <c:v>15.807560137457044</c:v>
                </c:pt>
                <c:pt idx="22" formatCode="_(* #,##0.00_);_(* \(#,##0.00\);_(* &quot;-&quot;??_);_(@_)">
                  <c:v>13.669209152950623</c:v>
                </c:pt>
                <c:pt idx="28" formatCode="_(* #,##0.00_);_(* \(#,##0.00\);_(* &quot;-&quot;??_);_(@_)">
                  <c:v>17.007434944237918</c:v>
                </c:pt>
                <c:pt idx="29" formatCode="_(* #,##0.00_);_(* \(#,##0.00\);_(* &quot;-&quot;??_);_(@_)">
                  <c:v>16.631578947368421</c:v>
                </c:pt>
                <c:pt idx="30" formatCode="_(* #,##0.00_);_(* \(#,##0.00\);_(* &quot;-&quot;??_);_(@_)">
                  <c:v>19.39705538677261</c:v>
                </c:pt>
                <c:pt idx="36" formatCode="_(* #,##0.00_);_(* \(#,##0.00\);_(* &quot;-&quot;??_);_(@_)">
                  <c:v>22.352367008296731</c:v>
                </c:pt>
                <c:pt idx="37" formatCode="_(* #,##0.00_);_(* \(#,##0.00\);_(* &quot;-&quot;??_);_(@_)">
                  <c:v>24.019878520154609</c:v>
                </c:pt>
                <c:pt idx="38" formatCode="_(* #,##0.00_);_(* \(#,##0.00\);_(* &quot;-&quot;??_);_(@_)">
                  <c:v>29.1497975708502</c:v>
                </c:pt>
                <c:pt idx="44" formatCode="_(* #,##0.00_);_(* \(#,##0.00\);_(* &quot;-&quot;??_);_(@_)">
                  <c:v>16.202203499675957</c:v>
                </c:pt>
                <c:pt idx="45" formatCode="_(* #,##0.00_);_(* \(#,##0.00\);_(* &quot;-&quot;??_);_(@_)">
                  <c:v>16.018099547511312</c:v>
                </c:pt>
                <c:pt idx="46" formatCode="_(* #,##0.00_);_(* \(#,##0.00\);_(* &quot;-&quot;??_);_(@_)">
                  <c:v>18.830452372195662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  <c:pt idx="4" formatCode="_(* #,##0.00_);_(* \(#,##0.00\);_(* &quot;-&quot;??_);_(@_)">
                  <c:v>4.3784259321919201</c:v>
                </c:pt>
                <c:pt idx="5" formatCode="_(* #,##0.00_);_(* \(#,##0.00\);_(* &quot;-&quot;??_);_(@_)">
                  <c:v>4.2635658914728678</c:v>
                </c:pt>
                <c:pt idx="6" formatCode="_(* #,##0.00_);_(* \(#,##0.00\);_(* &quot;-&quot;??_);_(@_)">
                  <c:v>3.8284729205573909</c:v>
                </c:pt>
                <c:pt idx="12" formatCode="_(* #,##0.00_);_(* \(#,##0.00\);_(* &quot;-&quot;??_);_(@_)">
                  <c:v>3.0091438071487944</c:v>
                </c:pt>
                <c:pt idx="13" formatCode="_(* #,##0.00_);_(* \(#,##0.00\);_(* &quot;-&quot;??_);_(@_)">
                  <c:v>3.0802485814644691</c:v>
                </c:pt>
                <c:pt idx="14" formatCode="_(* #,##0.00_);_(* \(#,##0.00\);_(* &quot;-&quot;??_);_(@_)">
                  <c:v>2.2592726833393741</c:v>
                </c:pt>
                <c:pt idx="20" formatCode="_(* #,##0.00_);_(* \(#,##0.00\);_(* &quot;-&quot;??_);_(@_)">
                  <c:v>3.4657836644591615</c:v>
                </c:pt>
                <c:pt idx="21" formatCode="_(* #,##0.00_);_(* \(#,##0.00\);_(* &quot;-&quot;??_);_(@_)">
                  <c:v>2.9108550636749544</c:v>
                </c:pt>
                <c:pt idx="22" formatCode="_(* #,##0.00_);_(* \(#,##0.00\);_(* &quot;-&quot;??_);_(@_)">
                  <c:v>2.1878763548775595</c:v>
                </c:pt>
                <c:pt idx="28" formatCode="_(* #,##0.00_);_(* \(#,##0.00\);_(* &quot;-&quot;??_);_(@_)">
                  <c:v>3.4851301115241635</c:v>
                </c:pt>
                <c:pt idx="29" formatCode="_(* #,##0.00_);_(* \(#,##0.00\);_(* &quot;-&quot;??_);_(@_)">
                  <c:v>3.2982456140350878</c:v>
                </c:pt>
                <c:pt idx="30" formatCode="_(* #,##0.00_);_(* \(#,##0.00\);_(* &quot;-&quot;??_);_(@_)">
                  <c:v>3.9495209161018932</c:v>
                </c:pt>
                <c:pt idx="36" formatCode="_(* #,##0.00_);_(* \(#,##0.00\);_(* &quot;-&quot;??_);_(@_)">
                  <c:v>4.9780380673499272</c:v>
                </c:pt>
                <c:pt idx="37" formatCode="_(* #,##0.00_);_(* \(#,##0.00\);_(* &quot;-&quot;??_);_(@_)">
                  <c:v>6.9574820541137488</c:v>
                </c:pt>
                <c:pt idx="38" formatCode="_(* #,##0.00_);_(* \(#,##0.00\);_(* &quot;-&quot;??_);_(@_)">
                  <c:v>4.7368421052631584</c:v>
                </c:pt>
                <c:pt idx="44" formatCode="_(* #,##0.00_);_(* \(#,##0.00\);_(* &quot;-&quot;??_);_(@_)">
                  <c:v>3.8885288399222291</c:v>
                </c:pt>
                <c:pt idx="45" formatCode="_(* #,##0.00_);_(* \(#,##0.00\);_(* &quot;-&quot;??_);_(@_)">
                  <c:v>4.0271493212669682</c:v>
                </c:pt>
                <c:pt idx="46" formatCode="_(* #,##0.00_);_(* \(#,##0.00\);_(* &quot;-&quot;??_);_(@_)">
                  <c:v>3.0525928650239056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  <c:pt idx="4" formatCode="_(* #,##0.00_);_(* \(#,##0.00\);_(* &quot;-&quot;??_);_(@_)">
                  <c:v>9.0816809907288345</c:v>
                </c:pt>
                <c:pt idx="5" formatCode="_(* #,##0.00_);_(* \(#,##0.00\);_(* &quot;-&quot;??_);_(@_)">
                  <c:v>12.095948515430745</c:v>
                </c:pt>
                <c:pt idx="6" formatCode="_(* #,##0.00_);_(* \(#,##0.00\);_(* &quot;-&quot;??_);_(@_)">
                  <c:v>15.608389599195519</c:v>
                </c:pt>
                <c:pt idx="12" formatCode="_(* #,##0.00_);_(* \(#,##0.00\);_(* &quot;-&quot;??_);_(@_)">
                  <c:v>2.8262676641729012</c:v>
                </c:pt>
                <c:pt idx="13" formatCode="_(* #,##0.00_);_(* \(#,##0.00\);_(* &quot;-&quot;??_);_(@_)">
                  <c:v>3.4044852742502028</c:v>
                </c:pt>
                <c:pt idx="14" formatCode="_(* #,##0.00_);_(* \(#,##0.00\);_(* &quot;-&quot;??_);_(@_)">
                  <c:v>3.5278482541983811</c:v>
                </c:pt>
                <c:pt idx="20" formatCode="_(* #,##0.00_);_(* \(#,##0.00\);_(* &quot;-&quot;??_);_(@_)">
                  <c:v>2.8918322295805741</c:v>
                </c:pt>
                <c:pt idx="21" formatCode="_(* #,##0.00_);_(* \(#,##0.00\);_(* &quot;-&quot;??_);_(@_)">
                  <c:v>2.385284010511421</c:v>
                </c:pt>
                <c:pt idx="22" formatCode="_(* #,##0.00_);_(* \(#,##0.00\);_(* &quot;-&quot;??_);_(@_)">
                  <c:v>2.6896828582898435</c:v>
                </c:pt>
                <c:pt idx="28" formatCode="_(* #,##0.00_);_(* \(#,##0.00\);_(* &quot;-&quot;??_);_(@_)">
                  <c:v>5.9944237918215615</c:v>
                </c:pt>
                <c:pt idx="29" formatCode="_(* #,##0.00_);_(* \(#,##0.00\);_(* &quot;-&quot;??_);_(@_)">
                  <c:v>7.4385964912280711</c:v>
                </c:pt>
                <c:pt idx="30" formatCode="_(* #,##0.00_);_(* \(#,##0.00\);_(* &quot;-&quot;??_);_(@_)">
                  <c:v>8.880579574666978</c:v>
                </c:pt>
                <c:pt idx="36" formatCode="_(* #,##0.00_);_(* \(#,##0.00\);_(* &quot;-&quot;??_);_(@_)">
                  <c:v>2.7818448023426061</c:v>
                </c:pt>
                <c:pt idx="37" formatCode="_(* #,##0.00_);_(* \(#,##0.00\);_(* &quot;-&quot;??_);_(@_)">
                  <c:v>3.5339591385974605</c:v>
                </c:pt>
                <c:pt idx="38" formatCode="_(* #,##0.00_);_(* \(#,##0.00\);_(* &quot;-&quot;??_);_(@_)">
                  <c:v>3.0364372469635628</c:v>
                </c:pt>
                <c:pt idx="44" formatCode="_(* #,##0.00_);_(* \(#,##0.00\);_(* &quot;-&quot;??_);_(@_)">
                  <c:v>2.3331173039533377</c:v>
                </c:pt>
                <c:pt idx="45" formatCode="_(* #,##0.00_);_(* \(#,##0.00\);_(* &quot;-&quot;??_);_(@_)">
                  <c:v>3.8914027149321266</c:v>
                </c:pt>
                <c:pt idx="46" formatCode="_(* #,##0.00_);_(* \(#,##0.00\);_(* &quot;-&quot;??_);_(@_)">
                  <c:v>4.1191614564178005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  <c:pt idx="4" formatCode="_(* #,##0.00_);_(* \(#,##0.00\);_(* &quot;-&quot;??_);_(@_)">
                  <c:v>3.9588549773296338</c:v>
                </c:pt>
                <c:pt idx="5" formatCode="_(* #,##0.00_);_(* \(#,##0.00\);_(* &quot;-&quot;??_);_(@_)">
                  <c:v>3.8394032470381747</c:v>
                </c:pt>
                <c:pt idx="6" formatCode="_(* #,##0.00_);_(* \(#,##0.00\);_(* &quot;-&quot;??_);_(@_)">
                  <c:v>4.7981611837379683</c:v>
                </c:pt>
                <c:pt idx="12" formatCode="_(* #,##0.00_);_(* \(#,##0.00\);_(* &quot;-&quot;??_);_(@_)">
                  <c:v>1.8121363258520367</c:v>
                </c:pt>
                <c:pt idx="13" formatCode="_(* #,##0.00_);_(* \(#,##0.00\);_(* &quot;-&quot;??_);_(@_)">
                  <c:v>2.5398540934882465</c:v>
                </c:pt>
                <c:pt idx="14" formatCode="_(* #,##0.00_);_(* \(#,##0.00\);_(* &quot;-&quot;??_);_(@_)">
                  <c:v>2.7425395674761388</c:v>
                </c:pt>
                <c:pt idx="20" formatCode="_(* #,##0.00_);_(* \(#,##0.00\);_(* &quot;-&quot;??_);_(@_)">
                  <c:v>1.0154525386313467</c:v>
                </c:pt>
                <c:pt idx="21" formatCode="_(* #,##0.00_);_(* \(#,##0.00\);_(* &quot;-&quot;??_);_(@_)">
                  <c:v>1.2128562765312312</c:v>
                </c:pt>
                <c:pt idx="22" formatCode="_(* #,##0.00_);_(* \(#,##0.00\);_(* &quot;-&quot;??_);_(@_)">
                  <c:v>1.1441188277800081</c:v>
                </c:pt>
                <c:pt idx="28" formatCode="_(* #,##0.00_);_(* \(#,##0.00\);_(* &quot;-&quot;??_);_(@_)">
                  <c:v>3.1133828996282529</c:v>
                </c:pt>
                <c:pt idx="29" formatCode="_(* #,##0.00_);_(* \(#,##0.00\);_(* &quot;-&quot;??_);_(@_)">
                  <c:v>3.27485380116959</c:v>
                </c:pt>
                <c:pt idx="30" formatCode="_(* #,##0.00_);_(* \(#,##0.00\);_(* &quot;-&quot;??_);_(@_)">
                  <c:v>4.3701799485861184</c:v>
                </c:pt>
                <c:pt idx="36" formatCode="_(* #,##0.00_);_(* \(#,##0.00\);_(* &quot;-&quot;??_);_(@_)">
                  <c:v>0.63445583211322598</c:v>
                </c:pt>
                <c:pt idx="37" formatCode="_(* #,##0.00_);_(* \(#,##0.00\);_(* &quot;-&quot;??_);_(@_)">
                  <c:v>0.82827167310877969</c:v>
                </c:pt>
                <c:pt idx="38" formatCode="_(* #,##0.00_);_(* \(#,##0.00\);_(* &quot;-&quot;??_);_(@_)">
                  <c:v>1.2955465587044535</c:v>
                </c:pt>
                <c:pt idx="44" formatCode="_(* #,##0.00_);_(* \(#,##0.00\);_(* &quot;-&quot;??_);_(@_)">
                  <c:v>1.4906027219701881</c:v>
                </c:pt>
                <c:pt idx="45" formatCode="_(* #,##0.00_);_(* \(#,##0.00\);_(* &quot;-&quot;??_);_(@_)">
                  <c:v>1.5837104072398189</c:v>
                </c:pt>
                <c:pt idx="46" formatCode="_(* #,##0.00_);_(* \(#,##0.00\);_(* &quot;-&quot;??_);_(@_)">
                  <c:v>1.8756895917616769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19.037960011590844</c:v>
                </c:pt>
                <c:pt idx="1">
                  <c:v>18.383311603650586</c:v>
                </c:pt>
                <c:pt idx="2">
                  <c:v>20.324379118094274</c:v>
                </c:pt>
                <c:pt idx="8">
                  <c:v>19.371069182389938</c:v>
                </c:pt>
                <c:pt idx="9">
                  <c:v>22.07900207900208</c:v>
                </c:pt>
                <c:pt idx="10">
                  <c:v>22.331081081081081</c:v>
                </c:pt>
                <c:pt idx="16">
                  <c:v>22.138047138047138</c:v>
                </c:pt>
                <c:pt idx="17">
                  <c:v>23.307291666666664</c:v>
                </c:pt>
                <c:pt idx="18">
                  <c:v>23.501006036217305</c:v>
                </c:pt>
                <c:pt idx="24">
                  <c:v>30.74581430745814</c:v>
                </c:pt>
                <c:pt idx="25">
                  <c:v>30.73170731707317</c:v>
                </c:pt>
                <c:pt idx="26">
                  <c:v>31.65278386672512</c:v>
                </c:pt>
                <c:pt idx="32">
                  <c:v>24.103419516263553</c:v>
                </c:pt>
                <c:pt idx="33">
                  <c:v>24.230254350736278</c:v>
                </c:pt>
                <c:pt idx="34">
                  <c:v>29.792615073343448</c:v>
                </c:pt>
                <c:pt idx="40">
                  <c:v>10.944206008583691</c:v>
                </c:pt>
                <c:pt idx="41">
                  <c:v>11.444652908067541</c:v>
                </c:pt>
                <c:pt idx="42">
                  <c:v>9.7297297297297298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37.293538104897131</c:v>
                </c:pt>
                <c:pt idx="1">
                  <c:v>37.887874837027383</c:v>
                </c:pt>
                <c:pt idx="2">
                  <c:v>37.759756715661432</c:v>
                </c:pt>
                <c:pt idx="8">
                  <c:v>36.540880503144649</c:v>
                </c:pt>
                <c:pt idx="9">
                  <c:v>36.507276507276508</c:v>
                </c:pt>
                <c:pt idx="10">
                  <c:v>37.635135135135137</c:v>
                </c:pt>
                <c:pt idx="16">
                  <c:v>48.98989898989899</c:v>
                </c:pt>
                <c:pt idx="17">
                  <c:v>44.661458333333329</c:v>
                </c:pt>
                <c:pt idx="18">
                  <c:v>46.317907444668009</c:v>
                </c:pt>
                <c:pt idx="24">
                  <c:v>30.74581430745814</c:v>
                </c:pt>
                <c:pt idx="25">
                  <c:v>29.268292682926827</c:v>
                </c:pt>
                <c:pt idx="26">
                  <c:v>27.79482683033757</c:v>
                </c:pt>
                <c:pt idx="32">
                  <c:v>33.694745621351124</c:v>
                </c:pt>
                <c:pt idx="33">
                  <c:v>28.714859437751006</c:v>
                </c:pt>
                <c:pt idx="34">
                  <c:v>29.084471421345469</c:v>
                </c:pt>
                <c:pt idx="40">
                  <c:v>46.137339055793994</c:v>
                </c:pt>
                <c:pt idx="41">
                  <c:v>45.028142589118197</c:v>
                </c:pt>
                <c:pt idx="42">
                  <c:v>53.648648648648646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10.750507099391481</c:v>
                </c:pt>
                <c:pt idx="1">
                  <c:v>14.471968709256844</c:v>
                </c:pt>
                <c:pt idx="2">
                  <c:v>15.433350228079068</c:v>
                </c:pt>
                <c:pt idx="8">
                  <c:v>16.226415094339622</c:v>
                </c:pt>
                <c:pt idx="9">
                  <c:v>17.713097713097714</c:v>
                </c:pt>
                <c:pt idx="10">
                  <c:v>19.797297297297298</c:v>
                </c:pt>
                <c:pt idx="16">
                  <c:v>9.4276094276094273</c:v>
                </c:pt>
                <c:pt idx="17">
                  <c:v>12.6953125</c:v>
                </c:pt>
                <c:pt idx="18">
                  <c:v>11.629778672032193</c:v>
                </c:pt>
                <c:pt idx="24">
                  <c:v>9.0563165905631653</c:v>
                </c:pt>
                <c:pt idx="25">
                  <c:v>12.134146341463413</c:v>
                </c:pt>
                <c:pt idx="26">
                  <c:v>10.740903112669882</c:v>
                </c:pt>
                <c:pt idx="32">
                  <c:v>9.9249374478732282</c:v>
                </c:pt>
                <c:pt idx="33">
                  <c:v>16.46586345381526</c:v>
                </c:pt>
                <c:pt idx="34">
                  <c:v>13.909964592817401</c:v>
                </c:pt>
                <c:pt idx="40">
                  <c:v>7.939914163090128</c:v>
                </c:pt>
                <c:pt idx="41">
                  <c:v>7.1294559099437143</c:v>
                </c:pt>
                <c:pt idx="42">
                  <c:v>7.2972972972972974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31.353230947551435</c:v>
                </c:pt>
                <c:pt idx="1">
                  <c:v>27.718383311603649</c:v>
                </c:pt>
                <c:pt idx="2">
                  <c:v>23.998986315255955</c:v>
                </c:pt>
                <c:pt idx="8">
                  <c:v>27.10691823899371</c:v>
                </c:pt>
                <c:pt idx="9">
                  <c:v>22.57796257796258</c:v>
                </c:pt>
                <c:pt idx="10">
                  <c:v>16.756756756756758</c:v>
                </c:pt>
                <c:pt idx="16">
                  <c:v>18.602693602693606</c:v>
                </c:pt>
                <c:pt idx="17">
                  <c:v>18.294270833333336</c:v>
                </c:pt>
                <c:pt idx="18">
                  <c:v>16.418511066398388</c:v>
                </c:pt>
                <c:pt idx="24">
                  <c:v>27.777777777777779</c:v>
                </c:pt>
                <c:pt idx="25">
                  <c:v>25.54878048780488</c:v>
                </c:pt>
                <c:pt idx="26">
                  <c:v>23.980710214818064</c:v>
                </c:pt>
                <c:pt idx="32">
                  <c:v>30.442035029190993</c:v>
                </c:pt>
                <c:pt idx="33">
                  <c:v>27.978580990629183</c:v>
                </c:pt>
                <c:pt idx="34">
                  <c:v>21.952453211937279</c:v>
                </c:pt>
                <c:pt idx="40">
                  <c:v>34.334763948497852</c:v>
                </c:pt>
                <c:pt idx="41">
                  <c:v>33.771106941838646</c:v>
                </c:pt>
                <c:pt idx="42">
                  <c:v>25.270270270270267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1.5647638365691103</c:v>
                </c:pt>
                <c:pt idx="1">
                  <c:v>1.5384615384615385</c:v>
                </c:pt>
                <c:pt idx="2">
                  <c:v>2.4835276229092753</c:v>
                </c:pt>
                <c:pt idx="8">
                  <c:v>0.75471698113207553</c:v>
                </c:pt>
                <c:pt idx="9">
                  <c:v>1.1226611226611227</c:v>
                </c:pt>
                <c:pt idx="10">
                  <c:v>3.4797297297297303</c:v>
                </c:pt>
                <c:pt idx="16">
                  <c:v>0.84175084175084169</c:v>
                </c:pt>
                <c:pt idx="17">
                  <c:v>1.0416666666666667</c:v>
                </c:pt>
                <c:pt idx="18">
                  <c:v>2.1327967806841044</c:v>
                </c:pt>
                <c:pt idx="24">
                  <c:v>1.6742770167427701</c:v>
                </c:pt>
                <c:pt idx="25">
                  <c:v>2.3170731707317072</c:v>
                </c:pt>
                <c:pt idx="26">
                  <c:v>5.8307759754493649</c:v>
                </c:pt>
                <c:pt idx="32">
                  <c:v>1.834862385321101</c:v>
                </c:pt>
                <c:pt idx="33">
                  <c:v>2.6104417670682731</c:v>
                </c:pt>
                <c:pt idx="34">
                  <c:v>5.2604957005563984</c:v>
                </c:pt>
                <c:pt idx="40">
                  <c:v>0.64377682403433478</c:v>
                </c:pt>
                <c:pt idx="41">
                  <c:v>2.6266416510318948</c:v>
                </c:pt>
                <c:pt idx="42">
                  <c:v>4.0540540540540544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76.860910250957033</c:v>
                </c:pt>
                <c:pt idx="1">
                  <c:v>76.739223218096456</c:v>
                </c:pt>
                <c:pt idx="2">
                  <c:v>74.97897392767031</c:v>
                </c:pt>
                <c:pt idx="8">
                  <c:v>85.521646557842445</c:v>
                </c:pt>
                <c:pt idx="9">
                  <c:v>86.176772867420354</c:v>
                </c:pt>
                <c:pt idx="10">
                  <c:v>86.867239732569246</c:v>
                </c:pt>
                <c:pt idx="16">
                  <c:v>72.390572390572387</c:v>
                </c:pt>
                <c:pt idx="17">
                  <c:v>74.135090609555192</c:v>
                </c:pt>
                <c:pt idx="18">
                  <c:v>76.491024898668215</c:v>
                </c:pt>
                <c:pt idx="24">
                  <c:v>81.929347826086953</c:v>
                </c:pt>
                <c:pt idx="25">
                  <c:v>80.106382978723403</c:v>
                </c:pt>
                <c:pt idx="26">
                  <c:v>81.172069825436409</c:v>
                </c:pt>
                <c:pt idx="32">
                  <c:v>81.503579952267302</c:v>
                </c:pt>
                <c:pt idx="33">
                  <c:v>85.429638854296385</c:v>
                </c:pt>
                <c:pt idx="34">
                  <c:v>83.970276008492576</c:v>
                </c:pt>
                <c:pt idx="40">
                  <c:v>56.955380577427817</c:v>
                </c:pt>
                <c:pt idx="41">
                  <c:v>57.048458149779734</c:v>
                </c:pt>
                <c:pt idx="42">
                  <c:v>56.652360515021464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12.165036154827732</c:v>
                </c:pt>
                <c:pt idx="1">
                  <c:v>12.548015364916774</c:v>
                </c:pt>
                <c:pt idx="2">
                  <c:v>15.054667788057191</c:v>
                </c:pt>
                <c:pt idx="8">
                  <c:v>6.3165365507452096</c:v>
                </c:pt>
                <c:pt idx="9">
                  <c:v>6.3720452209660845</c:v>
                </c:pt>
                <c:pt idx="10">
                  <c:v>6.0171919770773634</c:v>
                </c:pt>
                <c:pt idx="16">
                  <c:v>17.508417508417509</c:v>
                </c:pt>
                <c:pt idx="17">
                  <c:v>17.627677100494235</c:v>
                </c:pt>
                <c:pt idx="18">
                  <c:v>16.907932831499711</c:v>
                </c:pt>
                <c:pt idx="24">
                  <c:v>10.733695652173914</c:v>
                </c:pt>
                <c:pt idx="25">
                  <c:v>8.2978723404255312</c:v>
                </c:pt>
                <c:pt idx="26">
                  <c:v>9.6009975062344139</c:v>
                </c:pt>
                <c:pt idx="32">
                  <c:v>9.4272076372315041</c:v>
                </c:pt>
                <c:pt idx="33">
                  <c:v>6.8493150684931505</c:v>
                </c:pt>
                <c:pt idx="34">
                  <c:v>5.8386411889596603</c:v>
                </c:pt>
                <c:pt idx="40">
                  <c:v>30.971128608923888</c:v>
                </c:pt>
                <c:pt idx="41">
                  <c:v>33.920704845814981</c:v>
                </c:pt>
                <c:pt idx="42">
                  <c:v>33.261802575107296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4.891535516801361</c:v>
                </c:pt>
                <c:pt idx="1">
                  <c:v>4.8655569782330348</c:v>
                </c:pt>
                <c:pt idx="2">
                  <c:v>3.1539108494533221</c:v>
                </c:pt>
                <c:pt idx="8">
                  <c:v>4.2583392476933994</c:v>
                </c:pt>
                <c:pt idx="9">
                  <c:v>4.0082219938335042</c:v>
                </c:pt>
                <c:pt idx="10">
                  <c:v>3.9159503342884436</c:v>
                </c:pt>
                <c:pt idx="16">
                  <c:v>7.8563411896745237</c:v>
                </c:pt>
                <c:pt idx="17">
                  <c:v>5.8484349258649093</c:v>
                </c:pt>
                <c:pt idx="18">
                  <c:v>3.3584250144759702</c:v>
                </c:pt>
                <c:pt idx="24">
                  <c:v>1.4945652173913044</c:v>
                </c:pt>
                <c:pt idx="25">
                  <c:v>5</c:v>
                </c:pt>
                <c:pt idx="26">
                  <c:v>2.9925187032418954</c:v>
                </c:pt>
                <c:pt idx="32">
                  <c:v>4.6539379474940334</c:v>
                </c:pt>
                <c:pt idx="33">
                  <c:v>3.6114570361145701</c:v>
                </c:pt>
                <c:pt idx="34">
                  <c:v>3.8216560509554141</c:v>
                </c:pt>
                <c:pt idx="40">
                  <c:v>3.9370078740157481</c:v>
                </c:pt>
                <c:pt idx="41">
                  <c:v>4.4052863436123353</c:v>
                </c:pt>
                <c:pt idx="42">
                  <c:v>2.5751072961373391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4.5087196937473415</c:v>
                </c:pt>
                <c:pt idx="1">
                  <c:v>4.1399914639351261</c:v>
                </c:pt>
                <c:pt idx="2">
                  <c:v>4.8359966358284279</c:v>
                </c:pt>
                <c:pt idx="8">
                  <c:v>2.9098651525904895</c:v>
                </c:pt>
                <c:pt idx="9">
                  <c:v>2.4152106885919835</c:v>
                </c:pt>
                <c:pt idx="10">
                  <c:v>2.1012416427889207</c:v>
                </c:pt>
                <c:pt idx="16">
                  <c:v>2.244668911335578</c:v>
                </c:pt>
                <c:pt idx="17">
                  <c:v>2.1416803953871502</c:v>
                </c:pt>
                <c:pt idx="18">
                  <c:v>2.6635784597568035</c:v>
                </c:pt>
                <c:pt idx="24">
                  <c:v>5.4347826086956523</c:v>
                </c:pt>
                <c:pt idx="25">
                  <c:v>5</c:v>
                </c:pt>
                <c:pt idx="26">
                  <c:v>3.7406483790523692</c:v>
                </c:pt>
                <c:pt idx="32">
                  <c:v>3.8186157517899764</c:v>
                </c:pt>
                <c:pt idx="33">
                  <c:v>3.1133250311332503</c:v>
                </c:pt>
                <c:pt idx="34">
                  <c:v>4.0339702760084926</c:v>
                </c:pt>
                <c:pt idx="40">
                  <c:v>7.349081364829396</c:v>
                </c:pt>
                <c:pt idx="41">
                  <c:v>3.303964757709251</c:v>
                </c:pt>
                <c:pt idx="42">
                  <c:v>5.5793991416309012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1.5737983836665248</c:v>
                </c:pt>
                <c:pt idx="1">
                  <c:v>1.7072129748186087</c:v>
                </c:pt>
                <c:pt idx="2">
                  <c:v>1.9764507989907483</c:v>
                </c:pt>
                <c:pt idx="8">
                  <c:v>0.99361249112845995</c:v>
                </c:pt>
                <c:pt idx="9">
                  <c:v>1.0277492291880781</c:v>
                </c:pt>
                <c:pt idx="10">
                  <c:v>1.0983763132760269</c:v>
                </c:pt>
                <c:pt idx="16">
                  <c:v>0</c:v>
                </c:pt>
                <c:pt idx="17">
                  <c:v>0.24711696869851729</c:v>
                </c:pt>
                <c:pt idx="18">
                  <c:v>0.57903879559930516</c:v>
                </c:pt>
                <c:pt idx="24">
                  <c:v>0.40760869565217389</c:v>
                </c:pt>
                <c:pt idx="25">
                  <c:v>1.5957446808510638</c:v>
                </c:pt>
                <c:pt idx="26">
                  <c:v>2.4937655860349128</c:v>
                </c:pt>
                <c:pt idx="32">
                  <c:v>0.59665871121718372</c:v>
                </c:pt>
                <c:pt idx="33">
                  <c:v>0.99626400996264008</c:v>
                </c:pt>
                <c:pt idx="34">
                  <c:v>2.3354564755838645</c:v>
                </c:pt>
                <c:pt idx="40">
                  <c:v>0.78740157480314954</c:v>
                </c:pt>
                <c:pt idx="41">
                  <c:v>1.3215859030837005</c:v>
                </c:pt>
                <c:pt idx="42">
                  <c:v>1.9313304721030045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4" formatCode="_(* #,##0.00_);_(* \(#,##0.00\);_(* &quot;-&quot;??_);_(@_)">
                  <c:v>27.397260273972602</c:v>
                </c:pt>
                <c:pt idx="5" formatCode="_(* #,##0.00_);_(* \(#,##0.00\);_(* &quot;-&quot;??_);_(@_)">
                  <c:v>29.11392405063291</c:v>
                </c:pt>
                <c:pt idx="6" formatCode="_(* #,##0.00_);_(* \(#,##0.00\);_(* &quot;-&quot;??_);_(@_)">
                  <c:v>35.314685314685313</c:v>
                </c:pt>
                <c:pt idx="12" formatCode="_(* #,##0.00_);_(* \(#,##0.00\);_(* &quot;-&quot;??_);_(@_)">
                  <c:v>56.000000000000007</c:v>
                </c:pt>
                <c:pt idx="13" formatCode="_(* #,##0.00_);_(* \(#,##0.00\);_(* &quot;-&quot;??_);_(@_)">
                  <c:v>45.806451612903224</c:v>
                </c:pt>
                <c:pt idx="14" formatCode="_(* #,##0.00_);_(* \(#,##0.00\);_(* &quot;-&quot;??_);_(@_)">
                  <c:v>30.057803468208093</c:v>
                </c:pt>
                <c:pt idx="20" formatCode="_(* #,##0.00_);_(* \(#,##0.00\);_(* &quot;-&quot;??_);_(@_)">
                  <c:v>45.588235294117645</c:v>
                </c:pt>
                <c:pt idx="21" formatCode="_(* #,##0.00_);_(* \(#,##0.00\);_(* &quot;-&quot;??_);_(@_)">
                  <c:v>53.658536585365859</c:v>
                </c:pt>
                <c:pt idx="22" formatCode="_(* #,##0.00_);_(* \(#,##0.00\);_(* &quot;-&quot;??_);_(@_)">
                  <c:v>41.836734693877553</c:v>
                </c:pt>
                <c:pt idx="28" formatCode="_(* #,##0.00_);_(* \(#,##0.00\);_(* &quot;-&quot;??_);_(@_)">
                  <c:v>56.043956043956044</c:v>
                </c:pt>
                <c:pt idx="29" formatCode="_(* #,##0.00_);_(* \(#,##0.00\);_(* &quot;-&quot;??_);_(@_)">
                  <c:v>48.148148148148145</c:v>
                </c:pt>
                <c:pt idx="30" formatCode="_(* #,##0.00_);_(* \(#,##0.00\);_(* &quot;-&quot;??_);_(@_)">
                  <c:v>39.080459770114942</c:v>
                </c:pt>
                <c:pt idx="36" formatCode="_(* #,##0.00_);_(* \(#,##0.00\);_(* &quot;-&quot;??_);_(@_)">
                  <c:v>50.847457627118644</c:v>
                </c:pt>
                <c:pt idx="37" formatCode="_(* #,##0.00_);_(* \(#,##0.00\);_(* &quot;-&quot;??_);_(@_)">
                  <c:v>40</c:v>
                </c:pt>
                <c:pt idx="38" formatCode="_(* #,##0.00_);_(* \(#,##0.00\);_(* &quot;-&quot;??_);_(@_)">
                  <c:v>53.94736842105263</c:v>
                </c:pt>
                <c:pt idx="44" formatCode="_(* #,##0.00_);_(* \(#,##0.00\);_(* &quot;-&quot;??_);_(@_)">
                  <c:v>7.4074074074074066</c:v>
                </c:pt>
                <c:pt idx="45" formatCode="_(* #,##0.00_);_(* \(#,##0.00\);_(* &quot;-&quot;??_);_(@_)">
                  <c:v>20.754716981132077</c:v>
                </c:pt>
                <c:pt idx="46" formatCode="_(* #,##0.00_);_(* \(#,##0.00\);_(* &quot;-&quot;??_);_(@_)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4" formatCode="_(* #,##0.00_);_(* \(#,##0.00\);_(* &quot;-&quot;??_);_(@_)">
                  <c:v>31.05022831050228</c:v>
                </c:pt>
                <c:pt idx="5" formatCode="_(* #,##0.00_);_(* \(#,##0.00\);_(* &quot;-&quot;??_);_(@_)">
                  <c:v>27.848101265822784</c:v>
                </c:pt>
                <c:pt idx="6" formatCode="_(* #,##0.00_);_(* \(#,##0.00\);_(* &quot;-&quot;??_);_(@_)">
                  <c:v>32.167832167832167</c:v>
                </c:pt>
                <c:pt idx="12" formatCode="_(* #,##0.00_);_(* \(#,##0.00\);_(* &quot;-&quot;??_);_(@_)">
                  <c:v>26</c:v>
                </c:pt>
                <c:pt idx="13" formatCode="_(* #,##0.00_);_(* \(#,##0.00\);_(* &quot;-&quot;??_);_(@_)">
                  <c:v>27.096774193548391</c:v>
                </c:pt>
                <c:pt idx="14" formatCode="_(* #,##0.00_);_(* \(#,##0.00\);_(* &quot;-&quot;??_);_(@_)">
                  <c:v>34.682080924855491</c:v>
                </c:pt>
                <c:pt idx="20" formatCode="_(* #,##0.00_);_(* \(#,##0.00\);_(* &quot;-&quot;??_);_(@_)">
                  <c:v>35.294117647058826</c:v>
                </c:pt>
                <c:pt idx="21" formatCode="_(* #,##0.00_);_(* \(#,##0.00\);_(* &quot;-&quot;??_);_(@_)">
                  <c:v>24.390243902439025</c:v>
                </c:pt>
                <c:pt idx="22" formatCode="_(* #,##0.00_);_(* \(#,##0.00\);_(* &quot;-&quot;??_);_(@_)">
                  <c:v>45.91836734693878</c:v>
                </c:pt>
                <c:pt idx="28" formatCode="_(* #,##0.00_);_(* \(#,##0.00\);_(* &quot;-&quot;??_);_(@_)">
                  <c:v>23.076923076923077</c:v>
                </c:pt>
                <c:pt idx="29" formatCode="_(* #,##0.00_);_(* \(#,##0.00\);_(* &quot;-&quot;??_);_(@_)">
                  <c:v>23.148148148148149</c:v>
                </c:pt>
                <c:pt idx="30" formatCode="_(* #,##0.00_);_(* \(#,##0.00\);_(* &quot;-&quot;??_);_(@_)">
                  <c:v>25.287356321839084</c:v>
                </c:pt>
                <c:pt idx="36" formatCode="_(* #,##0.00_);_(* \(#,##0.00\);_(* &quot;-&quot;??_);_(@_)">
                  <c:v>32.20338983050847</c:v>
                </c:pt>
                <c:pt idx="37" formatCode="_(* #,##0.00_);_(* \(#,##0.00\);_(* &quot;-&quot;??_);_(@_)">
                  <c:v>20</c:v>
                </c:pt>
                <c:pt idx="38" formatCode="_(* #,##0.00_);_(* \(#,##0.00\);_(* &quot;-&quot;??_);_(@_)">
                  <c:v>19.736842105263158</c:v>
                </c:pt>
                <c:pt idx="44" formatCode="_(* #,##0.00_);_(* \(#,##0.00\);_(* &quot;-&quot;??_);_(@_)">
                  <c:v>35.185185185185183</c:v>
                </c:pt>
                <c:pt idx="45" formatCode="_(* #,##0.00_);_(* \(#,##0.00\);_(* &quot;-&quot;??_);_(@_)">
                  <c:v>52.830188679245282</c:v>
                </c:pt>
                <c:pt idx="46" formatCode="_(* #,##0.00_);_(* \(#,##0.00\);_(* &quot;-&quot;??_);_(@_)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4" formatCode="_(* #,##0.00_);_(* \(#,##0.00\);_(* &quot;-&quot;??_);_(@_)">
                  <c:v>1.3698630136986301</c:v>
                </c:pt>
                <c:pt idx="5" formatCode="_(* #,##0.00_);_(* \(#,##0.00\);_(* &quot;-&quot;??_);_(@_)">
                  <c:v>7.59493670886076</c:v>
                </c:pt>
                <c:pt idx="6" formatCode="_(* #,##0.00_);_(* \(#,##0.00\);_(* &quot;-&quot;??_);_(@_)">
                  <c:v>5.9440559440559442</c:v>
                </c:pt>
                <c:pt idx="12" formatCode="_(* #,##0.00_);_(* \(#,##0.00\);_(* &quot;-&quot;??_);_(@_)">
                  <c:v>0</c:v>
                </c:pt>
                <c:pt idx="13" formatCode="_(* #,##0.00_);_(* \(#,##0.00\);_(* &quot;-&quot;??_);_(@_)">
                  <c:v>8.3870967741935498</c:v>
                </c:pt>
                <c:pt idx="14" formatCode="_(* #,##0.00_);_(* \(#,##0.00\);_(* &quot;-&quot;??_);_(@_)">
                  <c:v>12.138728323699421</c:v>
                </c:pt>
                <c:pt idx="20" formatCode="_(* #,##0.00_);_(* \(#,##0.00\);_(* &quot;-&quot;??_);_(@_)">
                  <c:v>4.4117647058823533</c:v>
                </c:pt>
                <c:pt idx="21" formatCode="_(* #,##0.00_);_(* \(#,##0.00\);_(* &quot;-&quot;??_);_(@_)">
                  <c:v>0</c:v>
                </c:pt>
                <c:pt idx="22" formatCode="_(* #,##0.00_);_(* \(#,##0.00\);_(* &quot;-&quot;??_);_(@_)">
                  <c:v>0</c:v>
                </c:pt>
                <c:pt idx="28" formatCode="_(* #,##0.00_);_(* \(#,##0.00\);_(* &quot;-&quot;??_);_(@_)">
                  <c:v>3.296703296703297</c:v>
                </c:pt>
                <c:pt idx="29" formatCode="_(* #,##0.00_);_(* \(#,##0.00\);_(* &quot;-&quot;??_);_(@_)">
                  <c:v>0</c:v>
                </c:pt>
                <c:pt idx="30" formatCode="_(* #,##0.00_);_(* \(#,##0.00\);_(* &quot;-&quot;??_);_(@_)">
                  <c:v>0</c:v>
                </c:pt>
                <c:pt idx="36" formatCode="_(* #,##0.00_);_(* \(#,##0.00\);_(* &quot;-&quot;??_);_(@_)">
                  <c:v>0</c:v>
                </c:pt>
                <c:pt idx="37" formatCode="_(* #,##0.00_);_(* \(#,##0.00\);_(* &quot;-&quot;??_);_(@_)">
                  <c:v>7.2727272727272725</c:v>
                </c:pt>
                <c:pt idx="38" formatCode="_(* #,##0.00_);_(* \(#,##0.00\);_(* &quot;-&quot;??_);_(@_)">
                  <c:v>3.9473684210526314</c:v>
                </c:pt>
                <c:pt idx="44" formatCode="_(* #,##0.00_);_(* \(#,##0.00\);_(* &quot;-&quot;??_);_(@_)">
                  <c:v>11.111111111111111</c:v>
                </c:pt>
                <c:pt idx="45" formatCode="_(* #,##0.00_);_(* \(#,##0.00\);_(* &quot;-&quot;??_);_(@_)">
                  <c:v>0</c:v>
                </c:pt>
                <c:pt idx="46" formatCode="_(* #,##0.00_);_(* \(#,##0.00\);_(* &quot;-&quot;??_);_(@_)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4" formatCode="_(* #,##0.00_);_(* \(#,##0.00\);_(* &quot;-&quot;??_);_(@_)">
                  <c:v>33.789954337899545</c:v>
                </c:pt>
                <c:pt idx="5" formatCode="_(* #,##0.00_);_(* \(#,##0.00\);_(* &quot;-&quot;??_);_(@_)">
                  <c:v>29.535864978902953</c:v>
                </c:pt>
                <c:pt idx="6" formatCode="_(* #,##0.00_);_(* \(#,##0.00\);_(* &quot;-&quot;??_);_(@_)">
                  <c:v>20.62937062937063</c:v>
                </c:pt>
                <c:pt idx="12" formatCode="_(* #,##0.00_);_(* \(#,##0.00\);_(* &quot;-&quot;??_);_(@_)">
                  <c:v>15</c:v>
                </c:pt>
                <c:pt idx="13" formatCode="_(* #,##0.00_);_(* \(#,##0.00\);_(* &quot;-&quot;??_);_(@_)">
                  <c:v>18.70967741935484</c:v>
                </c:pt>
                <c:pt idx="14" formatCode="_(* #,##0.00_);_(* \(#,##0.00\);_(* &quot;-&quot;??_);_(@_)">
                  <c:v>17.919075144508671</c:v>
                </c:pt>
                <c:pt idx="20" formatCode="_(* #,##0.00_);_(* \(#,##0.00\);_(* &quot;-&quot;??_);_(@_)">
                  <c:v>14.705882352941178</c:v>
                </c:pt>
                <c:pt idx="21" formatCode="_(* #,##0.00_);_(* \(#,##0.00\);_(* &quot;-&quot;??_);_(@_)">
                  <c:v>21.951219512195124</c:v>
                </c:pt>
                <c:pt idx="22" formatCode="_(* #,##0.00_);_(* \(#,##0.00\);_(* &quot;-&quot;??_);_(@_)">
                  <c:v>12.244897959183673</c:v>
                </c:pt>
                <c:pt idx="28" formatCode="_(* #,##0.00_);_(* \(#,##0.00\);_(* &quot;-&quot;??_);_(@_)">
                  <c:v>14.285714285714285</c:v>
                </c:pt>
                <c:pt idx="29" formatCode="_(* #,##0.00_);_(* \(#,##0.00\);_(* &quot;-&quot;??_);_(@_)">
                  <c:v>25.925925925925924</c:v>
                </c:pt>
                <c:pt idx="30" formatCode="_(* #,##0.00_);_(* \(#,##0.00\);_(* &quot;-&quot;??_);_(@_)">
                  <c:v>28.735632183908045</c:v>
                </c:pt>
                <c:pt idx="36" formatCode="_(* #,##0.00_);_(* \(#,##0.00\);_(* &quot;-&quot;??_);_(@_)">
                  <c:v>16.949152542372879</c:v>
                </c:pt>
                <c:pt idx="37" formatCode="_(* #,##0.00_);_(* \(#,##0.00\);_(* &quot;-&quot;??_);_(@_)">
                  <c:v>27.27272727272727</c:v>
                </c:pt>
                <c:pt idx="38" formatCode="_(* #,##0.00_);_(* \(#,##0.00\);_(* &quot;-&quot;??_);_(@_)">
                  <c:v>18.421052631578945</c:v>
                </c:pt>
                <c:pt idx="44" formatCode="_(* #,##0.00_);_(* \(#,##0.00\);_(* &quot;-&quot;??_);_(@_)">
                  <c:v>40.74074074074074</c:v>
                </c:pt>
                <c:pt idx="45" formatCode="_(* #,##0.00_);_(* \(#,##0.00\);_(* &quot;-&quot;??_);_(@_)">
                  <c:v>18.867924528301888</c:v>
                </c:pt>
                <c:pt idx="46" formatCode="_(* #,##0.00_);_(* \(#,##0.00\);_(* &quot;-&quot;??_);_(@_)">
                  <c:v>32.5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4" formatCode="_(* #,##0.00_);_(* \(#,##0.00\);_(* &quot;-&quot;??_);_(@_)">
                  <c:v>6.3926940639269407</c:v>
                </c:pt>
                <c:pt idx="5" formatCode="_(* #,##0.00_);_(* \(#,##0.00\);_(* &quot;-&quot;??_);_(@_)">
                  <c:v>5.9071729957805905</c:v>
                </c:pt>
                <c:pt idx="6" formatCode="_(* #,##0.00_);_(* \(#,##0.00\);_(* &quot;-&quot;??_);_(@_)">
                  <c:v>5.9440559440559442</c:v>
                </c:pt>
                <c:pt idx="12" formatCode="_(* #,##0.00_);_(* \(#,##0.00\);_(* &quot;-&quot;??_);_(@_)">
                  <c:v>3</c:v>
                </c:pt>
                <c:pt idx="13" formatCode="_(* #,##0.00_);_(* \(#,##0.00\);_(* &quot;-&quot;??_);_(@_)">
                  <c:v>0</c:v>
                </c:pt>
                <c:pt idx="14" formatCode="_(* #,##0.00_);_(* \(#,##0.00\);_(* &quot;-&quot;??_);_(@_)">
                  <c:v>5.202312138728324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0</c:v>
                </c:pt>
                <c:pt idx="22" formatCode="_(* #,##0.00_);_(* \(#,##0.00\);_(* &quot;-&quot;??_);_(@_)">
                  <c:v>0</c:v>
                </c:pt>
                <c:pt idx="28" formatCode="_(* #,##0.00_);_(* \(#,##0.00\);_(* &quot;-&quot;??_);_(@_)">
                  <c:v>3.296703296703297</c:v>
                </c:pt>
                <c:pt idx="29" formatCode="_(* #,##0.00_);_(* \(#,##0.00\);_(* &quot;-&quot;??_);_(@_)">
                  <c:v>2.7777777777777777</c:v>
                </c:pt>
                <c:pt idx="30" formatCode="_(* #,##0.00_);_(* \(#,##0.00\);_(* &quot;-&quot;??_);_(@_)">
                  <c:v>6.8965517241379306</c:v>
                </c:pt>
                <c:pt idx="36" formatCode="_(* #,##0.00_);_(* \(#,##0.00\);_(* &quot;-&quot;??_);_(@_)">
                  <c:v>0</c:v>
                </c:pt>
                <c:pt idx="37" formatCode="_(* #,##0.00_);_(* \(#,##0.00\);_(* &quot;-&quot;??_);_(@_)">
                  <c:v>5.4545454545454541</c:v>
                </c:pt>
                <c:pt idx="38" formatCode="_(* #,##0.00_);_(* \(#,##0.00\);_(* &quot;-&quot;??_);_(@_)">
                  <c:v>3.9473684210526314</c:v>
                </c:pt>
                <c:pt idx="44" formatCode="_(* #,##0.00_);_(* \(#,##0.00\);_(* &quot;-&quot;??_);_(@_)">
                  <c:v>5.5555555555555554</c:v>
                </c:pt>
                <c:pt idx="45" formatCode="_(* #,##0.00_);_(* \(#,##0.00\);_(* &quot;-&quot;??_);_(@_)">
                  <c:v>7.5471698113207548</c:v>
                </c:pt>
                <c:pt idx="46" formatCode="_(* #,##0.00_);_(* \(#,##0.00\);_(* &quot;-&quot;??_);_(@_)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Sheet1!$Q$2:$Q$48</c:f>
              <c:numCache>
                <c:formatCode>General</c:formatCode>
                <c:ptCount val="47"/>
                <c:pt idx="4" formatCode="_(* #,##0.00_);_(* \(#,##0.00\);_(* &quot;-&quot;??_);_(@_)">
                  <c:v>74.334898278560246</c:v>
                </c:pt>
                <c:pt idx="5" formatCode="_(* #,##0.00_);_(* \(#,##0.00\);_(* &quot;-&quot;??_);_(@_)">
                  <c:v>73.393194706994322</c:v>
                </c:pt>
                <c:pt idx="6" formatCode="_(* #,##0.00_);_(* \(#,##0.00\);_(* &quot;-&quot;??_);_(@_)">
                  <c:v>68.127679847546446</c:v>
                </c:pt>
                <c:pt idx="12" formatCode="_(* #,##0.00_);_(* \(#,##0.00\);_(* &quot;-&quot;??_);_(@_)">
                  <c:v>81.528662420382176</c:v>
                </c:pt>
                <c:pt idx="13" formatCode="_(* #,##0.00_);_(* \(#,##0.00\);_(* &quot;-&quot;??_);_(@_)">
                  <c:v>83.333333333333343</c:v>
                </c:pt>
                <c:pt idx="14" formatCode="_(* #,##0.00_);_(* \(#,##0.00\);_(* &quot;-&quot;??_);_(@_)">
                  <c:v>81.265664160401002</c:v>
                </c:pt>
                <c:pt idx="20" formatCode="_(* #,##0.00_);_(* \(#,##0.00\);_(* &quot;-&quot;??_);_(@_)">
                  <c:v>73.082706766917298</c:v>
                </c:pt>
                <c:pt idx="21" formatCode="_(* #,##0.00_);_(* \(#,##0.00\);_(* &quot;-&quot;??_);_(@_)">
                  <c:v>76.511627906976742</c:v>
                </c:pt>
                <c:pt idx="22" formatCode="_(* #,##0.00_);_(* \(#,##0.00\);_(* &quot;-&quot;??_);_(@_)">
                  <c:v>78.371907422186752</c:v>
                </c:pt>
                <c:pt idx="28" formatCode="_(* #,##0.00_);_(* \(#,##0.00\);_(* &quot;-&quot;??_);_(@_)">
                  <c:v>80.271084337349393</c:v>
                </c:pt>
                <c:pt idx="29" formatCode="_(* #,##0.00_);_(* \(#,##0.00\);_(* &quot;-&quot;??_);_(@_)">
                  <c:v>81.477398015435497</c:v>
                </c:pt>
                <c:pt idx="30" formatCode="_(* #,##0.00_);_(* \(#,##0.00\);_(* &quot;-&quot;??_);_(@_)">
                  <c:v>81.551976573938518</c:v>
                </c:pt>
                <c:pt idx="36" formatCode="_(* #,##0.00_);_(* \(#,##0.00\);_(* &quot;-&quot;??_);_(@_)">
                  <c:v>83.847549909255903</c:v>
                </c:pt>
                <c:pt idx="37" formatCode="_(* #,##0.00_);_(* \(#,##0.00\);_(* &quot;-&quot;??_);_(@_)">
                  <c:v>80.23952095808383</c:v>
                </c:pt>
                <c:pt idx="38" formatCode="_(* #,##0.00_);_(* \(#,##0.00\);_(* &quot;-&quot;??_);_(@_)">
                  <c:v>78.059071729957807</c:v>
                </c:pt>
                <c:pt idx="44" formatCode="_(* #,##0.00_);_(* \(#,##0.00\);_(* &quot;-&quot;??_);_(@_)">
                  <c:v>51.918158567774938</c:v>
                </c:pt>
                <c:pt idx="45" formatCode="_(* #,##0.00_);_(* \(#,##0.00\);_(* &quot;-&quot;??_);_(@_)">
                  <c:v>51.077586206896555</c:v>
                </c:pt>
                <c:pt idx="46" formatCode="_(* #,##0.00_);_(* \(#,##0.00\);_(* &quot;-&quot;??_);_(@_)">
                  <c:v>50.724637681159422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  <c:pt idx="4" formatCode="_(* #,##0.00_);_(* \(#,##0.00\);_(* &quot;-&quot;??_);_(@_)">
                  <c:v>12.78038601982264</c:v>
                </c:pt>
                <c:pt idx="5" formatCode="_(* #,##0.00_);_(* \(#,##0.00\);_(* &quot;-&quot;??_);_(@_)">
                  <c:v>13.657844990548204</c:v>
                </c:pt>
                <c:pt idx="6" formatCode="_(* #,##0.00_);_(* \(#,##0.00\);_(* &quot;-&quot;??_);_(@_)">
                  <c:v>16.912815626488804</c:v>
                </c:pt>
                <c:pt idx="12" formatCode="_(* #,##0.00_);_(* \(#,##0.00\);_(* &quot;-&quot;??_);_(@_)">
                  <c:v>9.0991810737033667</c:v>
                </c:pt>
                <c:pt idx="13" formatCode="_(* #,##0.00_);_(* \(#,##0.00\);_(* &quot;-&quot;??_);_(@_)">
                  <c:v>7.0815450643776829</c:v>
                </c:pt>
                <c:pt idx="14" formatCode="_(* #,##0.00_);_(* \(#,##0.00\);_(* &quot;-&quot;??_);_(@_)">
                  <c:v>8.1453634085213036</c:v>
                </c:pt>
                <c:pt idx="20" formatCode="_(* #,##0.00_);_(* \(#,##0.00\);_(* &quot;-&quot;??_);_(@_)">
                  <c:v>16.992481203007522</c:v>
                </c:pt>
                <c:pt idx="21" formatCode="_(* #,##0.00_);_(* \(#,##0.00\);_(* &quot;-&quot;??_);_(@_)">
                  <c:v>13.953488372093023</c:v>
                </c:pt>
                <c:pt idx="22" formatCode="_(* #,##0.00_);_(* \(#,##0.00\);_(* &quot;-&quot;??_);_(@_)">
                  <c:v>14.365522745411013</c:v>
                </c:pt>
                <c:pt idx="28" formatCode="_(* #,##0.00_);_(* \(#,##0.00\);_(* &quot;-&quot;??_);_(@_)">
                  <c:v>7.8313253012048198</c:v>
                </c:pt>
                <c:pt idx="29" formatCode="_(* #,##0.00_);_(* \(#,##0.00\);_(* &quot;-&quot;??_);_(@_)">
                  <c:v>9.2613009922822496</c:v>
                </c:pt>
                <c:pt idx="30" formatCode="_(* #,##0.00_);_(* \(#,##0.00\);_(* &quot;-&quot;??_);_(@_)">
                  <c:v>8.7847730600292824</c:v>
                </c:pt>
                <c:pt idx="36" formatCode="_(* #,##0.00_);_(* \(#,##0.00\);_(* &quot;-&quot;??_);_(@_)">
                  <c:v>7.2595281306715069</c:v>
                </c:pt>
                <c:pt idx="37" formatCode="_(* #,##0.00_);_(* \(#,##0.00\);_(* &quot;-&quot;??_);_(@_)">
                  <c:v>8.5329341317365284</c:v>
                </c:pt>
                <c:pt idx="38" formatCode="_(* #,##0.00_);_(* \(#,##0.00\);_(* &quot;-&quot;??_);_(@_)">
                  <c:v>9.7046413502109701</c:v>
                </c:pt>
                <c:pt idx="44" formatCode="_(* #,##0.00_);_(* \(#,##0.00\);_(* &quot;-&quot;??_);_(@_)">
                  <c:v>34.782608695652172</c:v>
                </c:pt>
                <c:pt idx="45" formatCode="_(* #,##0.00_);_(* \(#,##0.00\);_(* &quot;-&quot;??_);_(@_)">
                  <c:v>34.051724137931032</c:v>
                </c:pt>
                <c:pt idx="46" formatCode="_(* #,##0.00_);_(* \(#,##0.00\);_(* &quot;-&quot;??_);_(@_)">
                  <c:v>33.333333333333329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  <c:pt idx="4" formatCode="_(* #,##0.00_);_(* \(#,##0.00\);_(* &quot;-&quot;??_);_(@_)">
                  <c:v>3.8080333854981738</c:v>
                </c:pt>
                <c:pt idx="5" formatCode="_(* #,##0.00_);_(* \(#,##0.00\);_(* &quot;-&quot;??_);_(@_)">
                  <c:v>3.5916824196597354</c:v>
                </c:pt>
                <c:pt idx="6" formatCode="_(* #,##0.00_);_(* \(#,##0.00\);_(* &quot;-&quot;??_);_(@_)">
                  <c:v>3.4778465936160075</c:v>
                </c:pt>
                <c:pt idx="12" formatCode="_(* #,##0.00_);_(* \(#,##0.00\);_(* &quot;-&quot;??_);_(@_)">
                  <c:v>4.8225659690627847</c:v>
                </c:pt>
                <c:pt idx="13" formatCode="_(* #,##0.00_);_(* \(#,##0.00\);_(* &quot;-&quot;??_);_(@_)">
                  <c:v>3.8626609442060089</c:v>
                </c:pt>
                <c:pt idx="14" formatCode="_(* #,##0.00_);_(* \(#,##0.00\);_(* &quot;-&quot;??_);_(@_)">
                  <c:v>3.070175438596491</c:v>
                </c:pt>
                <c:pt idx="20" formatCode="_(* #,##0.00_);_(* \(#,##0.00\);_(* &quot;-&quot;??_);_(@_)">
                  <c:v>5.1127819548872182</c:v>
                </c:pt>
                <c:pt idx="21" formatCode="_(* #,##0.00_);_(* \(#,##0.00\);_(* &quot;-&quot;??_);_(@_)">
                  <c:v>5.2325581395348841</c:v>
                </c:pt>
                <c:pt idx="22" formatCode="_(* #,##0.00_);_(* \(#,##0.00\);_(* &quot;-&quot;??_);_(@_)">
                  <c:v>3.1923383878691141</c:v>
                </c:pt>
                <c:pt idx="28" formatCode="_(* #,##0.00_);_(* \(#,##0.00\);_(* &quot;-&quot;??_);_(@_)">
                  <c:v>4.3674698795180724</c:v>
                </c:pt>
                <c:pt idx="29" formatCode="_(* #,##0.00_);_(* \(#,##0.00\);_(* &quot;-&quot;??_);_(@_)">
                  <c:v>2.9768467475192946</c:v>
                </c:pt>
                <c:pt idx="30" formatCode="_(* #,##0.00_);_(* \(#,##0.00\);_(* &quot;-&quot;??_);_(@_)">
                  <c:v>1.6105417276720351</c:v>
                </c:pt>
                <c:pt idx="36" formatCode="_(* #,##0.00_);_(* \(#,##0.00\);_(* &quot;-&quot;??_);_(@_)">
                  <c:v>4.3557168784029034</c:v>
                </c:pt>
                <c:pt idx="37" formatCode="_(* #,##0.00_);_(* \(#,##0.00\);_(* &quot;-&quot;??_);_(@_)">
                  <c:v>3.293413173652695</c:v>
                </c:pt>
                <c:pt idx="38" formatCode="_(* #,##0.00_);_(* \(#,##0.00\);_(* &quot;-&quot;??_);_(@_)">
                  <c:v>2.6722925457102673</c:v>
                </c:pt>
                <c:pt idx="44" formatCode="_(* #,##0.00_);_(* \(#,##0.00\);_(* &quot;-&quot;??_);_(@_)">
                  <c:v>3.3248081841432229</c:v>
                </c:pt>
                <c:pt idx="45" formatCode="_(* #,##0.00_);_(* \(#,##0.00\);_(* &quot;-&quot;??_);_(@_)">
                  <c:v>3.4482758620689653</c:v>
                </c:pt>
                <c:pt idx="46" formatCode="_(* #,##0.00_);_(* \(#,##0.00\);_(* &quot;-&quot;??_);_(@_)">
                  <c:v>1.8633540372670807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  <c:pt idx="4" formatCode="_(* #,##0.00_);_(* \(#,##0.00\);_(* &quot;-&quot;??_);_(@_)">
                  <c:v>6.7292644757433493</c:v>
                </c:pt>
                <c:pt idx="5" formatCode="_(* #,##0.00_);_(* \(#,##0.00\);_(* &quot;-&quot;??_);_(@_)">
                  <c:v>6.7580340264650287</c:v>
                </c:pt>
                <c:pt idx="6" formatCode="_(* #,##0.00_);_(* \(#,##0.00\);_(* &quot;-&quot;??_);_(@_)">
                  <c:v>7.4797522629823723</c:v>
                </c:pt>
                <c:pt idx="12" formatCode="_(* #,##0.00_);_(* \(#,##0.00\);_(* &quot;-&quot;??_);_(@_)">
                  <c:v>3.002729754322111</c:v>
                </c:pt>
                <c:pt idx="13" formatCode="_(* #,##0.00_);_(* \(#,##0.00\);_(* &quot;-&quot;??_);_(@_)">
                  <c:v>3.5050071530758222</c:v>
                </c:pt>
                <c:pt idx="14" formatCode="_(* #,##0.00_);_(* \(#,##0.00\);_(* &quot;-&quot;??_);_(@_)">
                  <c:v>4.1353383458646613</c:v>
                </c:pt>
                <c:pt idx="20" formatCode="_(* #,##0.00_);_(* \(#,##0.00\);_(* &quot;-&quot;??_);_(@_)">
                  <c:v>3.9097744360902258</c:v>
                </c:pt>
                <c:pt idx="21" formatCode="_(* #,##0.00_);_(* \(#,##0.00\);_(* &quot;-&quot;??_);_(@_)">
                  <c:v>2.558139534883721</c:v>
                </c:pt>
                <c:pt idx="22" formatCode="_(* #,##0.00_);_(* \(#,##0.00\);_(* &quot;-&quot;??_);_(@_)">
                  <c:v>3.5913806863527533</c:v>
                </c:pt>
                <c:pt idx="28" formatCode="_(* #,##0.00_);_(* \(#,##0.00\);_(* &quot;-&quot;??_);_(@_)">
                  <c:v>5.2710843373493983</c:v>
                </c:pt>
                <c:pt idx="29" formatCode="_(* #,##0.00_);_(* \(#,##0.00\);_(* &quot;-&quot;??_);_(@_)">
                  <c:v>4.2998897464167589</c:v>
                </c:pt>
                <c:pt idx="30" formatCode="_(* #,##0.00_);_(* \(#,##0.00\);_(* &quot;-&quot;??_);_(@_)">
                  <c:v>5.4172767203513912</c:v>
                </c:pt>
                <c:pt idx="36" formatCode="_(* #,##0.00_);_(* \(#,##0.00\);_(* &quot;-&quot;??_);_(@_)">
                  <c:v>2.5408348457350272</c:v>
                </c:pt>
                <c:pt idx="37" formatCode="_(* #,##0.00_);_(* \(#,##0.00\);_(* &quot;-&quot;??_);_(@_)">
                  <c:v>5.2395209580838316</c:v>
                </c:pt>
                <c:pt idx="38" formatCode="_(* #,##0.00_);_(* \(#,##0.00\);_(* &quot;-&quot;??_);_(@_)">
                  <c:v>6.3291139240506329</c:v>
                </c:pt>
                <c:pt idx="44" formatCode="_(* #,##0.00_);_(* \(#,##0.00\);_(* &quot;-&quot;??_);_(@_)">
                  <c:v>8.1841432225063944</c:v>
                </c:pt>
                <c:pt idx="45" formatCode="_(* #,##0.00_);_(* \(#,##0.00\);_(* &quot;-&quot;??_);_(@_)">
                  <c:v>6.4655172413793105</c:v>
                </c:pt>
                <c:pt idx="46" formatCode="_(* #,##0.00_);_(* \(#,##0.00\);_(* &quot;-&quot;??_);_(@_)">
                  <c:v>8.4886128364389233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  <c:pt idx="4" formatCode="_(* #,##0.00_);_(* \(#,##0.00\);_(* &quot;-&quot;??_);_(@_)">
                  <c:v>2.347417840375587</c:v>
                </c:pt>
                <c:pt idx="5" formatCode="_(* #,##0.00_);_(* \(#,##0.00\);_(* &quot;-&quot;??_);_(@_)">
                  <c:v>2.5992438563327029</c:v>
                </c:pt>
                <c:pt idx="6" formatCode="_(* #,##0.00_);_(* \(#,##0.00\);_(* &quot;-&quot;??_);_(@_)">
                  <c:v>4.0019056693663648</c:v>
                </c:pt>
                <c:pt idx="12" formatCode="_(* #,##0.00_);_(* \(#,##0.00\);_(* &quot;-&quot;??_);_(@_)">
                  <c:v>1.5468607825295724</c:v>
                </c:pt>
                <c:pt idx="13" formatCode="_(* #,##0.00_);_(* \(#,##0.00\);_(* &quot;-&quot;??_);_(@_)">
                  <c:v>2.2174535050071533</c:v>
                </c:pt>
                <c:pt idx="14" formatCode="_(* #,##0.00_);_(* \(#,##0.00\);_(* &quot;-&quot;??_);_(@_)">
                  <c:v>3.3834586466165413</c:v>
                </c:pt>
                <c:pt idx="20" formatCode="_(* #,##0.00_);_(* \(#,##0.00\);_(* &quot;-&quot;??_);_(@_)">
                  <c:v>0.90225563909774442</c:v>
                </c:pt>
                <c:pt idx="21" formatCode="_(* #,##0.00_);_(* \(#,##0.00\);_(* &quot;-&quot;??_);_(@_)">
                  <c:v>1.7441860465116279</c:v>
                </c:pt>
                <c:pt idx="22" formatCode="_(* #,##0.00_);_(* \(#,##0.00\);_(* &quot;-&quot;??_);_(@_)">
                  <c:v>0.4788507581803671</c:v>
                </c:pt>
                <c:pt idx="28" formatCode="_(* #,##0.00_);_(* \(#,##0.00\);_(* &quot;-&quot;??_);_(@_)">
                  <c:v>2.2590361445783134</c:v>
                </c:pt>
                <c:pt idx="29" formatCode="_(* #,##0.00_);_(* \(#,##0.00\);_(* &quot;-&quot;??_);_(@_)">
                  <c:v>1.9845644983461963</c:v>
                </c:pt>
                <c:pt idx="30" formatCode="_(* #,##0.00_);_(* \(#,##0.00\);_(* &quot;-&quot;??_);_(@_)">
                  <c:v>2.6354319180087851</c:v>
                </c:pt>
                <c:pt idx="36" formatCode="_(* #,##0.00_);_(* \(#,##0.00\);_(* &quot;-&quot;??_);_(@_)">
                  <c:v>1.9963702359346642</c:v>
                </c:pt>
                <c:pt idx="37" formatCode="_(* #,##0.00_);_(* \(#,##0.00\);_(* &quot;-&quot;??_);_(@_)">
                  <c:v>2.6946107784431139</c:v>
                </c:pt>
                <c:pt idx="38" formatCode="_(* #,##0.00_);_(* \(#,##0.00\);_(* &quot;-&quot;??_);_(@_)">
                  <c:v>3.2348804500703232</c:v>
                </c:pt>
                <c:pt idx="44" formatCode="_(* #,##0.00_);_(* \(#,##0.00\);_(* &quot;-&quot;??_);_(@_)">
                  <c:v>1.7902813299232738</c:v>
                </c:pt>
                <c:pt idx="45" formatCode="_(* #,##0.00_);_(* \(#,##0.00\);_(* &quot;-&quot;??_);_(@_)">
                  <c:v>4.9568965517241379</c:v>
                </c:pt>
                <c:pt idx="46" formatCode="_(* #,##0.00_);_(* \(#,##0.00\);_(* &quot;-&quot;??_);_(@_)">
                  <c:v>5.5900621118012417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Sheet1!$B$2:$B$16</c:f>
              <c:numCache>
                <c:formatCode>_(* #,##0.00_);_(* \(#,##0.00\);_(* "-"??_);_(@_)</c:formatCode>
                <c:ptCount val="15"/>
                <c:pt idx="0">
                  <c:v>16.967843411394618</c:v>
                </c:pt>
                <c:pt idx="1">
                  <c:v>17.599047780989626</c:v>
                </c:pt>
                <c:pt idx="2">
                  <c:v>19.211745717707085</c:v>
                </c:pt>
                <c:pt idx="8">
                  <c:v>18.315967894710603</c:v>
                </c:pt>
                <c:pt idx="9">
                  <c:v>18.642779740208564</c:v>
                </c:pt>
                <c:pt idx="10">
                  <c:v>20.55394408640986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Sheet1!$C$2:$C$16</c:f>
              <c:numCache>
                <c:formatCode>_(* #,##0.00_);_(* \(#,##0.00\);_(* "-"??_);_(@_)</c:formatCode>
                <c:ptCount val="15"/>
                <c:pt idx="0">
                  <c:v>34.246766864732606</c:v>
                </c:pt>
                <c:pt idx="1">
                  <c:v>34.322394150654652</c:v>
                </c:pt>
                <c:pt idx="2">
                  <c:v>34.648825948872805</c:v>
                </c:pt>
                <c:pt idx="8">
                  <c:v>41.660435049936027</c:v>
                </c:pt>
                <c:pt idx="9">
                  <c:v>41.082511223384046</c:v>
                </c:pt>
                <c:pt idx="10">
                  <c:v>42.955497116285372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Sheet1!$D$2:$D$16</c:f>
              <c:numCache>
                <c:formatCode>_(* #,##0.00_);_(* \(#,##0.00\);_(* "-"??_);_(@_)</c:formatCode>
                <c:ptCount val="15"/>
                <c:pt idx="0">
                  <c:v>5.4840964697658157</c:v>
                </c:pt>
                <c:pt idx="1">
                  <c:v>6.5401292297228366</c:v>
                </c:pt>
                <c:pt idx="2">
                  <c:v>7.5779663664289068</c:v>
                </c:pt>
                <c:pt idx="8">
                  <c:v>10.808116057629992</c:v>
                </c:pt>
                <c:pt idx="9">
                  <c:v>13.911366930773886</c:v>
                </c:pt>
                <c:pt idx="10">
                  <c:v>14.410672565772394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Sheet1!$E$2:$E$16</c:f>
              <c:numCache>
                <c:formatCode>_(* #,##0.00_);_(* \(#,##0.00\);_(* "-"??_);_(@_)</c:formatCode>
                <c:ptCount val="15"/>
                <c:pt idx="0">
                  <c:v>41.251310730513808</c:v>
                </c:pt>
                <c:pt idx="1">
                  <c:v>39.225896956299948</c:v>
                </c:pt>
                <c:pt idx="2">
                  <c:v>35.887957515489141</c:v>
                </c:pt>
                <c:pt idx="8">
                  <c:v>28.073848812669294</c:v>
                </c:pt>
                <c:pt idx="9">
                  <c:v>24.95320658063245</c:v>
                </c:pt>
                <c:pt idx="10">
                  <c:v>19.448990417715375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Sheet1!$F$2:$F$16</c:f>
              <c:numCache>
                <c:formatCode>_(* #,##0.00_);_(* \(#,##0.00\);_(* "-"??_);_(@_)</c:formatCode>
                <c:ptCount val="15"/>
                <c:pt idx="0">
                  <c:v>2.0499825235931493</c:v>
                </c:pt>
                <c:pt idx="1">
                  <c:v>2.3125318823329364</c:v>
                </c:pt>
                <c:pt idx="2">
                  <c:v>2.6735044515020565</c:v>
                </c:pt>
                <c:pt idx="8">
                  <c:v>1.1416321850540905</c:v>
                </c:pt>
                <c:pt idx="9">
                  <c:v>1.4101355250010554</c:v>
                </c:pt>
                <c:pt idx="10">
                  <c:v>2.6308958138169998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Sheet1!$G$2:$G$16</c:f>
              <c:numCache>
                <c:formatCode>_(* #,##0.00_);_(* \(#,##0.00\);_(* "-"??_);_(@_)</c:formatCode>
                <c:ptCount val="15"/>
                <c:pt idx="0">
                  <c:v>73.856456911801871</c:v>
                </c:pt>
                <c:pt idx="1">
                  <c:v>75.241235123834031</c:v>
                </c:pt>
                <c:pt idx="2">
                  <c:v>73.495845886971608</c:v>
                </c:pt>
                <c:pt idx="8">
                  <c:v>77.564102564102569</c:v>
                </c:pt>
                <c:pt idx="9">
                  <c:v>78.572208870439155</c:v>
                </c:pt>
                <c:pt idx="10">
                  <c:v>78.79248377837277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Sheet1!$H$2:$H$16</c:f>
              <c:numCache>
                <c:formatCode>_(* #,##0.00_);_(* \(#,##0.00\);_(* "-"??_);_(@_)</c:formatCode>
                <c:ptCount val="15"/>
                <c:pt idx="0">
                  <c:v>14.34167298458428</c:v>
                </c:pt>
                <c:pt idx="1">
                  <c:v>12.753296880025733</c:v>
                </c:pt>
                <c:pt idx="2">
                  <c:v>14.315712590157947</c:v>
                </c:pt>
                <c:pt idx="8">
                  <c:v>13.687782805429865</c:v>
                </c:pt>
                <c:pt idx="9">
                  <c:v>12.896001747869784</c:v>
                </c:pt>
                <c:pt idx="10">
                  <c:v>13.541742045975347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Sheet1!$I$2:$I$16</c:f>
              <c:numCache>
                <c:formatCode>_(* #,##0.00_);_(* \(#,##0.00\);_(* "-"??_);_(@_)</c:formatCode>
                <c:ptCount val="15"/>
                <c:pt idx="0">
                  <c:v>4.4794035885772052</c:v>
                </c:pt>
                <c:pt idx="1">
                  <c:v>4.277902862656803</c:v>
                </c:pt>
                <c:pt idx="2">
                  <c:v>3.7341367661827807</c:v>
                </c:pt>
                <c:pt idx="8">
                  <c:v>4.3049270990447459</c:v>
                </c:pt>
                <c:pt idx="9">
                  <c:v>4.2303910858641034</c:v>
                </c:pt>
                <c:pt idx="10">
                  <c:v>3.2853317895650913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Sheet1!$J$2:$J$16</c:f>
              <c:numCache>
                <c:formatCode>_(* #,##0.00_);_(* \(#,##0.00\);_(* "-"??_);_(@_)</c:formatCode>
                <c:ptCount val="15"/>
                <c:pt idx="0">
                  <c:v>5.7998483699772558</c:v>
                </c:pt>
                <c:pt idx="1">
                  <c:v>5.8137664844001282</c:v>
                </c:pt>
                <c:pt idx="2">
                  <c:v>6.1900849082443168</c:v>
                </c:pt>
                <c:pt idx="8">
                  <c:v>3.3465309200603319</c:v>
                </c:pt>
                <c:pt idx="9">
                  <c:v>2.9959580511251911</c:v>
                </c:pt>
                <c:pt idx="10">
                  <c:v>2.9379839351617338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Sheet1!$K$2:$K$16</c:f>
              <c:numCache>
                <c:formatCode>_(* #,##0.00_);_(* \(#,##0.00\);_(* "-"??_);_(@_)</c:formatCode>
                <c:ptCount val="15"/>
                <c:pt idx="0">
                  <c:v>1.5226181450593883</c:v>
                </c:pt>
                <c:pt idx="1">
                  <c:v>1.9137986490833065</c:v>
                </c:pt>
                <c:pt idx="2">
                  <c:v>2.2642198484433487</c:v>
                </c:pt>
                <c:pt idx="8">
                  <c:v>1.0966566113624936</c:v>
                </c:pt>
                <c:pt idx="9">
                  <c:v>1.3054402447017697</c:v>
                </c:pt>
                <c:pt idx="10">
                  <c:v>1.4424584509250549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4" formatCode="_(* #,##0.00_);_(* \(#,##0.00\);_(* &quot;-&quot;??_);_(@_)">
                  <c:v>19.957700442222652</c:v>
                </c:pt>
                <c:pt idx="5" formatCode="_(* #,##0.00_);_(* \(#,##0.00\);_(* &quot;-&quot;??_);_(@_)">
                  <c:v>19.367797864467704</c:v>
                </c:pt>
                <c:pt idx="6" formatCode="_(* #,##0.00_);_(* \(#,##0.00\);_(* &quot;-&quot;??_);_(@_)">
                  <c:v>19.878957169459962</c:v>
                </c:pt>
                <c:pt idx="12" formatCode="_(* #,##0.00_);_(* \(#,##0.00\);_(* &quot;-&quot;??_);_(@_)">
                  <c:v>35.160680529300571</c:v>
                </c:pt>
                <c:pt idx="13" formatCode="_(* #,##0.00_);_(* \(#,##0.00\);_(* &quot;-&quot;??_);_(@_)">
                  <c:v>36.54066437571592</c:v>
                </c:pt>
                <c:pt idx="14" formatCode="_(* #,##0.00_);_(* \(#,##0.00\);_(* &quot;-&quot;??_);_(@_)">
                  <c:v>35.261753917972662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5"/>
                <c:pt idx="4" formatCode="_(* #,##0.00_);_(* \(#,##0.00\);_(* &quot;-&quot;??_);_(@_)">
                  <c:v>29.148240722937896</c:v>
                </c:pt>
                <c:pt idx="5" formatCode="_(* #,##0.00_);_(* \(#,##0.00\);_(* &quot;-&quot;??_);_(@_)">
                  <c:v>27.87821122740247</c:v>
                </c:pt>
                <c:pt idx="6" formatCode="_(* #,##0.00_);_(* \(#,##0.00\);_(* &quot;-&quot;??_);_(@_)">
                  <c:v>25.756517690875231</c:v>
                </c:pt>
                <c:pt idx="12" formatCode="_(* #,##0.00_);_(* \(#,##0.00\);_(* &quot;-&quot;??_);_(@_)">
                  <c:v>37.450115521949165</c:v>
                </c:pt>
                <c:pt idx="13" formatCode="_(* #,##0.00_);_(* \(#,##0.00\);_(* &quot;-&quot;??_);_(@_)">
                  <c:v>35.567010309278352</c:v>
                </c:pt>
                <c:pt idx="14" formatCode="_(* #,##0.00_);_(* \(#,##0.00\);_(* &quot;-&quot;??_);_(@_)">
                  <c:v>37.19573191063688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5"/>
                <c:pt idx="4" formatCode="_(* #,##0.00_);_(* \(#,##0.00\);_(* &quot;-&quot;??_);_(@_)">
                  <c:v>2.7783118631032493</c:v>
                </c:pt>
                <c:pt idx="5" formatCode="_(* #,##0.00_);_(* \(#,##0.00\);_(* &quot;-&quot;??_);_(@_)">
                  <c:v>3.108150967332699</c:v>
                </c:pt>
                <c:pt idx="6" formatCode="_(* #,##0.00_);_(* \(#,##0.00\);_(* &quot;-&quot;??_);_(@_)">
                  <c:v>2.9911545623836124</c:v>
                </c:pt>
                <c:pt idx="12" formatCode="_(* #,##0.00_);_(* \(#,##0.00\);_(* &quot;-&quot;??_);_(@_)">
                  <c:v>3.8857382902751523</c:v>
                </c:pt>
                <c:pt idx="13" formatCode="_(* #,##0.00_);_(* \(#,##0.00\);_(* &quot;-&quot;??_);_(@_)">
                  <c:v>4.6200840015273004</c:v>
                </c:pt>
                <c:pt idx="14" formatCode="_(* #,##0.00_);_(* \(#,##0.00\);_(* &quot;-&quot;??_);_(@_)">
                  <c:v>4.6515505168389462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5"/>
                <c:pt idx="4" formatCode="_(* #,##0.00_);_(* \(#,##0.00\);_(* &quot;-&quot;??_);_(@_)">
                  <c:v>40.646029609690444</c:v>
                </c:pt>
                <c:pt idx="5" formatCode="_(* #,##0.00_);_(* \(#,##0.00\);_(* &quot;-&quot;??_);_(@_)">
                  <c:v>42.890368960778098</c:v>
                </c:pt>
                <c:pt idx="6" formatCode="_(* #,##0.00_);_(* \(#,##0.00\);_(* &quot;-&quot;??_);_(@_)">
                  <c:v>43.924581005586596</c:v>
                </c:pt>
                <c:pt idx="12" formatCode="_(* #,##0.00_);_(* \(#,##0.00\);_(* &quot;-&quot;??_);_(@_)">
                  <c:v>20.058811174123083</c:v>
                </c:pt>
                <c:pt idx="13" formatCode="_(* #,##0.00_);_(* \(#,##0.00\);_(* &quot;-&quot;??_);_(@_)">
                  <c:v>19.282168766704849</c:v>
                </c:pt>
                <c:pt idx="14" formatCode="_(* #,##0.00_);_(* \(#,##0.00\);_(* &quot;-&quot;??_);_(@_)">
                  <c:v>18.989663221073691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Sheet1!$P$2:$P$16</c:f>
              <c:numCache>
                <c:formatCode>General</c:formatCode>
                <c:ptCount val="15"/>
                <c:pt idx="4" formatCode="_(* #,##0.00_);_(* \(#,##0.00\);_(* &quot;-&quot;??_);_(@_)">
                  <c:v>7.4697173620457606</c:v>
                </c:pt>
                <c:pt idx="5" formatCode="_(* #,##0.00_);_(* \(#,##0.00\);_(* &quot;-&quot;??_);_(@_)">
                  <c:v>6.7554709800190293</c:v>
                </c:pt>
                <c:pt idx="6" formatCode="_(* #,##0.00_);_(* \(#,##0.00\);_(* &quot;-&quot;??_);_(@_)">
                  <c:v>7.4487895716945998</c:v>
                </c:pt>
                <c:pt idx="12" formatCode="_(* #,##0.00_);_(* \(#,##0.00\);_(* &quot;-&quot;??_);_(@_)">
                  <c:v>3.4446544843520268</c:v>
                </c:pt>
                <c:pt idx="13" formatCode="_(* #,##0.00_);_(* \(#,##0.00\);_(* &quot;-&quot;??_);_(@_)">
                  <c:v>3.990072546773578</c:v>
                </c:pt>
                <c:pt idx="14" formatCode="_(* #,##0.00_);_(* \(#,##0.00\);_(* &quot;-&quot;??_);_(@_)">
                  <c:v>3.9013004334778256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Sheet1!$Q$2:$Q$16</c:f>
              <c:numCache>
                <c:formatCode>General</c:formatCode>
                <c:ptCount val="15"/>
                <c:pt idx="4" formatCode="_(* #,##0.00_);_(* \(#,##0.00\);_(* &quot;-&quot;??_);_(@_)">
                  <c:v>69.25627664613927</c:v>
                </c:pt>
                <c:pt idx="5" formatCode="_(* #,##0.00_);_(* \(#,##0.00\);_(* &quot;-&quot;??_);_(@_)">
                  <c:v>65.635512651747845</c:v>
                </c:pt>
                <c:pt idx="6" formatCode="_(* #,##0.00_);_(* \(#,##0.00\);_(* &quot;-&quot;??_);_(@_)">
                  <c:v>59.208447062203703</c:v>
                </c:pt>
                <c:pt idx="12" formatCode="_(* #,##0.00_);_(* \(#,##0.00\);_(* &quot;-&quot;??_);_(@_)">
                  <c:v>76.390883316764231</c:v>
                </c:pt>
                <c:pt idx="13" formatCode="_(* #,##0.00_);_(* \(#,##0.00\);_(* &quot;-&quot;??_);_(@_)">
                  <c:v>75.78536959509124</c:v>
                </c:pt>
                <c:pt idx="14" formatCode="_(* #,##0.00_);_(* \(#,##0.00\);_(* &quot;-&quot;??_);_(@_)">
                  <c:v>73.913550720410655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Sheet1!$R$2:$R$16</c:f>
              <c:numCache>
                <c:formatCode>General</c:formatCode>
                <c:ptCount val="15"/>
                <c:pt idx="4" formatCode="_(* #,##0.00_);_(* \(#,##0.00\);_(* &quot;-&quot;??_);_(@_)">
                  <c:v>13.324761453610339</c:v>
                </c:pt>
                <c:pt idx="5" formatCode="_(* #,##0.00_);_(* \(#,##0.00\);_(* &quot;-&quot;??_);_(@_)">
                  <c:v>14.165569694310371</c:v>
                </c:pt>
                <c:pt idx="6" formatCode="_(* #,##0.00_);_(* \(#,##0.00\);_(* &quot;-&quot;??_);_(@_)">
                  <c:v>16.556529234305415</c:v>
                </c:pt>
                <c:pt idx="12" formatCode="_(* #,##0.00_);_(* \(#,##0.00\);_(* &quot;-&quot;??_);_(@_)">
                  <c:v>13.774439412349498</c:v>
                </c:pt>
                <c:pt idx="13" formatCode="_(* #,##0.00_);_(* \(#,##0.00\);_(* &quot;-&quot;??_);_(@_)">
                  <c:v>13.713208270748778</c:v>
                </c:pt>
                <c:pt idx="14" formatCode="_(* #,##0.00_);_(* \(#,##0.00\);_(* &quot;-&quot;??_);_(@_)">
                  <c:v>15.455287872601062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Sheet1!$S$2:$S$16</c:f>
              <c:numCache>
                <c:formatCode>General</c:formatCode>
                <c:ptCount val="15"/>
                <c:pt idx="4" formatCode="_(* #,##0.00_);_(* \(#,##0.00\);_(* &quot;-&quot;??_);_(@_)">
                  <c:v>4.3784259321919201</c:v>
                </c:pt>
                <c:pt idx="5" formatCode="_(* #,##0.00_);_(* \(#,##0.00\);_(* &quot;-&quot;??_);_(@_)">
                  <c:v>4.2635658914728678</c:v>
                </c:pt>
                <c:pt idx="6" formatCode="_(* #,##0.00_);_(* \(#,##0.00\);_(* &quot;-&quot;??_);_(@_)">
                  <c:v>3.8284729205573909</c:v>
                </c:pt>
                <c:pt idx="12" formatCode="_(* #,##0.00_);_(* \(#,##0.00\);_(* &quot;-&quot;??_);_(@_)">
                  <c:v>3.6746566515703822</c:v>
                </c:pt>
                <c:pt idx="13" formatCode="_(* #,##0.00_);_(* \(#,##0.00\);_(* &quot;-&quot;??_);_(@_)">
                  <c:v>3.5249752324949668</c:v>
                </c:pt>
                <c:pt idx="14" formatCode="_(* #,##0.00_);_(* \(#,##0.00\);_(* &quot;-&quot;??_);_(@_)">
                  <c:v>2.8233098057516188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Sheet1!$T$2:$T$16</c:f>
              <c:numCache>
                <c:formatCode>General</c:formatCode>
                <c:ptCount val="15"/>
                <c:pt idx="4" formatCode="_(* #,##0.00_);_(* \(#,##0.00\);_(* &quot;-&quot;??_);_(@_)">
                  <c:v>9.0816809907288345</c:v>
                </c:pt>
                <c:pt idx="5" formatCode="_(* #,##0.00_);_(* \(#,##0.00\);_(* &quot;-&quot;??_);_(@_)">
                  <c:v>12.095948515430745</c:v>
                </c:pt>
                <c:pt idx="6" formatCode="_(* #,##0.00_);_(* \(#,##0.00\);_(* &quot;-&quot;??_);_(@_)">
                  <c:v>15.608389599195519</c:v>
                </c:pt>
                <c:pt idx="12" formatCode="_(* #,##0.00_);_(* \(#,##0.00\);_(* &quot;-&quot;??_);_(@_)">
                  <c:v>4.1054530726462684</c:v>
                </c:pt>
                <c:pt idx="13" formatCode="_(* #,##0.00_);_(* \(#,##0.00\);_(* &quot;-&quot;??_);_(@_)">
                  <c:v>4.5124796267297302</c:v>
                </c:pt>
                <c:pt idx="14" formatCode="_(* #,##0.00_);_(* \(#,##0.00\);_(* &quot;-&quot;??_);_(@_)">
                  <c:v>4.9991250072916058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Sheet1!$U$2:$U$16</c:f>
              <c:numCache>
                <c:formatCode>General</c:formatCode>
                <c:ptCount val="15"/>
                <c:pt idx="4" formatCode="_(* #,##0.00_);_(* \(#,##0.00\);_(* &quot;-&quot;??_);_(@_)">
                  <c:v>3.9588549773296338</c:v>
                </c:pt>
                <c:pt idx="5" formatCode="_(* #,##0.00_);_(* \(#,##0.00\);_(* &quot;-&quot;??_);_(@_)">
                  <c:v>3.8394032470381747</c:v>
                </c:pt>
                <c:pt idx="6" formatCode="_(* #,##0.00_);_(* \(#,##0.00\);_(* &quot;-&quot;??_);_(@_)">
                  <c:v>4.7981611837379683</c:v>
                </c:pt>
                <c:pt idx="12" formatCode="_(* #,##0.00_);_(* \(#,##0.00\);_(* &quot;-&quot;??_);_(@_)">
                  <c:v>2.0545675466696123</c:v>
                </c:pt>
                <c:pt idx="13" formatCode="_(* #,##0.00_);_(* \(#,##0.00\);_(* &quot;-&quot;??_);_(@_)">
                  <c:v>2.463967274935285</c:v>
                </c:pt>
                <c:pt idx="14" formatCode="_(* #,##0.00_);_(* \(#,##0.00\);_(* &quot;-&quot;??_);_(@_)">
                  <c:v>2.8087265939450505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Education Professionals</c:v>
                </c:pt>
                <c:pt idx="21">
                  <c:v>Sales Assistants and Salespersons</c:v>
                </c:pt>
                <c:pt idx="25">
                  <c:v>Health Professionals</c:v>
                </c:pt>
                <c:pt idx="29">
                  <c:v>Hospitality, Retail and Service Managers</c:v>
                </c:pt>
                <c:pt idx="33">
                  <c:v>Office Managers and Program Administrators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25.128950236106068</c:v>
                </c:pt>
                <c:pt idx="1">
                  <c:v>27.012866938901304</c:v>
                </c:pt>
                <c:pt idx="2">
                  <c:v>20.174648277773926</c:v>
                </c:pt>
                <c:pt idx="4">
                  <c:v>6.5019978205593896</c:v>
                </c:pt>
                <c:pt idx="5">
                  <c:v>6.4411742044841667</c:v>
                </c:pt>
                <c:pt idx="6">
                  <c:v>6.6463372375077965</c:v>
                </c:pt>
                <c:pt idx="8">
                  <c:v>7.9622230294224483</c:v>
                </c:pt>
                <c:pt idx="9">
                  <c:v>7.6045920332845363</c:v>
                </c:pt>
                <c:pt idx="10">
                  <c:v>6.3206043384849959</c:v>
                </c:pt>
                <c:pt idx="12">
                  <c:v>6.5019978205593896</c:v>
                </c:pt>
                <c:pt idx="13">
                  <c:v>6.9034594344710678</c:v>
                </c:pt>
                <c:pt idx="14">
                  <c:v>5.468154411255111</c:v>
                </c:pt>
                <c:pt idx="16">
                  <c:v>4.431529240828187</c:v>
                </c:pt>
                <c:pt idx="17">
                  <c:v>4.5766237768703286</c:v>
                </c:pt>
                <c:pt idx="18">
                  <c:v>4.9760898191142839</c:v>
                </c:pt>
                <c:pt idx="20">
                  <c:v>2.0777333817653467</c:v>
                </c:pt>
                <c:pt idx="21">
                  <c:v>2.2266738577702441</c:v>
                </c:pt>
                <c:pt idx="22">
                  <c:v>3.4929655554785501</c:v>
                </c:pt>
                <c:pt idx="24">
                  <c:v>1.9397021431165999</c:v>
                </c:pt>
                <c:pt idx="25">
                  <c:v>2.1419215656059789</c:v>
                </c:pt>
                <c:pt idx="26">
                  <c:v>2.1761729849608424</c:v>
                </c:pt>
                <c:pt idx="28">
                  <c:v>2.6007991282237559</c:v>
                </c:pt>
                <c:pt idx="29">
                  <c:v>2.3730641805994299</c:v>
                </c:pt>
                <c:pt idx="30">
                  <c:v>2.1900339593873448</c:v>
                </c:pt>
                <c:pt idx="32">
                  <c:v>1.1768979295314201</c:v>
                </c:pt>
                <c:pt idx="33">
                  <c:v>1.4022651976269358</c:v>
                </c:pt>
                <c:pt idx="34">
                  <c:v>1.3237230577309584</c:v>
                </c:pt>
                <c:pt idx="36">
                  <c:v>0.71921540138031237</c:v>
                </c:pt>
                <c:pt idx="37">
                  <c:v>0.7011325988134679</c:v>
                </c:pt>
                <c:pt idx="38">
                  <c:v>0.91482431214914406</c:v>
                </c:pt>
                <c:pt idx="40">
                  <c:v>28.964765710134401</c:v>
                </c:pt>
                <c:pt idx="41">
                  <c:v>23.900146390322845</c:v>
                </c:pt>
                <c:pt idx="42">
                  <c:v>29.274377988772613</c:v>
                </c:pt>
                <c:pt idx="44">
                  <c:v>11.994188158372685</c:v>
                </c:pt>
                <c:pt idx="45">
                  <c:v>14.716079821249711</c:v>
                </c:pt>
                <c:pt idx="46">
                  <c:v>17.042068057384434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Education Professionals</c:v>
                </c:pt>
                <c:pt idx="21">
                  <c:v>Sales Assistants and Salespersons</c:v>
                </c:pt>
                <c:pt idx="25">
                  <c:v>Health Professionals</c:v>
                </c:pt>
                <c:pt idx="29">
                  <c:v>Hospitality, Retail and Service Managers</c:v>
                </c:pt>
                <c:pt idx="33">
                  <c:v>Office Managers and Program Administrators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23.431007500944364</c:v>
                </c:pt>
                <c:pt idx="1">
                  <c:v>25.529880478087652</c:v>
                </c:pt>
                <c:pt idx="2">
                  <c:v>20.367518190026026</c:v>
                </c:pt>
                <c:pt idx="4">
                  <c:v>6.8371917327721121</c:v>
                </c:pt>
                <c:pt idx="5">
                  <c:v>6.7357237715803455</c:v>
                </c:pt>
                <c:pt idx="6">
                  <c:v>6.9148653672526432</c:v>
                </c:pt>
                <c:pt idx="8">
                  <c:v>5.7039555339701042</c:v>
                </c:pt>
                <c:pt idx="9">
                  <c:v>5.7370517928286855</c:v>
                </c:pt>
                <c:pt idx="10">
                  <c:v>5.66147963248181</c:v>
                </c:pt>
                <c:pt idx="12">
                  <c:v>6.9721008040580648</c:v>
                </c:pt>
                <c:pt idx="13">
                  <c:v>6.1620185922974766</c:v>
                </c:pt>
                <c:pt idx="14">
                  <c:v>5.8420521535928627</c:v>
                </c:pt>
                <c:pt idx="16">
                  <c:v>4.786573849225622</c:v>
                </c:pt>
                <c:pt idx="17">
                  <c:v>4.9667994687915007</c:v>
                </c:pt>
                <c:pt idx="18">
                  <c:v>4.5992883318285624</c:v>
                </c:pt>
                <c:pt idx="20">
                  <c:v>2.2071124062381955</c:v>
                </c:pt>
                <c:pt idx="21">
                  <c:v>2.4860557768924303</c:v>
                </c:pt>
                <c:pt idx="22">
                  <c:v>3.4308779011099895</c:v>
                </c:pt>
                <c:pt idx="24">
                  <c:v>2.9679995682909719</c:v>
                </c:pt>
                <c:pt idx="25">
                  <c:v>2.9747675962815405</c:v>
                </c:pt>
                <c:pt idx="26">
                  <c:v>3.4043231185936587</c:v>
                </c:pt>
                <c:pt idx="28">
                  <c:v>1.7915924666774594</c:v>
                </c:pt>
                <c:pt idx="29">
                  <c:v>1.6626826029216466</c:v>
                </c:pt>
                <c:pt idx="30">
                  <c:v>2.0022306017313718</c:v>
                </c:pt>
                <c:pt idx="32">
                  <c:v>2.5416869030273594</c:v>
                </c:pt>
                <c:pt idx="33">
                  <c:v>2.7835325365205841</c:v>
                </c:pt>
                <c:pt idx="34">
                  <c:v>2.3846194699665411</c:v>
                </c:pt>
                <c:pt idx="36">
                  <c:v>1.9426906265177271</c:v>
                </c:pt>
                <c:pt idx="37">
                  <c:v>1.8645418326693228</c:v>
                </c:pt>
                <c:pt idx="38">
                  <c:v>2.5173933825481969</c:v>
                </c:pt>
                <c:pt idx="40">
                  <c:v>22.492040364794136</c:v>
                </c:pt>
                <c:pt idx="41">
                  <c:v>20.265604249668002</c:v>
                </c:pt>
                <c:pt idx="42">
                  <c:v>23.989590525253604</c:v>
                </c:pt>
                <c:pt idx="44">
                  <c:v>18.326048243483893</c:v>
                </c:pt>
                <c:pt idx="45">
                  <c:v>18.831341301460824</c:v>
                </c:pt>
                <c:pt idx="46">
                  <c:v>18.885761325614745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ln w="28575">
              <a:solidFill>
                <a:srgbClr val="621214">
                  <a:lumMod val="60000"/>
                  <a:lumOff val="40000"/>
                </a:srgbClr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0.31562280749183907</c:v>
                </c:pt>
                <c:pt idx="1">
                  <c:v>0.32875270642356674</c:v>
                </c:pt>
                <c:pt idx="2">
                  <c:v>0.35917229031813802</c:v>
                </c:pt>
                <c:pt idx="4">
                  <c:v>0.18204358246783658</c:v>
                </c:pt>
                <c:pt idx="5">
                  <c:v>0.19495793606281547</c:v>
                </c:pt>
                <c:pt idx="6">
                  <c:v>0.21468621579071356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ln w="285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0.52111029101850947</c:v>
                </c:pt>
                <c:pt idx="1">
                  <c:v>0.51283592201642425</c:v>
                </c:pt>
                <c:pt idx="2">
                  <c:v>0.49272196208052144</c:v>
                </c:pt>
                <c:pt idx="4">
                  <c:v>0.20861393627172298</c:v>
                </c:pt>
                <c:pt idx="5">
                  <c:v>0.21471778922143475</c:v>
                </c:pt>
                <c:pt idx="6">
                  <c:v>0.22888334589874748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ln w="2857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0.1066911521852283</c:v>
                </c:pt>
                <c:pt idx="1">
                  <c:v>0.10174223756732907</c:v>
                </c:pt>
                <c:pt idx="2">
                  <c:v>9.4901413946655647E-2</c:v>
                </c:pt>
                <c:pt idx="4">
                  <c:v>0.1211509708506871</c:v>
                </c:pt>
                <c:pt idx="5">
                  <c:v>0.12087798908886963</c:v>
                </c:pt>
                <c:pt idx="6">
                  <c:v>0.1214359672358077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ln w="28575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5.6575749304423224E-2</c:v>
                </c:pt>
                <c:pt idx="1">
                  <c:v>5.6669133992679997E-2</c:v>
                </c:pt>
                <c:pt idx="2">
                  <c:v>5.3204333654684847E-2</c:v>
                </c:pt>
                <c:pt idx="4">
                  <c:v>0.48819151040975334</c:v>
                </c:pt>
                <c:pt idx="5">
                  <c:v>0.46944628562688012</c:v>
                </c:pt>
                <c:pt idx="6">
                  <c:v>0.43499447107473127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3-4040-AE0F-A3F3E588A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0.60000000000000009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ICT Professionals</c:v>
                </c:pt>
                <c:pt idx="5">
                  <c:v>Specialist Managers</c:v>
                </c:pt>
                <c:pt idx="9">
                  <c:v>Business, Human Resource and Marketing Professionals</c:v>
                </c:pt>
                <c:pt idx="13">
                  <c:v>Engineering, ICT and Science Technicians</c:v>
                </c:pt>
                <c:pt idx="17">
                  <c:v>Office Managers and Program Administrators</c:v>
                </c:pt>
                <c:pt idx="21">
                  <c:v>Hospitality, Retail and Service Managers</c:v>
                </c:pt>
                <c:pt idx="25">
                  <c:v>Sales Assistants and Salespersons</c:v>
                </c:pt>
                <c:pt idx="29">
                  <c:v>Numerical Clerks</c:v>
                </c:pt>
                <c:pt idx="33">
                  <c:v>Design, Engineering, Science and Transport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52.231061916291942</c:v>
                </c:pt>
                <c:pt idx="1">
                  <c:v>48.917647973261822</c:v>
                </c:pt>
                <c:pt idx="2">
                  <c:v>45.445064163605856</c:v>
                </c:pt>
                <c:pt idx="4">
                  <c:v>7.4961703809853244</c:v>
                </c:pt>
                <c:pt idx="5">
                  <c:v>8.9619525086471565</c:v>
                </c:pt>
                <c:pt idx="6">
                  <c:v>10.329660363669342</c:v>
                </c:pt>
                <c:pt idx="8">
                  <c:v>4.9513267776844394</c:v>
                </c:pt>
                <c:pt idx="9">
                  <c:v>6.1210213361315144</c:v>
                </c:pt>
                <c:pt idx="10">
                  <c:v>6.1987031242914794</c:v>
                </c:pt>
                <c:pt idx="12">
                  <c:v>8.1237337550032116</c:v>
                </c:pt>
                <c:pt idx="13">
                  <c:v>8.2079981345458783</c:v>
                </c:pt>
                <c:pt idx="14">
                  <c:v>7.8311340860653873</c:v>
                </c:pt>
                <c:pt idx="16">
                  <c:v>1.3193655186045361</c:v>
                </c:pt>
                <c:pt idx="17">
                  <c:v>1.5156814737087561</c:v>
                </c:pt>
                <c:pt idx="18">
                  <c:v>1.5462748832358411</c:v>
                </c:pt>
                <c:pt idx="20">
                  <c:v>1.8184513514849039</c:v>
                </c:pt>
                <c:pt idx="21">
                  <c:v>2.4445221716995063</c:v>
                </c:pt>
                <c:pt idx="22">
                  <c:v>2.2219199201922639</c:v>
                </c:pt>
                <c:pt idx="24">
                  <c:v>1.53678904976034</c:v>
                </c:pt>
                <c:pt idx="25">
                  <c:v>1.5079087482025573</c:v>
                </c:pt>
                <c:pt idx="26">
                  <c:v>1.8002085884006713</c:v>
                </c:pt>
                <c:pt idx="28">
                  <c:v>0.64732914957750665</c:v>
                </c:pt>
                <c:pt idx="29">
                  <c:v>1.1076133846333218</c:v>
                </c:pt>
                <c:pt idx="30">
                  <c:v>0.70738675010202701</c:v>
                </c:pt>
                <c:pt idx="32">
                  <c:v>1.7789198003656668</c:v>
                </c:pt>
                <c:pt idx="33">
                  <c:v>1.9198632000310907</c:v>
                </c:pt>
                <c:pt idx="34">
                  <c:v>1.6278964313245363</c:v>
                </c:pt>
                <c:pt idx="36">
                  <c:v>0.82027968572416854</c:v>
                </c:pt>
                <c:pt idx="37">
                  <c:v>0.726749834829583</c:v>
                </c:pt>
                <c:pt idx="38">
                  <c:v>0.72099034145014285</c:v>
                </c:pt>
                <c:pt idx="40">
                  <c:v>13.707565350595416</c:v>
                </c:pt>
                <c:pt idx="41">
                  <c:v>12.929928879561629</c:v>
                </c:pt>
                <c:pt idx="42">
                  <c:v>14.932208769781909</c:v>
                </c:pt>
                <c:pt idx="44">
                  <c:v>5.5690072639225177</c:v>
                </c:pt>
                <c:pt idx="45">
                  <c:v>5.6391123547471924</c:v>
                </c:pt>
                <c:pt idx="46">
                  <c:v>6.6385525778805601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ICT Professionals</c:v>
                </c:pt>
                <c:pt idx="5">
                  <c:v>Specialist Managers</c:v>
                </c:pt>
                <c:pt idx="9">
                  <c:v>Business, Human Resource and Marketing Professionals</c:v>
                </c:pt>
                <c:pt idx="13">
                  <c:v>Engineering, ICT and Science Technicians</c:v>
                </c:pt>
                <c:pt idx="17">
                  <c:v>Office Managers and Program Administrators</c:v>
                </c:pt>
                <c:pt idx="21">
                  <c:v>Hospitality, Retail and Service Managers</c:v>
                </c:pt>
                <c:pt idx="25">
                  <c:v>Sales Assistants and Salespersons</c:v>
                </c:pt>
                <c:pt idx="29">
                  <c:v>Numerical Clerks</c:v>
                </c:pt>
                <c:pt idx="33">
                  <c:v>Design, Engineering, Science and Transport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36.333052985702267</c:v>
                </c:pt>
                <c:pt idx="1">
                  <c:v>32.086398497417434</c:v>
                </c:pt>
                <c:pt idx="2">
                  <c:v>26.837308512701181</c:v>
                </c:pt>
                <c:pt idx="4">
                  <c:v>7.8385197645079892</c:v>
                </c:pt>
                <c:pt idx="5">
                  <c:v>8.4989826263891075</c:v>
                </c:pt>
                <c:pt idx="6">
                  <c:v>9.036261392282336</c:v>
                </c:pt>
                <c:pt idx="8">
                  <c:v>10.109335576114383</c:v>
                </c:pt>
                <c:pt idx="9">
                  <c:v>11.222413523243075</c:v>
                </c:pt>
                <c:pt idx="10">
                  <c:v>10.335466356408766</c:v>
                </c:pt>
                <c:pt idx="12">
                  <c:v>6.2237174095878887</c:v>
                </c:pt>
                <c:pt idx="13">
                  <c:v>5.0555642510565031</c:v>
                </c:pt>
                <c:pt idx="14">
                  <c:v>4.5375218150087253</c:v>
                </c:pt>
                <c:pt idx="16">
                  <c:v>3.2127838519764507</c:v>
                </c:pt>
                <c:pt idx="17">
                  <c:v>3.7564564094537483</c:v>
                </c:pt>
                <c:pt idx="18">
                  <c:v>3.8200504169090559</c:v>
                </c:pt>
                <c:pt idx="20">
                  <c:v>1.59798149705635</c:v>
                </c:pt>
                <c:pt idx="21">
                  <c:v>2.4260447644388794</c:v>
                </c:pt>
                <c:pt idx="22">
                  <c:v>2.3657165018421562</c:v>
                </c:pt>
                <c:pt idx="24">
                  <c:v>1.5643397813288478</c:v>
                </c:pt>
                <c:pt idx="25">
                  <c:v>1.4712787603693849</c:v>
                </c:pt>
                <c:pt idx="26">
                  <c:v>2.1136319565638937</c:v>
                </c:pt>
                <c:pt idx="28">
                  <c:v>2.8931875525651809</c:v>
                </c:pt>
                <c:pt idx="29">
                  <c:v>4.2886210674596965</c:v>
                </c:pt>
                <c:pt idx="30">
                  <c:v>3.0250145433391507</c:v>
                </c:pt>
                <c:pt idx="32">
                  <c:v>1.2111017661900756</c:v>
                </c:pt>
                <c:pt idx="33">
                  <c:v>1.8938801064329314</c:v>
                </c:pt>
                <c:pt idx="34">
                  <c:v>1.9197207678883073</c:v>
                </c:pt>
                <c:pt idx="36">
                  <c:v>2.4390243902439024</c:v>
                </c:pt>
                <c:pt idx="37">
                  <c:v>2.2225700422601347</c:v>
                </c:pt>
                <c:pt idx="38">
                  <c:v>2.1524141942990109</c:v>
                </c:pt>
                <c:pt idx="40">
                  <c:v>12.733389402859544</c:v>
                </c:pt>
                <c:pt idx="41">
                  <c:v>12.16152762560651</c:v>
                </c:pt>
                <c:pt idx="42">
                  <c:v>15.687415163854951</c:v>
                </c:pt>
                <c:pt idx="44">
                  <c:v>13.843566021867115</c:v>
                </c:pt>
                <c:pt idx="45">
                  <c:v>14.916262325872593</c:v>
                </c:pt>
                <c:pt idx="46">
                  <c:v>18.169478378902461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5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46.389155044536714</c:v>
                </c:pt>
                <c:pt idx="1">
                  <c:v>54.046674900864588</c:v>
                </c:pt>
                <c:pt idx="2">
                  <c:v>50.381514734827036</c:v>
                </c:pt>
                <c:pt idx="4">
                  <c:v>12.331878349125235</c:v>
                </c:pt>
                <c:pt idx="5">
                  <c:v>11.398946889423389</c:v>
                </c:pt>
                <c:pt idx="6">
                  <c:v>10.44784167812559</c:v>
                </c:pt>
                <c:pt idx="8">
                  <c:v>13.25455126157777</c:v>
                </c:pt>
                <c:pt idx="9">
                  <c:v>9.9720470649418189</c:v>
                </c:pt>
                <c:pt idx="10">
                  <c:v>6.9832025667987807</c:v>
                </c:pt>
                <c:pt idx="12">
                  <c:v>4.2230029454558355</c:v>
                </c:pt>
                <c:pt idx="13">
                  <c:v>3.5591237079893387</c:v>
                </c:pt>
                <c:pt idx="14">
                  <c:v>3.6371970125913347</c:v>
                </c:pt>
                <c:pt idx="16">
                  <c:v>3.4848646154938074</c:v>
                </c:pt>
                <c:pt idx="17">
                  <c:v>3.2633426509783527</c:v>
                </c:pt>
                <c:pt idx="18">
                  <c:v>3.7126910943945641</c:v>
                </c:pt>
                <c:pt idx="20">
                  <c:v>2.0973065048440329</c:v>
                </c:pt>
                <c:pt idx="21">
                  <c:v>1.7811870246375867</c:v>
                </c:pt>
                <c:pt idx="22">
                  <c:v>2.2998732777912592</c:v>
                </c:pt>
                <c:pt idx="24">
                  <c:v>0.70265091025231552</c:v>
                </c:pt>
                <c:pt idx="25">
                  <c:v>0.62731586816615748</c:v>
                </c:pt>
                <c:pt idx="26">
                  <c:v>1.1431960958774838</c:v>
                </c:pt>
                <c:pt idx="28">
                  <c:v>1.3130345292593775</c:v>
                </c:pt>
                <c:pt idx="29">
                  <c:v>1.2871351491906651</c:v>
                </c:pt>
                <c:pt idx="30">
                  <c:v>1.3319313003855591</c:v>
                </c:pt>
                <c:pt idx="32">
                  <c:v>0.66716349054260271</c:v>
                </c:pt>
                <c:pt idx="33">
                  <c:v>0.60456347916531239</c:v>
                </c:pt>
                <c:pt idx="34">
                  <c:v>0.73337108037423493</c:v>
                </c:pt>
                <c:pt idx="36">
                  <c:v>0.77007700770077003</c:v>
                </c:pt>
                <c:pt idx="37">
                  <c:v>0.57531040759279728</c:v>
                </c:pt>
                <c:pt idx="38">
                  <c:v>0.76302946965407537</c:v>
                </c:pt>
                <c:pt idx="40">
                  <c:v>10.550409879697654</c:v>
                </c:pt>
                <c:pt idx="41">
                  <c:v>8.5483975817460873</c:v>
                </c:pt>
                <c:pt idx="42">
                  <c:v>12.626385181590237</c:v>
                </c:pt>
                <c:pt idx="44">
                  <c:v>4.2159054615138931</c:v>
                </c:pt>
                <c:pt idx="45">
                  <c:v>4.335955275303907</c:v>
                </c:pt>
                <c:pt idx="46">
                  <c:v>5.9397665075898516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41.662140141227596</c:v>
                </c:pt>
                <c:pt idx="1">
                  <c:v>46.8996062992126</c:v>
                </c:pt>
                <c:pt idx="2">
                  <c:v>41.139151275905824</c:v>
                </c:pt>
                <c:pt idx="4">
                  <c:v>10.374796306355242</c:v>
                </c:pt>
                <c:pt idx="5">
                  <c:v>9.6456692913385815</c:v>
                </c:pt>
                <c:pt idx="6">
                  <c:v>9.0370788100944601</c:v>
                </c:pt>
                <c:pt idx="8">
                  <c:v>7.0794857867101211</c:v>
                </c:pt>
                <c:pt idx="9">
                  <c:v>6.0531496062992121</c:v>
                </c:pt>
                <c:pt idx="10">
                  <c:v>6.5416607923304673</c:v>
                </c:pt>
                <c:pt idx="12">
                  <c:v>5.9025891725511492</c:v>
                </c:pt>
                <c:pt idx="13">
                  <c:v>5.265748031496063</c:v>
                </c:pt>
                <c:pt idx="14">
                  <c:v>5.6111659382489778</c:v>
                </c:pt>
                <c:pt idx="16">
                  <c:v>2.8426579757378239</c:v>
                </c:pt>
                <c:pt idx="17">
                  <c:v>3.3136482939632548</c:v>
                </c:pt>
                <c:pt idx="18">
                  <c:v>3.7360778232059779</c:v>
                </c:pt>
                <c:pt idx="20">
                  <c:v>3.3858410284265799</c:v>
                </c:pt>
                <c:pt idx="21">
                  <c:v>2.7066929133858268</c:v>
                </c:pt>
                <c:pt idx="22">
                  <c:v>3.1298463273650081</c:v>
                </c:pt>
                <c:pt idx="24">
                  <c:v>0.81477457903313422</c:v>
                </c:pt>
                <c:pt idx="25">
                  <c:v>1.0006561679790027</c:v>
                </c:pt>
                <c:pt idx="26">
                  <c:v>1.7623008600028196</c:v>
                </c:pt>
                <c:pt idx="28">
                  <c:v>1.1587905124026796</c:v>
                </c:pt>
                <c:pt idx="29">
                  <c:v>1.1318897637795275</c:v>
                </c:pt>
                <c:pt idx="30">
                  <c:v>1.2265613985619626</c:v>
                </c:pt>
                <c:pt idx="32">
                  <c:v>1.4665942422596416</c:v>
                </c:pt>
                <c:pt idx="33">
                  <c:v>1.1811023622047243</c:v>
                </c:pt>
                <c:pt idx="34">
                  <c:v>1.3111518398420978</c:v>
                </c:pt>
                <c:pt idx="36">
                  <c:v>1.3398515299655984</c:v>
                </c:pt>
                <c:pt idx="37">
                  <c:v>1.0498687664041995</c:v>
                </c:pt>
                <c:pt idx="38">
                  <c:v>1.0714789228817143</c:v>
                </c:pt>
                <c:pt idx="40">
                  <c:v>10.555857323918147</c:v>
                </c:pt>
                <c:pt idx="41">
                  <c:v>7.644356955380573</c:v>
                </c:pt>
                <c:pt idx="42">
                  <c:v>11.631185676018603</c:v>
                </c:pt>
                <c:pt idx="44">
                  <c:v>13.416621401412277</c:v>
                </c:pt>
                <c:pt idx="45">
                  <c:v>14.107611548556431</c:v>
                </c:pt>
                <c:pt idx="46">
                  <c:v>13.802340335542084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Engineering, ICT and Science Technicians</c:v>
                </c:pt>
                <c:pt idx="13">
                  <c:v>Office Managers and Program Administrators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Sales Representatives and Agents</c:v>
                </c:pt>
                <c:pt idx="33">
                  <c:v>Numerical Clerks</c:v>
                </c:pt>
                <c:pt idx="37">
                  <c:v>Hospitality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45.372686343171587</c:v>
                </c:pt>
                <c:pt idx="1">
                  <c:v>40.509828009828006</c:v>
                </c:pt>
                <c:pt idx="2">
                  <c:v>28.428927680798004</c:v>
                </c:pt>
                <c:pt idx="4">
                  <c:v>18.542604635651159</c:v>
                </c:pt>
                <c:pt idx="5">
                  <c:v>21.329852579852577</c:v>
                </c:pt>
                <c:pt idx="6">
                  <c:v>24.714529465809161</c:v>
                </c:pt>
                <c:pt idx="8">
                  <c:v>10.421877605469401</c:v>
                </c:pt>
                <c:pt idx="9">
                  <c:v>10.672604422604422</c:v>
                </c:pt>
                <c:pt idx="10">
                  <c:v>11.287570547315921</c:v>
                </c:pt>
                <c:pt idx="12">
                  <c:v>6.2864765716191426</c:v>
                </c:pt>
                <c:pt idx="13">
                  <c:v>8.1541769041769054</c:v>
                </c:pt>
                <c:pt idx="14">
                  <c:v>9.0694316839480251</c:v>
                </c:pt>
                <c:pt idx="16">
                  <c:v>2.4178756044689012</c:v>
                </c:pt>
                <c:pt idx="17">
                  <c:v>2.1038083538083541</c:v>
                </c:pt>
                <c:pt idx="18">
                  <c:v>2.8218926368289803</c:v>
                </c:pt>
                <c:pt idx="20">
                  <c:v>0.78372519593129897</c:v>
                </c:pt>
                <c:pt idx="21">
                  <c:v>0.76781326781326786</c:v>
                </c:pt>
                <c:pt idx="22">
                  <c:v>1.3912586953668462</c:v>
                </c:pt>
                <c:pt idx="24">
                  <c:v>1.6508254127063533</c:v>
                </c:pt>
                <c:pt idx="25">
                  <c:v>1.2285012285012284</c:v>
                </c:pt>
                <c:pt idx="26">
                  <c:v>1.5618847617797611</c:v>
                </c:pt>
                <c:pt idx="28">
                  <c:v>0.75037518759379696</c:v>
                </c:pt>
                <c:pt idx="29">
                  <c:v>0.67567567567567566</c:v>
                </c:pt>
                <c:pt idx="30">
                  <c:v>1.1550072187951175</c:v>
                </c:pt>
                <c:pt idx="32">
                  <c:v>0.78372519593129897</c:v>
                </c:pt>
                <c:pt idx="33">
                  <c:v>0.73710073710073709</c:v>
                </c:pt>
                <c:pt idx="34">
                  <c:v>1.0237563984774907</c:v>
                </c:pt>
                <c:pt idx="36">
                  <c:v>0.33350008337502085</c:v>
                </c:pt>
                <c:pt idx="37">
                  <c:v>0.55282555282555279</c:v>
                </c:pt>
                <c:pt idx="38">
                  <c:v>0.86625541409633811</c:v>
                </c:pt>
                <c:pt idx="40">
                  <c:v>8.3875270968817688</c:v>
                </c:pt>
                <c:pt idx="41">
                  <c:v>8.0927518427518521</c:v>
                </c:pt>
                <c:pt idx="42">
                  <c:v>11.746948418427607</c:v>
                </c:pt>
                <c:pt idx="44">
                  <c:v>4.2688010672002665</c:v>
                </c:pt>
                <c:pt idx="45">
                  <c:v>5.1750614250614255</c:v>
                </c:pt>
                <c:pt idx="46">
                  <c:v>5.9325370783567397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Engineering, ICT and Science Technicians</c:v>
                </c:pt>
                <c:pt idx="13">
                  <c:v>Office Managers and Program Administrators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Sales Representatives and Agents</c:v>
                </c:pt>
                <c:pt idx="33">
                  <c:v>Numerical Clerks</c:v>
                </c:pt>
                <c:pt idx="37">
                  <c:v>Hospitality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56.864337936636879</c:v>
                </c:pt>
                <c:pt idx="1">
                  <c:v>53.387660069848664</c:v>
                </c:pt>
                <c:pt idx="2">
                  <c:v>46.242411555369479</c:v>
                </c:pt>
                <c:pt idx="4">
                  <c:v>4.4408340102897377</c:v>
                </c:pt>
                <c:pt idx="5">
                  <c:v>5.4481955762514547</c:v>
                </c:pt>
                <c:pt idx="6">
                  <c:v>7.0546368013397531</c:v>
                </c:pt>
                <c:pt idx="8">
                  <c:v>5.5510425128621721</c:v>
                </c:pt>
                <c:pt idx="9">
                  <c:v>5.890570430733411</c:v>
                </c:pt>
                <c:pt idx="10">
                  <c:v>6.2800921080175849</c:v>
                </c:pt>
                <c:pt idx="12">
                  <c:v>3.5743298131600327</c:v>
                </c:pt>
                <c:pt idx="13">
                  <c:v>4.0977881257275905</c:v>
                </c:pt>
                <c:pt idx="14">
                  <c:v>5.045007326774126</c:v>
                </c:pt>
                <c:pt idx="16">
                  <c:v>2.4099647982669916</c:v>
                </c:pt>
                <c:pt idx="17">
                  <c:v>2.2351571594877764</c:v>
                </c:pt>
                <c:pt idx="18">
                  <c:v>2.9935105714883821</c:v>
                </c:pt>
                <c:pt idx="20">
                  <c:v>1.7330083942594097</c:v>
                </c:pt>
                <c:pt idx="21">
                  <c:v>2.2351571594877764</c:v>
                </c:pt>
                <c:pt idx="22">
                  <c:v>3.7680552648105508</c:v>
                </c:pt>
                <c:pt idx="24">
                  <c:v>1.6517736257785001</c:v>
                </c:pt>
                <c:pt idx="25">
                  <c:v>1.6530849825378346</c:v>
                </c:pt>
                <c:pt idx="26">
                  <c:v>2.1142976763659198</c:v>
                </c:pt>
                <c:pt idx="28">
                  <c:v>1.1643650148930409</c:v>
                </c:pt>
                <c:pt idx="29">
                  <c:v>0.81490104772991845</c:v>
                </c:pt>
                <c:pt idx="30">
                  <c:v>1.5490893866443374</c:v>
                </c:pt>
                <c:pt idx="32">
                  <c:v>0.59572163552667212</c:v>
                </c:pt>
                <c:pt idx="33">
                  <c:v>0.90803259604190911</c:v>
                </c:pt>
                <c:pt idx="34">
                  <c:v>0.94201381620263769</c:v>
                </c:pt>
                <c:pt idx="36">
                  <c:v>0.54156512320606554</c:v>
                </c:pt>
                <c:pt idx="37">
                  <c:v>0.48894062863795112</c:v>
                </c:pt>
                <c:pt idx="38">
                  <c:v>1.0257483776428722</c:v>
                </c:pt>
                <c:pt idx="40">
                  <c:v>9.0441375575412764</c:v>
                </c:pt>
                <c:pt idx="41">
                  <c:v>9.0104772991851121</c:v>
                </c:pt>
                <c:pt idx="42">
                  <c:v>12.329914172074524</c:v>
                </c:pt>
                <c:pt idx="44">
                  <c:v>12.428919577579203</c:v>
                </c:pt>
                <c:pt idx="45">
                  <c:v>13.830034924330617</c:v>
                </c:pt>
                <c:pt idx="46">
                  <c:v>10.655222943269834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Farmers and Farm Managers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Skilled Animal and Horticultural Workers</c:v>
                </c:pt>
                <c:pt idx="25">
                  <c:v>Office Managers and Program Administrators</c:v>
                </c:pt>
                <c:pt idx="29">
                  <c:v>Farm, Forestry and Garden Workers</c:v>
                </c:pt>
                <c:pt idx="33">
                  <c:v>Sales Assistants and Salespersons</c:v>
                </c:pt>
                <c:pt idx="37">
                  <c:v>Hospitality, Retail and Service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27.740040389205067</c:v>
                </c:pt>
                <c:pt idx="1">
                  <c:v>30.720299345182411</c:v>
                </c:pt>
                <c:pt idx="2">
                  <c:v>26.128890837352039</c:v>
                </c:pt>
                <c:pt idx="4">
                  <c:v>11.56599963282541</c:v>
                </c:pt>
                <c:pt idx="5">
                  <c:v>11.618334892422826</c:v>
                </c:pt>
                <c:pt idx="6">
                  <c:v>11.902674265672951</c:v>
                </c:pt>
                <c:pt idx="8">
                  <c:v>8.2614283091610066</c:v>
                </c:pt>
                <c:pt idx="9">
                  <c:v>7.6707202993451826</c:v>
                </c:pt>
                <c:pt idx="10">
                  <c:v>6.8829460762823329</c:v>
                </c:pt>
                <c:pt idx="12">
                  <c:v>4.7732696897374698</c:v>
                </c:pt>
                <c:pt idx="13">
                  <c:v>5.1449953227315248</c:v>
                </c:pt>
                <c:pt idx="14">
                  <c:v>5.7650153441473044</c:v>
                </c:pt>
                <c:pt idx="16">
                  <c:v>5.0302919038002569</c:v>
                </c:pt>
                <c:pt idx="17">
                  <c:v>4.6024321796071099</c:v>
                </c:pt>
                <c:pt idx="18">
                  <c:v>4.5155633494081542</c:v>
                </c:pt>
                <c:pt idx="20">
                  <c:v>3.396364971543969</c:v>
                </c:pt>
                <c:pt idx="21">
                  <c:v>2.8250701590271281</c:v>
                </c:pt>
                <c:pt idx="22">
                  <c:v>2.7838667251205611</c:v>
                </c:pt>
                <c:pt idx="24">
                  <c:v>2.1479713603818613</c:v>
                </c:pt>
                <c:pt idx="25">
                  <c:v>2.4508886810102899</c:v>
                </c:pt>
                <c:pt idx="26">
                  <c:v>2.0385795703638756</c:v>
                </c:pt>
                <c:pt idx="28">
                  <c:v>2.9557554617220489</c:v>
                </c:pt>
                <c:pt idx="29">
                  <c:v>2.8999064546304956</c:v>
                </c:pt>
                <c:pt idx="30">
                  <c:v>3.9017974572555896</c:v>
                </c:pt>
                <c:pt idx="32">
                  <c:v>1.8725904167431615</c:v>
                </c:pt>
                <c:pt idx="33">
                  <c:v>1.7025257249766137</c:v>
                </c:pt>
                <c:pt idx="34">
                  <c:v>2.4989039894782987</c:v>
                </c:pt>
                <c:pt idx="36">
                  <c:v>2.4600697631723887</c:v>
                </c:pt>
                <c:pt idx="37">
                  <c:v>3.3302151543498595</c:v>
                </c:pt>
                <c:pt idx="38">
                  <c:v>2.4112231477422181</c:v>
                </c:pt>
                <c:pt idx="40">
                  <c:v>23.88470717826327</c:v>
                </c:pt>
                <c:pt idx="41">
                  <c:v>20.972871842843787</c:v>
                </c:pt>
                <c:pt idx="42">
                  <c:v>24.068391056554134</c:v>
                </c:pt>
                <c:pt idx="44">
                  <c:v>5.9115109234440979</c:v>
                </c:pt>
                <c:pt idx="45">
                  <c:v>6.0617399438727784</c:v>
                </c:pt>
                <c:pt idx="46">
                  <c:v>7.1021481806225335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Farmers and Farm Managers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Skilled Animal and Horticultural Workers</c:v>
                </c:pt>
                <c:pt idx="25">
                  <c:v>Office Managers and Program Administrators</c:v>
                </c:pt>
                <c:pt idx="29">
                  <c:v>Farm, Forestry and Garden Workers</c:v>
                </c:pt>
                <c:pt idx="33">
                  <c:v>Sales Assistants and Salespersons</c:v>
                </c:pt>
                <c:pt idx="37">
                  <c:v>Hospitality, Retail and Service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28.180803571428569</c:v>
                </c:pt>
                <c:pt idx="1">
                  <c:v>29.694019471488176</c:v>
                </c:pt>
                <c:pt idx="2">
                  <c:v>22.381607388484966</c:v>
                </c:pt>
                <c:pt idx="4">
                  <c:v>2.473958333333333</c:v>
                </c:pt>
                <c:pt idx="5">
                  <c:v>2.5382475660639776</c:v>
                </c:pt>
                <c:pt idx="6">
                  <c:v>3.7728433876989582</c:v>
                </c:pt>
                <c:pt idx="8">
                  <c:v>5.46875</c:v>
                </c:pt>
                <c:pt idx="9">
                  <c:v>6.2934631432545203</c:v>
                </c:pt>
                <c:pt idx="10">
                  <c:v>5.9736686971900177</c:v>
                </c:pt>
                <c:pt idx="12">
                  <c:v>6.2313988095238093</c:v>
                </c:pt>
                <c:pt idx="13">
                  <c:v>5.8240611961057027</c:v>
                </c:pt>
                <c:pt idx="14">
                  <c:v>5.5413637256828459</c:v>
                </c:pt>
                <c:pt idx="16">
                  <c:v>4.296875</c:v>
                </c:pt>
                <c:pt idx="17">
                  <c:v>4.0681502086230878</c:v>
                </c:pt>
                <c:pt idx="18">
                  <c:v>4.1658479072509333</c:v>
                </c:pt>
                <c:pt idx="20">
                  <c:v>2.5111607142857144</c:v>
                </c:pt>
                <c:pt idx="21">
                  <c:v>2.9554937413073712</c:v>
                </c:pt>
                <c:pt idx="22">
                  <c:v>4.4213008449597169</c:v>
                </c:pt>
                <c:pt idx="24">
                  <c:v>4.2782738095238093</c:v>
                </c:pt>
                <c:pt idx="25">
                  <c:v>5.232962447844228</c:v>
                </c:pt>
                <c:pt idx="26">
                  <c:v>4.2444488111613285</c:v>
                </c:pt>
                <c:pt idx="28">
                  <c:v>1.8973214285714284</c:v>
                </c:pt>
                <c:pt idx="29">
                  <c:v>1.6689847009735743</c:v>
                </c:pt>
                <c:pt idx="30">
                  <c:v>2.3383768913342506</c:v>
                </c:pt>
                <c:pt idx="32">
                  <c:v>1.8229166666666667</c:v>
                </c:pt>
                <c:pt idx="33">
                  <c:v>2.0862308762169679</c:v>
                </c:pt>
                <c:pt idx="34">
                  <c:v>3.4584397720573783</c:v>
                </c:pt>
                <c:pt idx="36">
                  <c:v>1.9159226190476191</c:v>
                </c:pt>
                <c:pt idx="37">
                  <c:v>2.0340751043115439</c:v>
                </c:pt>
                <c:pt idx="38">
                  <c:v>2.358027117311849</c:v>
                </c:pt>
                <c:pt idx="40">
                  <c:v>26.339285714285722</c:v>
                </c:pt>
                <c:pt idx="41">
                  <c:v>22.774687065368568</c:v>
                </c:pt>
                <c:pt idx="42">
                  <c:v>25.918648064452739</c:v>
                </c:pt>
                <c:pt idx="44">
                  <c:v>14.583333333333334</c:v>
                </c:pt>
                <c:pt idx="45">
                  <c:v>14.82962447844228</c:v>
                </c:pt>
                <c:pt idx="46">
                  <c:v>15.425427392415012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Sports and Personal Service Workers</c:v>
                </c:pt>
                <c:pt idx="13">
                  <c:v>Specialist Managers</c:v>
                </c:pt>
                <c:pt idx="17">
                  <c:v>Design, Engineering, Science and Transport Professionals</c:v>
                </c:pt>
                <c:pt idx="21">
                  <c:v>Business, Human Resource and Marketing Professionals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Carers and Aides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60.58414084891497</c:v>
                </c:pt>
                <c:pt idx="1">
                  <c:v>55.5717558841908</c:v>
                </c:pt>
                <c:pt idx="2">
                  <c:v>47.783955520254167</c:v>
                </c:pt>
                <c:pt idx="4">
                  <c:v>3.1254265047086123</c:v>
                </c:pt>
                <c:pt idx="5">
                  <c:v>5.457196417413039</c:v>
                </c:pt>
                <c:pt idx="6">
                  <c:v>9.0468625893566337</c:v>
                </c:pt>
                <c:pt idx="8">
                  <c:v>3.8214821891633686</c:v>
                </c:pt>
                <c:pt idx="9">
                  <c:v>3.6242449489689648</c:v>
                </c:pt>
                <c:pt idx="10">
                  <c:v>4.3844320889594917</c:v>
                </c:pt>
                <c:pt idx="12">
                  <c:v>3.603111778354033</c:v>
                </c:pt>
                <c:pt idx="13">
                  <c:v>3.4367840033326389</c:v>
                </c:pt>
                <c:pt idx="14">
                  <c:v>3.312152501985703</c:v>
                </c:pt>
                <c:pt idx="16">
                  <c:v>1.7333151357990992</c:v>
                </c:pt>
                <c:pt idx="17">
                  <c:v>3.0306186211205999</c:v>
                </c:pt>
                <c:pt idx="18">
                  <c:v>3.725178713264496</c:v>
                </c:pt>
                <c:pt idx="20">
                  <c:v>3.3574450661935309</c:v>
                </c:pt>
                <c:pt idx="21">
                  <c:v>3.1035200999791712</c:v>
                </c:pt>
                <c:pt idx="22">
                  <c:v>2.8117553613979349</c:v>
                </c:pt>
                <c:pt idx="24">
                  <c:v>2.56585232700969</c:v>
                </c:pt>
                <c:pt idx="25">
                  <c:v>2.8639866694438658</c:v>
                </c:pt>
                <c:pt idx="26">
                  <c:v>2.5496425734710089</c:v>
                </c:pt>
                <c:pt idx="28">
                  <c:v>2.6613893817387746</c:v>
                </c:pt>
                <c:pt idx="29">
                  <c:v>2.5307227660903977</c:v>
                </c:pt>
                <c:pt idx="30">
                  <c:v>2.5734710087370929</c:v>
                </c:pt>
                <c:pt idx="32">
                  <c:v>1.2692780128292618</c:v>
                </c:pt>
                <c:pt idx="33">
                  <c:v>1.4372005832118309</c:v>
                </c:pt>
                <c:pt idx="34">
                  <c:v>1.898332009531374</c:v>
                </c:pt>
                <c:pt idx="36">
                  <c:v>0.87348164323734145</c:v>
                </c:pt>
                <c:pt idx="37">
                  <c:v>0.70818579462611952</c:v>
                </c:pt>
                <c:pt idx="38">
                  <c:v>1.1278792692613184</c:v>
                </c:pt>
                <c:pt idx="40">
                  <c:v>11.90118738910877</c:v>
                </c:pt>
                <c:pt idx="41">
                  <c:v>12.070401999583424</c:v>
                </c:pt>
                <c:pt idx="42">
                  <c:v>14.289118347895169</c:v>
                </c:pt>
                <c:pt idx="44">
                  <c:v>4.5038897229425414</c:v>
                </c:pt>
                <c:pt idx="45">
                  <c:v>6.1653822120391579</c:v>
                </c:pt>
                <c:pt idx="46">
                  <c:v>6.4972200158856239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Sports and Personal Service Workers</c:v>
                </c:pt>
                <c:pt idx="13">
                  <c:v>Specialist Managers</c:v>
                </c:pt>
                <c:pt idx="17">
                  <c:v>Design, Engineering, Science and Transport Professionals</c:v>
                </c:pt>
                <c:pt idx="21">
                  <c:v>Business, Human Resource and Marketing Professionals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Carers and Aides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61.806768558951966</c:v>
                </c:pt>
                <c:pt idx="1">
                  <c:v>60.579641847313859</c:v>
                </c:pt>
                <c:pt idx="2">
                  <c:v>58.456841167864638</c:v>
                </c:pt>
                <c:pt idx="4">
                  <c:v>2.3034934497816595</c:v>
                </c:pt>
                <c:pt idx="5">
                  <c:v>3.5029846057178764</c:v>
                </c:pt>
                <c:pt idx="6">
                  <c:v>5.5149163539215067</c:v>
                </c:pt>
                <c:pt idx="8">
                  <c:v>1.3427947598253276</c:v>
                </c:pt>
                <c:pt idx="9">
                  <c:v>1.378416588124411</c:v>
                </c:pt>
                <c:pt idx="10">
                  <c:v>1.5997710069334012</c:v>
                </c:pt>
                <c:pt idx="12">
                  <c:v>2.4890829694323142</c:v>
                </c:pt>
                <c:pt idx="13">
                  <c:v>2.4387370405278039</c:v>
                </c:pt>
                <c:pt idx="14">
                  <c:v>2.2613065326633168</c:v>
                </c:pt>
                <c:pt idx="16">
                  <c:v>1.1626637554585153</c:v>
                </c:pt>
                <c:pt idx="17">
                  <c:v>1.7946905435124096</c:v>
                </c:pt>
                <c:pt idx="18">
                  <c:v>1.666560651358056</c:v>
                </c:pt>
                <c:pt idx="20">
                  <c:v>3.1222707423580789</c:v>
                </c:pt>
                <c:pt idx="21">
                  <c:v>2.6508011310084827</c:v>
                </c:pt>
                <c:pt idx="22">
                  <c:v>2.3471789326378731</c:v>
                </c:pt>
                <c:pt idx="24">
                  <c:v>1.6266375545851526</c:v>
                </c:pt>
                <c:pt idx="25">
                  <c:v>1.6650958215519949</c:v>
                </c:pt>
                <c:pt idx="26">
                  <c:v>1.6983652439412251</c:v>
                </c:pt>
                <c:pt idx="28">
                  <c:v>1.2390829694323144</c:v>
                </c:pt>
                <c:pt idx="29">
                  <c:v>1.4883757461514295</c:v>
                </c:pt>
                <c:pt idx="30">
                  <c:v>1.3548756440429999</c:v>
                </c:pt>
                <c:pt idx="32">
                  <c:v>1.0262008733624455</c:v>
                </c:pt>
                <c:pt idx="33">
                  <c:v>1.2645303173107132</c:v>
                </c:pt>
                <c:pt idx="34">
                  <c:v>1.6124928439666688</c:v>
                </c:pt>
                <c:pt idx="36">
                  <c:v>1.0862445414847162</c:v>
                </c:pt>
                <c:pt idx="37">
                  <c:v>1.0995915802701852</c:v>
                </c:pt>
                <c:pt idx="38">
                  <c:v>1.5202595254754785</c:v>
                </c:pt>
                <c:pt idx="40">
                  <c:v>10.911572052401738</c:v>
                </c:pt>
                <c:pt idx="41">
                  <c:v>10.740653471567697</c:v>
                </c:pt>
                <c:pt idx="42">
                  <c:v>11.88537624833026</c:v>
                </c:pt>
                <c:pt idx="44">
                  <c:v>11.883187772925764</c:v>
                </c:pt>
                <c:pt idx="45">
                  <c:v>11.396481306943135</c:v>
                </c:pt>
                <c:pt idx="46">
                  <c:v>10.082055848864577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Design, Engineering, Science and Transport Professionals</c:v>
                </c:pt>
                <c:pt idx="9">
                  <c:v>Health and Welfare Support Workers</c:v>
                </c:pt>
                <c:pt idx="13">
                  <c:v>Carers and Aides</c:v>
                </c:pt>
                <c:pt idx="17">
                  <c:v>Education Professionals</c:v>
                </c:pt>
                <c:pt idx="21">
                  <c:v>Skilled Animal and Horticultural Workers</c:v>
                </c:pt>
                <c:pt idx="25">
                  <c:v>Specialist Managers</c:v>
                </c:pt>
                <c:pt idx="29">
                  <c:v>Engineering, ICT and Science Technicians</c:v>
                </c:pt>
                <c:pt idx="33">
                  <c:v>Business, Human Resource and Marketing Professionals</c:v>
                </c:pt>
                <c:pt idx="37">
                  <c:v>Sales Assistants and Salespersons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84.040714422892265</c:v>
                </c:pt>
                <c:pt idx="1">
                  <c:v>86.046089638904007</c:v>
                </c:pt>
                <c:pt idx="2">
                  <c:v>85.858727706782759</c:v>
                </c:pt>
                <c:pt idx="4">
                  <c:v>8.9879009026310737</c:v>
                </c:pt>
                <c:pt idx="5">
                  <c:v>7.0586100526220292</c:v>
                </c:pt>
                <c:pt idx="6">
                  <c:v>5.8840050554697374</c:v>
                </c:pt>
                <c:pt idx="8">
                  <c:v>0.42250816208949493</c:v>
                </c:pt>
                <c:pt idx="9">
                  <c:v>0.65323897659226993</c:v>
                </c:pt>
                <c:pt idx="10">
                  <c:v>1.6851565791321446</c:v>
                </c:pt>
                <c:pt idx="12">
                  <c:v>7.6819665834453613E-2</c:v>
                </c:pt>
                <c:pt idx="13">
                  <c:v>0.34476501542369803</c:v>
                </c:pt>
                <c:pt idx="14">
                  <c:v>0.29490240134812529</c:v>
                </c:pt>
                <c:pt idx="16">
                  <c:v>0.24966391396197427</c:v>
                </c:pt>
                <c:pt idx="17">
                  <c:v>0.52622028669932863</c:v>
                </c:pt>
                <c:pt idx="18">
                  <c:v>0.23873051537705378</c:v>
                </c:pt>
                <c:pt idx="20">
                  <c:v>5.7614749375840213E-2</c:v>
                </c:pt>
                <c:pt idx="21">
                  <c:v>5.443658138268917E-2</c:v>
                </c:pt>
                <c:pt idx="22">
                  <c:v>0.11234377194214297</c:v>
                </c:pt>
                <c:pt idx="24">
                  <c:v>0.4609179950067217</c:v>
                </c:pt>
                <c:pt idx="25">
                  <c:v>0.18145527127563058</c:v>
                </c:pt>
                <c:pt idx="26">
                  <c:v>0.32298834433366097</c:v>
                </c:pt>
                <c:pt idx="28">
                  <c:v>0.13443441521029384</c:v>
                </c:pt>
                <c:pt idx="29">
                  <c:v>0.21774632553075668</c:v>
                </c:pt>
                <c:pt idx="30">
                  <c:v>0.16851565791321443</c:v>
                </c:pt>
                <c:pt idx="32">
                  <c:v>0.24966391396197427</c:v>
                </c:pt>
                <c:pt idx="33">
                  <c:v>0.21774632553075668</c:v>
                </c:pt>
                <c:pt idx="34">
                  <c:v>0.28085942985535739</c:v>
                </c:pt>
                <c:pt idx="36">
                  <c:v>0.11522949875168043</c:v>
                </c:pt>
                <c:pt idx="37">
                  <c:v>5.443658138268917E-2</c:v>
                </c:pt>
                <c:pt idx="38">
                  <c:v>0.25277348686982165</c:v>
                </c:pt>
                <c:pt idx="40">
                  <c:v>1.5171884002304807</c:v>
                </c:pt>
                <c:pt idx="41">
                  <c:v>0.83469424786791535</c:v>
                </c:pt>
                <c:pt idx="42">
                  <c:v>1.165566633899715</c:v>
                </c:pt>
                <c:pt idx="44">
                  <c:v>3.6873439600537736</c:v>
                </c:pt>
                <c:pt idx="45">
                  <c:v>3.8105606967882419</c:v>
                </c:pt>
                <c:pt idx="46">
                  <c:v>3.7354304170762536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Design, Engineering, Science and Transport Professionals</c:v>
                </c:pt>
                <c:pt idx="9">
                  <c:v>Health and Welfare Support Workers</c:v>
                </c:pt>
                <c:pt idx="13">
                  <c:v>Carers and Aides</c:v>
                </c:pt>
                <c:pt idx="17">
                  <c:v>Education Professionals</c:v>
                </c:pt>
                <c:pt idx="21">
                  <c:v>Skilled Animal and Horticultural Workers</c:v>
                </c:pt>
                <c:pt idx="25">
                  <c:v>Specialist Managers</c:v>
                </c:pt>
                <c:pt idx="29">
                  <c:v>Engineering, ICT and Science Technicians</c:v>
                </c:pt>
                <c:pt idx="33">
                  <c:v>Business, Human Resource and Marketing Professionals</c:v>
                </c:pt>
                <c:pt idx="37">
                  <c:v>Sales Assistants and Salespersons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69.826435246995999</c:v>
                </c:pt>
                <c:pt idx="1">
                  <c:v>68.9446261965346</c:v>
                </c:pt>
                <c:pt idx="2">
                  <c:v>67.631814119749777</c:v>
                </c:pt>
                <c:pt idx="4">
                  <c:v>15.82109479305741</c:v>
                </c:pt>
                <c:pt idx="5">
                  <c:v>14.976372228280624</c:v>
                </c:pt>
                <c:pt idx="6">
                  <c:v>13.288650580875782</c:v>
                </c:pt>
                <c:pt idx="8">
                  <c:v>1.4519359145527371</c:v>
                </c:pt>
                <c:pt idx="9">
                  <c:v>4.1318308493881011</c:v>
                </c:pt>
                <c:pt idx="10">
                  <c:v>5.8266309204647007</c:v>
                </c:pt>
                <c:pt idx="12">
                  <c:v>0.43391188251001334</c:v>
                </c:pt>
                <c:pt idx="13">
                  <c:v>0.55737307645704592</c:v>
                </c:pt>
                <c:pt idx="14">
                  <c:v>1.1528150134048258</c:v>
                </c:pt>
                <c:pt idx="16">
                  <c:v>0.58411214953271029</c:v>
                </c:pt>
                <c:pt idx="17">
                  <c:v>0.37562098630800922</c:v>
                </c:pt>
                <c:pt idx="18">
                  <c:v>0.53619302949061665</c:v>
                </c:pt>
                <c:pt idx="20">
                  <c:v>0.16688918558077437</c:v>
                </c:pt>
                <c:pt idx="21">
                  <c:v>0.19386889615897249</c:v>
                </c:pt>
                <c:pt idx="22">
                  <c:v>0.53619302949061665</c:v>
                </c:pt>
                <c:pt idx="24">
                  <c:v>0.36715620827770357</c:v>
                </c:pt>
                <c:pt idx="25">
                  <c:v>0.16963528413910092</c:v>
                </c:pt>
                <c:pt idx="26">
                  <c:v>0.25022341376228774</c:v>
                </c:pt>
                <c:pt idx="28">
                  <c:v>0.21695594125500667</c:v>
                </c:pt>
                <c:pt idx="29">
                  <c:v>0.23021931418877986</c:v>
                </c:pt>
                <c:pt idx="30">
                  <c:v>0.40214477211796246</c:v>
                </c:pt>
                <c:pt idx="32">
                  <c:v>0.55073431241655546</c:v>
                </c:pt>
                <c:pt idx="33">
                  <c:v>0.49678904640736699</c:v>
                </c:pt>
                <c:pt idx="34">
                  <c:v>0.25022341376228774</c:v>
                </c:pt>
                <c:pt idx="36">
                  <c:v>0.21695594125500667</c:v>
                </c:pt>
                <c:pt idx="37">
                  <c:v>8.4817642069550461E-2</c:v>
                </c:pt>
                <c:pt idx="38">
                  <c:v>0.17873100983020554</c:v>
                </c:pt>
                <c:pt idx="40">
                  <c:v>1.8357810413885147</c:v>
                </c:pt>
                <c:pt idx="41">
                  <c:v>1.5509511692717695</c:v>
                </c:pt>
                <c:pt idx="42">
                  <c:v>1.9213583556747267</c:v>
                </c:pt>
                <c:pt idx="44">
                  <c:v>8.5280373831775691</c:v>
                </c:pt>
                <c:pt idx="45">
                  <c:v>8.287895310796074</c:v>
                </c:pt>
                <c:pt idx="46">
                  <c:v>8.0250223413762285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Specialist Managers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Legal, Social and Welfare Professionals</c:v>
                </c:pt>
                <c:pt idx="29">
                  <c:v>General Clerical Workers</c:v>
                </c:pt>
                <c:pt idx="33">
                  <c:v>Office Managers and Program Administrators</c:v>
                </c:pt>
                <c:pt idx="37">
                  <c:v>Protective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76.699395770392755</c:v>
                </c:pt>
                <c:pt idx="1">
                  <c:v>79.574468085106389</c:v>
                </c:pt>
                <c:pt idx="2">
                  <c:v>80.778790389395198</c:v>
                </c:pt>
                <c:pt idx="4">
                  <c:v>1.1706948640483383</c:v>
                </c:pt>
                <c:pt idx="5">
                  <c:v>1.4700193423597678</c:v>
                </c:pt>
                <c:pt idx="6">
                  <c:v>2.7892847279756974</c:v>
                </c:pt>
                <c:pt idx="8">
                  <c:v>3.4365558912386707</c:v>
                </c:pt>
                <c:pt idx="9">
                  <c:v>3.0560928433268861</c:v>
                </c:pt>
                <c:pt idx="10">
                  <c:v>2.3474178403755865</c:v>
                </c:pt>
                <c:pt idx="12">
                  <c:v>2.4924471299093658</c:v>
                </c:pt>
                <c:pt idx="13">
                  <c:v>2.2437137330754351</c:v>
                </c:pt>
                <c:pt idx="14">
                  <c:v>1.5189174261253797</c:v>
                </c:pt>
                <c:pt idx="16">
                  <c:v>3.9652567975830819</c:v>
                </c:pt>
                <c:pt idx="17">
                  <c:v>2.0502901353965184</c:v>
                </c:pt>
                <c:pt idx="18">
                  <c:v>0.96658381662524162</c:v>
                </c:pt>
                <c:pt idx="20">
                  <c:v>0.64199395770392753</c:v>
                </c:pt>
                <c:pt idx="21">
                  <c:v>0.58027079303675055</c:v>
                </c:pt>
                <c:pt idx="22">
                  <c:v>0.52471692902513123</c:v>
                </c:pt>
                <c:pt idx="24">
                  <c:v>0.37764350453172207</c:v>
                </c:pt>
                <c:pt idx="25">
                  <c:v>0.58027079303675055</c:v>
                </c:pt>
                <c:pt idx="26">
                  <c:v>0.52471692902513123</c:v>
                </c:pt>
                <c:pt idx="28">
                  <c:v>0</c:v>
                </c:pt>
                <c:pt idx="29">
                  <c:v>0.11605415860735009</c:v>
                </c:pt>
                <c:pt idx="30">
                  <c:v>0.38663352665009665</c:v>
                </c:pt>
                <c:pt idx="32">
                  <c:v>0.30211480362537763</c:v>
                </c:pt>
                <c:pt idx="33">
                  <c:v>0.11605415860735009</c:v>
                </c:pt>
                <c:pt idx="34">
                  <c:v>0.33140016570008285</c:v>
                </c:pt>
                <c:pt idx="36">
                  <c:v>1.6616314199395772</c:v>
                </c:pt>
                <c:pt idx="37">
                  <c:v>1.3539651837524178</c:v>
                </c:pt>
                <c:pt idx="38">
                  <c:v>0.57995028997514497</c:v>
                </c:pt>
                <c:pt idx="40">
                  <c:v>5.6646525679758213</c:v>
                </c:pt>
                <c:pt idx="41">
                  <c:v>5.5705996131527939</c:v>
                </c:pt>
                <c:pt idx="42">
                  <c:v>4.6948356807511544</c:v>
                </c:pt>
                <c:pt idx="44">
                  <c:v>3.5876132930513593</c:v>
                </c:pt>
                <c:pt idx="45">
                  <c:v>3.2882011605415857</c:v>
                </c:pt>
                <c:pt idx="46">
                  <c:v>4.5567522783761394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Specialist Managers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Legal, Social and Welfare Professionals</c:v>
                </c:pt>
                <c:pt idx="29">
                  <c:v>General Clerical Workers</c:v>
                </c:pt>
                <c:pt idx="33">
                  <c:v>Office Managers and Program Administrators</c:v>
                </c:pt>
                <c:pt idx="37">
                  <c:v>Protective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77.076290171479783</c:v>
                </c:pt>
                <c:pt idx="1">
                  <c:v>82.510460251046027</c:v>
                </c:pt>
                <c:pt idx="2">
                  <c:v>83.962569520054146</c:v>
                </c:pt>
                <c:pt idx="4">
                  <c:v>0.94089853773777032</c:v>
                </c:pt>
                <c:pt idx="5">
                  <c:v>0.79298665072723651</c:v>
                </c:pt>
                <c:pt idx="6">
                  <c:v>1.5095783185710503</c:v>
                </c:pt>
                <c:pt idx="8">
                  <c:v>1.0753126145574519</c:v>
                </c:pt>
                <c:pt idx="9">
                  <c:v>0.96035066746363806</c:v>
                </c:pt>
                <c:pt idx="10">
                  <c:v>1.150575287643822</c:v>
                </c:pt>
                <c:pt idx="12">
                  <c:v>0.88387438393548123</c:v>
                </c:pt>
                <c:pt idx="13">
                  <c:v>0.70133492727634983</c:v>
                </c:pt>
                <c:pt idx="14">
                  <c:v>0.6414972191978342</c:v>
                </c:pt>
                <c:pt idx="16">
                  <c:v>1.3197018451386908</c:v>
                </c:pt>
                <c:pt idx="17">
                  <c:v>0.73321378760709299</c:v>
                </c:pt>
                <c:pt idx="18">
                  <c:v>0.44728246476179268</c:v>
                </c:pt>
                <c:pt idx="20">
                  <c:v>0.42360799967414769</c:v>
                </c:pt>
                <c:pt idx="21">
                  <c:v>0.30284917314206017</c:v>
                </c:pt>
                <c:pt idx="22">
                  <c:v>0.45316776035076356</c:v>
                </c:pt>
                <c:pt idx="24">
                  <c:v>0.2240234613661358</c:v>
                </c:pt>
                <c:pt idx="25">
                  <c:v>0.28292488543534566</c:v>
                </c:pt>
                <c:pt idx="26">
                  <c:v>0.19127210664155608</c:v>
                </c:pt>
                <c:pt idx="28">
                  <c:v>0.49692476884851938</c:v>
                </c:pt>
                <c:pt idx="29">
                  <c:v>0.35465232117951784</c:v>
                </c:pt>
                <c:pt idx="30">
                  <c:v>0.28249418827060591</c:v>
                </c:pt>
                <c:pt idx="32">
                  <c:v>0.47248584579039554</c:v>
                </c:pt>
                <c:pt idx="33">
                  <c:v>0.47818290496114757</c:v>
                </c:pt>
                <c:pt idx="34">
                  <c:v>0.3236912573934026</c:v>
                </c:pt>
                <c:pt idx="36">
                  <c:v>0.18736507677894995</c:v>
                </c:pt>
                <c:pt idx="37">
                  <c:v>0.10759115361625822</c:v>
                </c:pt>
                <c:pt idx="38">
                  <c:v>7.0623547067651476E-2</c:v>
                </c:pt>
                <c:pt idx="40">
                  <c:v>5.0059060730723957</c:v>
                </c:pt>
                <c:pt idx="41">
                  <c:v>3.682008368200826</c:v>
                </c:pt>
                <c:pt idx="42">
                  <c:v>3.3075361210016752</c:v>
                </c:pt>
                <c:pt idx="44">
                  <c:v>11.8936092216203</c:v>
                </c:pt>
                <c:pt idx="45">
                  <c:v>9.0934449093444911</c:v>
                </c:pt>
                <c:pt idx="46">
                  <c:v>7.6597122090456988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Sports and Personal Service Workers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Protective Service Workers</c:v>
                </c:pt>
                <c:pt idx="33">
                  <c:v>Legal, Social and Welfare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75.229221021244868</c:v>
                </c:pt>
                <c:pt idx="1">
                  <c:v>76.390957086774051</c:v>
                </c:pt>
                <c:pt idx="2">
                  <c:v>77.048227774549687</c:v>
                </c:pt>
                <c:pt idx="4">
                  <c:v>4.5620573984345878</c:v>
                </c:pt>
                <c:pt idx="5">
                  <c:v>4.3928523081088393</c:v>
                </c:pt>
                <c:pt idx="6">
                  <c:v>3.8156110788301376</c:v>
                </c:pt>
                <c:pt idx="8">
                  <c:v>0.49944092433842713</c:v>
                </c:pt>
                <c:pt idx="9">
                  <c:v>0.50764857181535128</c:v>
                </c:pt>
                <c:pt idx="10">
                  <c:v>0.83930531344825354</c:v>
                </c:pt>
                <c:pt idx="12">
                  <c:v>1.4908684308609765</c:v>
                </c:pt>
                <c:pt idx="13">
                  <c:v>1.7056992012995802</c:v>
                </c:pt>
                <c:pt idx="14">
                  <c:v>1.5301181483633548</c:v>
                </c:pt>
                <c:pt idx="16">
                  <c:v>1.9008572493477451</c:v>
                </c:pt>
                <c:pt idx="17">
                  <c:v>1.5567889535670774</c:v>
                </c:pt>
                <c:pt idx="18">
                  <c:v>1.2395893860158822</c:v>
                </c:pt>
                <c:pt idx="20">
                  <c:v>0.52925829295564675</c:v>
                </c:pt>
                <c:pt idx="21">
                  <c:v>0.8190063625287668</c:v>
                </c:pt>
                <c:pt idx="22">
                  <c:v>1.0200787655755696</c:v>
                </c:pt>
                <c:pt idx="24">
                  <c:v>1.4386880357808423</c:v>
                </c:pt>
                <c:pt idx="25">
                  <c:v>1.2454311628536618</c:v>
                </c:pt>
                <c:pt idx="26">
                  <c:v>1.0846407127638968</c:v>
                </c:pt>
                <c:pt idx="28">
                  <c:v>1.1554230339172566</c:v>
                </c:pt>
                <c:pt idx="29">
                  <c:v>1.238662515229457</c:v>
                </c:pt>
                <c:pt idx="30">
                  <c:v>1.1362902705145588</c:v>
                </c:pt>
                <c:pt idx="32">
                  <c:v>0.6783451360417444</c:v>
                </c:pt>
                <c:pt idx="33">
                  <c:v>0.69040205766887774</c:v>
                </c:pt>
                <c:pt idx="34">
                  <c:v>0.8005681451352572</c:v>
                </c:pt>
                <c:pt idx="36">
                  <c:v>0.29071934401789046</c:v>
                </c:pt>
                <c:pt idx="37">
                  <c:v>0.37227561933125763</c:v>
                </c:pt>
                <c:pt idx="38">
                  <c:v>0.29698495706630512</c:v>
                </c:pt>
                <c:pt idx="40">
                  <c:v>8.9750279537830835</c:v>
                </c:pt>
                <c:pt idx="41">
                  <c:v>7.9531609584404919</c:v>
                </c:pt>
                <c:pt idx="42">
                  <c:v>8.0831557879785407</c:v>
                </c:pt>
                <c:pt idx="44">
                  <c:v>3.250093179276929</c:v>
                </c:pt>
                <c:pt idx="45">
                  <c:v>3.1271152023825639</c:v>
                </c:pt>
                <c:pt idx="46">
                  <c:v>3.1054296597585385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Sports and Personal Service Workers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Protective Service Workers</c:v>
                </c:pt>
                <c:pt idx="33">
                  <c:v>Legal, Social and Welfare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68.895420969250438</c:v>
                </c:pt>
                <c:pt idx="1">
                  <c:v>71.374968308966444</c:v>
                </c:pt>
                <c:pt idx="2">
                  <c:v>74.233878855056403</c:v>
                </c:pt>
                <c:pt idx="4">
                  <c:v>2.8439999236510087</c:v>
                </c:pt>
                <c:pt idx="5">
                  <c:v>2.3442913884898164</c:v>
                </c:pt>
                <c:pt idx="6">
                  <c:v>2.4825585186151136</c:v>
                </c:pt>
                <c:pt idx="8">
                  <c:v>1.4773529804737455</c:v>
                </c:pt>
                <c:pt idx="9">
                  <c:v>1.8017408941096931</c:v>
                </c:pt>
                <c:pt idx="10">
                  <c:v>2.4988589685075309</c:v>
                </c:pt>
                <c:pt idx="12">
                  <c:v>0.6699623981218148</c:v>
                </c:pt>
                <c:pt idx="13">
                  <c:v>0.67607538240513809</c:v>
                </c:pt>
                <c:pt idx="14">
                  <c:v>0.63734759079350589</c:v>
                </c:pt>
                <c:pt idx="16">
                  <c:v>1.3208375484338912</c:v>
                </c:pt>
                <c:pt idx="17">
                  <c:v>1.071579481112144</c:v>
                </c:pt>
                <c:pt idx="18">
                  <c:v>0.7400404251157332</c:v>
                </c:pt>
                <c:pt idx="20">
                  <c:v>0.85510870187627641</c:v>
                </c:pt>
                <c:pt idx="21">
                  <c:v>0.74875348601369052</c:v>
                </c:pt>
                <c:pt idx="22">
                  <c:v>0.86392384429810254</c:v>
                </c:pt>
                <c:pt idx="24">
                  <c:v>0.79784695844706144</c:v>
                </c:pt>
                <c:pt idx="25">
                  <c:v>0.73523197836558773</c:v>
                </c:pt>
                <c:pt idx="26">
                  <c:v>0.7025493903631741</c:v>
                </c:pt>
                <c:pt idx="28">
                  <c:v>0.26340401977438876</c:v>
                </c:pt>
                <c:pt idx="29">
                  <c:v>0.17239922251331025</c:v>
                </c:pt>
                <c:pt idx="30">
                  <c:v>0.12877355415009453</c:v>
                </c:pt>
                <c:pt idx="32">
                  <c:v>0.43328052528105976</c:v>
                </c:pt>
                <c:pt idx="33">
                  <c:v>0.5036761598918279</c:v>
                </c:pt>
                <c:pt idx="34">
                  <c:v>0.42218165221360116</c:v>
                </c:pt>
                <c:pt idx="36">
                  <c:v>0.77685098585634937</c:v>
                </c:pt>
                <c:pt idx="37">
                  <c:v>0.79945913969407589</c:v>
                </c:pt>
                <c:pt idx="38">
                  <c:v>0.70743952533089915</c:v>
                </c:pt>
                <c:pt idx="40">
                  <c:v>6.4304937871008434</c:v>
                </c:pt>
                <c:pt idx="41">
                  <c:v>6.0255218456857875</c:v>
                </c:pt>
                <c:pt idx="42">
                  <c:v>5.6383256177870464</c:v>
                </c:pt>
                <c:pt idx="44">
                  <c:v>15.235441201733121</c:v>
                </c:pt>
                <c:pt idx="45">
                  <c:v>13.746302712752472</c:v>
                </c:pt>
                <c:pt idx="46">
                  <c:v>10.944122057768794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Hospitality, Retail and Service Managers</c:v>
                </c:pt>
                <c:pt idx="17">
                  <c:v>Sales Representatives and Agents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Other Clerical and Administrative Workers</c:v>
                </c:pt>
                <c:pt idx="33">
                  <c:v>General Clerical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40.928287773412059</c:v>
                </c:pt>
                <c:pt idx="1">
                  <c:v>39.492217447893452</c:v>
                </c:pt>
                <c:pt idx="2">
                  <c:v>34.864446165762978</c:v>
                </c:pt>
                <c:pt idx="4">
                  <c:v>14.390771752148426</c:v>
                </c:pt>
                <c:pt idx="5">
                  <c:v>13.172392889617916</c:v>
                </c:pt>
                <c:pt idx="6">
                  <c:v>12.374903175832689</c:v>
                </c:pt>
                <c:pt idx="8">
                  <c:v>4.8830710398588026</c:v>
                </c:pt>
                <c:pt idx="9">
                  <c:v>6.2795300158682048</c:v>
                </c:pt>
                <c:pt idx="10">
                  <c:v>6.2292796281951972</c:v>
                </c:pt>
                <c:pt idx="12">
                  <c:v>4.9881285062929424</c:v>
                </c:pt>
                <c:pt idx="13">
                  <c:v>5.4076702266122272</c:v>
                </c:pt>
                <c:pt idx="14">
                  <c:v>5.3725793958171959</c:v>
                </c:pt>
                <c:pt idx="16">
                  <c:v>4.5216733553253636</c:v>
                </c:pt>
                <c:pt idx="17">
                  <c:v>4.3361206696738996</c:v>
                </c:pt>
                <c:pt idx="18">
                  <c:v>4.3733539891556932</c:v>
                </c:pt>
                <c:pt idx="20">
                  <c:v>1.8448091105834892</c:v>
                </c:pt>
                <c:pt idx="21">
                  <c:v>2.0325565639096403</c:v>
                </c:pt>
                <c:pt idx="22">
                  <c:v>2.0821068938807126</c:v>
                </c:pt>
                <c:pt idx="24">
                  <c:v>1.9393608303742145</c:v>
                </c:pt>
                <c:pt idx="25">
                  <c:v>2.3142617718900991</c:v>
                </c:pt>
                <c:pt idx="26">
                  <c:v>2.9589465530596435</c:v>
                </c:pt>
                <c:pt idx="28">
                  <c:v>2.1999033471308804</c:v>
                </c:pt>
                <c:pt idx="29">
                  <c:v>2.4105407670226611</c:v>
                </c:pt>
                <c:pt idx="30">
                  <c:v>2.5670023237800157</c:v>
                </c:pt>
                <c:pt idx="32">
                  <c:v>1.0463723656840291</c:v>
                </c:pt>
                <c:pt idx="33">
                  <c:v>1.17852621819673</c:v>
                </c:pt>
                <c:pt idx="34">
                  <c:v>1.5011618900077459</c:v>
                </c:pt>
                <c:pt idx="36">
                  <c:v>0.90979765931964784</c:v>
                </c:pt>
                <c:pt idx="37">
                  <c:v>0.94496050778255214</c:v>
                </c:pt>
                <c:pt idx="38">
                  <c:v>1.1402013942680094</c:v>
                </c:pt>
                <c:pt idx="40">
                  <c:v>18.301010652827088</c:v>
                </c:pt>
                <c:pt idx="41">
                  <c:v>17.30525790290082</c:v>
                </c:pt>
                <c:pt idx="42">
                  <c:v>20.811773818745138</c:v>
                </c:pt>
                <c:pt idx="44">
                  <c:v>4.0468136070430525</c:v>
                </c:pt>
                <c:pt idx="45">
                  <c:v>5.1259650186317689</c:v>
                </c:pt>
                <c:pt idx="46">
                  <c:v>5.7242447714949654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Hospitality, Retail and Service Managers</c:v>
                </c:pt>
                <c:pt idx="17">
                  <c:v>Sales Representatives and Agents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Other Clerical and Administrative Workers</c:v>
                </c:pt>
                <c:pt idx="33">
                  <c:v>General Clerical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37.898560948081268</c:v>
                </c:pt>
                <c:pt idx="1">
                  <c:v>36.44672701949861</c:v>
                </c:pt>
                <c:pt idx="2">
                  <c:v>33.071278122861855</c:v>
                </c:pt>
                <c:pt idx="4">
                  <c:v>12.593467832957112</c:v>
                </c:pt>
                <c:pt idx="5">
                  <c:v>11.944347725162489</c:v>
                </c:pt>
                <c:pt idx="6">
                  <c:v>11.631494922121306</c:v>
                </c:pt>
                <c:pt idx="8">
                  <c:v>6.4616252821670424</c:v>
                </c:pt>
                <c:pt idx="9">
                  <c:v>7.4425487465181055</c:v>
                </c:pt>
                <c:pt idx="10">
                  <c:v>7.2002575832785523</c:v>
                </c:pt>
                <c:pt idx="12">
                  <c:v>3.945047968397291</c:v>
                </c:pt>
                <c:pt idx="13">
                  <c:v>4.5076021355617453</c:v>
                </c:pt>
                <c:pt idx="14">
                  <c:v>5.1731308442560273</c:v>
                </c:pt>
                <c:pt idx="16">
                  <c:v>2.3631489841986455</c:v>
                </c:pt>
                <c:pt idx="17">
                  <c:v>2.2226090993500462</c:v>
                </c:pt>
                <c:pt idx="18">
                  <c:v>2.5463180348542376</c:v>
                </c:pt>
                <c:pt idx="20">
                  <c:v>3.3207533860045144</c:v>
                </c:pt>
                <c:pt idx="21">
                  <c:v>3.6893570102135564</c:v>
                </c:pt>
                <c:pt idx="22">
                  <c:v>3.7067843679147829</c:v>
                </c:pt>
                <c:pt idx="24">
                  <c:v>1.5448645598194131</c:v>
                </c:pt>
                <c:pt idx="25">
                  <c:v>1.6466457753017643</c:v>
                </c:pt>
                <c:pt idx="26">
                  <c:v>2.5355853982478971</c:v>
                </c:pt>
                <c:pt idx="28">
                  <c:v>2.6558972911963883</c:v>
                </c:pt>
                <c:pt idx="29">
                  <c:v>2.8667595171773441</c:v>
                </c:pt>
                <c:pt idx="30">
                  <c:v>2.752921289526288</c:v>
                </c:pt>
                <c:pt idx="32">
                  <c:v>2.5465575620767495</c:v>
                </c:pt>
                <c:pt idx="33">
                  <c:v>2.8827181987000929</c:v>
                </c:pt>
                <c:pt idx="34">
                  <c:v>2.9125692590456</c:v>
                </c:pt>
                <c:pt idx="36">
                  <c:v>1.6083521444695259</c:v>
                </c:pt>
                <c:pt idx="37">
                  <c:v>1.6205315691736306</c:v>
                </c:pt>
                <c:pt idx="38">
                  <c:v>2.2015320838755548</c:v>
                </c:pt>
                <c:pt idx="40">
                  <c:v>12.875634875846501</c:v>
                </c:pt>
                <c:pt idx="41">
                  <c:v>12.231603992571948</c:v>
                </c:pt>
                <c:pt idx="42">
                  <c:v>14.294530380069503</c:v>
                </c:pt>
                <c:pt idx="44">
                  <c:v>12.186089164785553</c:v>
                </c:pt>
                <c:pt idx="45">
                  <c:v>12.49854921077066</c:v>
                </c:pt>
                <c:pt idx="46">
                  <c:v>11.973597713948402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Protective Service Workers</c:v>
                </c:pt>
                <c:pt idx="13">
                  <c:v>Specialist Managers</c:v>
                </c:pt>
                <c:pt idx="17">
                  <c:v>Health and Welfare Support Workers</c:v>
                </c:pt>
                <c:pt idx="21">
                  <c:v>Sales Assistants and Salespersons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Carers and Aides</c:v>
                </c:pt>
                <c:pt idx="37">
                  <c:v>Office Managers and Program Administrators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10.921001926782274</c:v>
                </c:pt>
                <c:pt idx="1">
                  <c:v>11.18796992481203</c:v>
                </c:pt>
                <c:pt idx="2">
                  <c:v>10.021538071709109</c:v>
                </c:pt>
                <c:pt idx="4">
                  <c:v>10.342967244701349</c:v>
                </c:pt>
                <c:pt idx="5">
                  <c:v>11.015037593984962</c:v>
                </c:pt>
                <c:pt idx="6">
                  <c:v>9.3817306474090962</c:v>
                </c:pt>
                <c:pt idx="8">
                  <c:v>7.8689788053949901</c:v>
                </c:pt>
                <c:pt idx="9">
                  <c:v>8.8045112781954877</c:v>
                </c:pt>
                <c:pt idx="10">
                  <c:v>9.8378309894843525</c:v>
                </c:pt>
                <c:pt idx="12">
                  <c:v>7.5144508670520231</c:v>
                </c:pt>
                <c:pt idx="13">
                  <c:v>7.7142857142857135</c:v>
                </c:pt>
                <c:pt idx="14">
                  <c:v>6.5057646015456729</c:v>
                </c:pt>
                <c:pt idx="16">
                  <c:v>2.9903660886319847</c:v>
                </c:pt>
                <c:pt idx="17">
                  <c:v>3</c:v>
                </c:pt>
                <c:pt idx="18">
                  <c:v>3.1673634866337257</c:v>
                </c:pt>
                <c:pt idx="20">
                  <c:v>2.6512524084778422</c:v>
                </c:pt>
                <c:pt idx="21">
                  <c:v>3</c:v>
                </c:pt>
                <c:pt idx="22">
                  <c:v>3.6424680096287845</c:v>
                </c:pt>
                <c:pt idx="24">
                  <c:v>4.4624277456647397</c:v>
                </c:pt>
                <c:pt idx="25">
                  <c:v>4.5488721804511281</c:v>
                </c:pt>
                <c:pt idx="26">
                  <c:v>3.5791207398961107</c:v>
                </c:pt>
                <c:pt idx="28">
                  <c:v>3.6685934489402694</c:v>
                </c:pt>
                <c:pt idx="29">
                  <c:v>3.3157894736842106</c:v>
                </c:pt>
                <c:pt idx="30">
                  <c:v>3.5664512859495754</c:v>
                </c:pt>
                <c:pt idx="32">
                  <c:v>1.4258188824662814</c:v>
                </c:pt>
                <c:pt idx="33">
                  <c:v>1.5939849624060149</c:v>
                </c:pt>
                <c:pt idx="34">
                  <c:v>2.141137716964399</c:v>
                </c:pt>
                <c:pt idx="36">
                  <c:v>2.2273603082851636</c:v>
                </c:pt>
                <c:pt idx="37">
                  <c:v>2.6766917293233083</c:v>
                </c:pt>
                <c:pt idx="38">
                  <c:v>2.1854808057772712</c:v>
                </c:pt>
                <c:pt idx="40">
                  <c:v>34.936416184971094</c:v>
                </c:pt>
                <c:pt idx="41">
                  <c:v>31.225563909774436</c:v>
                </c:pt>
                <c:pt idx="42">
                  <c:v>33.143291524135307</c:v>
                </c:pt>
                <c:pt idx="44">
                  <c:v>10.990366088631985</c:v>
                </c:pt>
                <c:pt idx="45">
                  <c:v>11.917293233082708</c:v>
                </c:pt>
                <c:pt idx="46">
                  <c:v>12.827822120866591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Protective Service Workers</c:v>
                </c:pt>
                <c:pt idx="13">
                  <c:v>Specialist Managers</c:v>
                </c:pt>
                <c:pt idx="17">
                  <c:v>Health and Welfare Support Workers</c:v>
                </c:pt>
                <c:pt idx="21">
                  <c:v>Sales Assistants and Salespersons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Carers and Aides</c:v>
                </c:pt>
                <c:pt idx="37">
                  <c:v>Office Managers and Program Administrators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15.573653785915653</c:v>
                </c:pt>
                <c:pt idx="1">
                  <c:v>19.078306076031627</c:v>
                </c:pt>
                <c:pt idx="2">
                  <c:v>17.636812686858182</c:v>
                </c:pt>
                <c:pt idx="4">
                  <c:v>10.48210268530911</c:v>
                </c:pt>
                <c:pt idx="5">
                  <c:v>10.576194086429112</c:v>
                </c:pt>
                <c:pt idx="6">
                  <c:v>8.9223969842714155</c:v>
                </c:pt>
                <c:pt idx="8">
                  <c:v>2.2524703135233648</c:v>
                </c:pt>
                <c:pt idx="9">
                  <c:v>2.4044189320914113</c:v>
                </c:pt>
                <c:pt idx="10">
                  <c:v>2.555569998700117</c:v>
                </c:pt>
                <c:pt idx="12">
                  <c:v>5.6582282085599562</c:v>
                </c:pt>
                <c:pt idx="13">
                  <c:v>5.5263727932416327</c:v>
                </c:pt>
                <c:pt idx="14">
                  <c:v>5.1995320421162097</c:v>
                </c:pt>
                <c:pt idx="16">
                  <c:v>4.9263889284392173</c:v>
                </c:pt>
                <c:pt idx="17">
                  <c:v>5.1229286255821505</c:v>
                </c:pt>
                <c:pt idx="18">
                  <c:v>5.360717535421812</c:v>
                </c:pt>
                <c:pt idx="20">
                  <c:v>2.3521371415553718</c:v>
                </c:pt>
                <c:pt idx="21">
                  <c:v>2.233835156503845</c:v>
                </c:pt>
                <c:pt idx="22">
                  <c:v>3.2939035486806185</c:v>
                </c:pt>
                <c:pt idx="24">
                  <c:v>3.3915197767463052</c:v>
                </c:pt>
                <c:pt idx="25">
                  <c:v>3.5416441026751873</c:v>
                </c:pt>
                <c:pt idx="26">
                  <c:v>3.3017028467437934</c:v>
                </c:pt>
                <c:pt idx="28">
                  <c:v>2.8419284107412364</c:v>
                </c:pt>
                <c:pt idx="29">
                  <c:v>2.7266327304234812</c:v>
                </c:pt>
                <c:pt idx="30">
                  <c:v>2.7765501104900556</c:v>
                </c:pt>
                <c:pt idx="32">
                  <c:v>2.6539852493094513</c:v>
                </c:pt>
                <c:pt idx="33">
                  <c:v>2.7510018412217048</c:v>
                </c:pt>
                <c:pt idx="34">
                  <c:v>3.9646431821136101</c:v>
                </c:pt>
                <c:pt idx="36">
                  <c:v>4.1945496483184783</c:v>
                </c:pt>
                <c:pt idx="37">
                  <c:v>4.4216397703888228</c:v>
                </c:pt>
                <c:pt idx="38">
                  <c:v>3.8918497335239826</c:v>
                </c:pt>
                <c:pt idx="40">
                  <c:v>28.573055784947456</c:v>
                </c:pt>
                <c:pt idx="41">
                  <c:v>24.956677136358707</c:v>
                </c:pt>
                <c:pt idx="42">
                  <c:v>26.863382295593397</c:v>
                </c:pt>
                <c:pt idx="44">
                  <c:v>17.099980066634394</c:v>
                </c:pt>
                <c:pt idx="45">
                  <c:v>16.660348749052311</c:v>
                </c:pt>
                <c:pt idx="46">
                  <c:v>16.232939035486808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0.6613778045409846</c:v>
                </c:pt>
                <c:pt idx="1">
                  <c:v>0.65738442300154909</c:v>
                </c:pt>
                <c:pt idx="2">
                  <c:v>0.63503880371961252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Y12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>
                  <c:v>0.18530202256309913</c:v>
                </c:pt>
                <c:pt idx="1">
                  <c:v>0.18415530063077373</c:v>
                </c:pt>
                <c:pt idx="2">
                  <c:v>0.17767600011635837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8"/>
        <c:overlap val="46"/>
        <c:axId val="324265856"/>
        <c:axId val="3274272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Premium</c:v>
                </c:pt>
              </c:strCache>
            </c:strRef>
          </c:tx>
          <c:spPr>
            <a:ln w="38100">
              <a:solidFill>
                <a:srgbClr val="F68B33"/>
              </a:solidFill>
              <a:prstDash val="dash"/>
            </a:ln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0%</c:formatCode>
                <c:ptCount val="3"/>
                <c:pt idx="0">
                  <c:v>0.47607578197788547</c:v>
                </c:pt>
                <c:pt idx="1">
                  <c:v>0.47322912237077536</c:v>
                </c:pt>
                <c:pt idx="2">
                  <c:v>0.45736280360325415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265856"/>
        <c:axId val="327427200"/>
      </c:line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Other Clerical and Administrative Workers</c:v>
                </c:pt>
                <c:pt idx="13">
                  <c:v>Specialist Managers</c:v>
                </c:pt>
                <c:pt idx="17">
                  <c:v>Office Managers and Program Administrators</c:v>
                </c:pt>
                <c:pt idx="21">
                  <c:v>Numerical Clerks</c:v>
                </c:pt>
                <c:pt idx="25">
                  <c:v>General Clerical Workers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60.43535814090307</c:v>
                </c:pt>
                <c:pt idx="1">
                  <c:v>58.373741141365166</c:v>
                </c:pt>
                <c:pt idx="2">
                  <c:v>52.49682850882251</c:v>
                </c:pt>
                <c:pt idx="4">
                  <c:v>10.383879982350345</c:v>
                </c:pt>
                <c:pt idx="5">
                  <c:v>11.674748228273032</c:v>
                </c:pt>
                <c:pt idx="6">
                  <c:v>10.990658516895399</c:v>
                </c:pt>
                <c:pt idx="8">
                  <c:v>3.5740550080894251</c:v>
                </c:pt>
                <c:pt idx="9">
                  <c:v>3.7175183389282607</c:v>
                </c:pt>
                <c:pt idx="10">
                  <c:v>4.1633029639026642</c:v>
                </c:pt>
                <c:pt idx="12">
                  <c:v>4.4418296808354167</c:v>
                </c:pt>
                <c:pt idx="13">
                  <c:v>4.0905134899912969</c:v>
                </c:pt>
                <c:pt idx="14">
                  <c:v>4.6015453811555762</c:v>
                </c:pt>
                <c:pt idx="16">
                  <c:v>1.1325194881600236</c:v>
                </c:pt>
                <c:pt idx="17">
                  <c:v>1.4671142608479424</c:v>
                </c:pt>
                <c:pt idx="18">
                  <c:v>1.8682966209203091</c:v>
                </c:pt>
                <c:pt idx="20">
                  <c:v>1.1766436240623621</c:v>
                </c:pt>
                <c:pt idx="21">
                  <c:v>1.5665796344647518</c:v>
                </c:pt>
                <c:pt idx="22">
                  <c:v>1.660708107484719</c:v>
                </c:pt>
                <c:pt idx="24">
                  <c:v>0.79423444624209438</c:v>
                </c:pt>
                <c:pt idx="25">
                  <c:v>0.73355713042397119</c:v>
                </c:pt>
                <c:pt idx="26">
                  <c:v>1.1648022142774768</c:v>
                </c:pt>
                <c:pt idx="28">
                  <c:v>1.2060597146639211</c:v>
                </c:pt>
                <c:pt idx="29">
                  <c:v>1.0319532512744001</c:v>
                </c:pt>
                <c:pt idx="30">
                  <c:v>1.3839234229039326</c:v>
                </c:pt>
                <c:pt idx="32">
                  <c:v>0.61773790263274009</c:v>
                </c:pt>
                <c:pt idx="33">
                  <c:v>0.73355713042397119</c:v>
                </c:pt>
                <c:pt idx="34">
                  <c:v>1.2685964709952715</c:v>
                </c:pt>
                <c:pt idx="36">
                  <c:v>0.85306662744521256</c:v>
                </c:pt>
                <c:pt idx="37">
                  <c:v>1.0319532512744001</c:v>
                </c:pt>
                <c:pt idx="38">
                  <c:v>1.1532695190866105</c:v>
                </c:pt>
                <c:pt idx="40">
                  <c:v>10.501544344756567</c:v>
                </c:pt>
                <c:pt idx="41">
                  <c:v>9.474076837001121</c:v>
                </c:pt>
                <c:pt idx="42">
                  <c:v>12.709030100334445</c:v>
                </c:pt>
                <c:pt idx="44">
                  <c:v>4.8830710398588026</c:v>
                </c:pt>
                <c:pt idx="45">
                  <c:v>6.1046873057316926</c:v>
                </c:pt>
                <c:pt idx="46">
                  <c:v>6.5390381732210816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Other Clerical and Administrative Workers</c:v>
                </c:pt>
                <c:pt idx="13">
                  <c:v>Specialist Managers</c:v>
                </c:pt>
                <c:pt idx="17">
                  <c:v>Office Managers and Program Administrators</c:v>
                </c:pt>
                <c:pt idx="21">
                  <c:v>Numerical Clerks</c:v>
                </c:pt>
                <c:pt idx="25">
                  <c:v>General Clerical Workers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59.438800193517174</c:v>
                </c:pt>
                <c:pt idx="1">
                  <c:v>58.748450149514987</c:v>
                </c:pt>
                <c:pt idx="2">
                  <c:v>53.542336915599975</c:v>
                </c:pt>
                <c:pt idx="4">
                  <c:v>7.8567972907595554</c:v>
                </c:pt>
                <c:pt idx="5">
                  <c:v>8.5260010210779669</c:v>
                </c:pt>
                <c:pt idx="6">
                  <c:v>9.2682592922171256</c:v>
                </c:pt>
                <c:pt idx="8">
                  <c:v>5.2830188679245289</c:v>
                </c:pt>
                <c:pt idx="9">
                  <c:v>4.9668149660856242</c:v>
                </c:pt>
                <c:pt idx="10">
                  <c:v>5.7567253063180228</c:v>
                </c:pt>
                <c:pt idx="12">
                  <c:v>3.3188195452346392</c:v>
                </c:pt>
                <c:pt idx="13">
                  <c:v>3.3330902195317624</c:v>
                </c:pt>
                <c:pt idx="14">
                  <c:v>3.7921829009514685</c:v>
                </c:pt>
                <c:pt idx="16">
                  <c:v>1.9061441702951136</c:v>
                </c:pt>
                <c:pt idx="17">
                  <c:v>2.1661439719932898</c:v>
                </c:pt>
                <c:pt idx="18">
                  <c:v>2.6011362858511875</c:v>
                </c:pt>
                <c:pt idx="20">
                  <c:v>1.4997581035316885</c:v>
                </c:pt>
                <c:pt idx="21">
                  <c:v>1.5607906060827075</c:v>
                </c:pt>
                <c:pt idx="22">
                  <c:v>1.7454993497159283</c:v>
                </c:pt>
                <c:pt idx="24">
                  <c:v>1.1320754716981132</c:v>
                </c:pt>
                <c:pt idx="25">
                  <c:v>1.4295091532346291</c:v>
                </c:pt>
                <c:pt idx="26">
                  <c:v>1.4169347662399892</c:v>
                </c:pt>
                <c:pt idx="28">
                  <c:v>0.89985486211901311</c:v>
                </c:pt>
                <c:pt idx="29">
                  <c:v>0.93355699803077807</c:v>
                </c:pt>
                <c:pt idx="30">
                  <c:v>1.1568211376548703</c:v>
                </c:pt>
                <c:pt idx="32">
                  <c:v>0.6482825350749879</c:v>
                </c:pt>
                <c:pt idx="33">
                  <c:v>0.58347312376923643</c:v>
                </c:pt>
                <c:pt idx="34">
                  <c:v>1.0267643233623109</c:v>
                </c:pt>
                <c:pt idx="36">
                  <c:v>0.92888243831640049</c:v>
                </c:pt>
                <c:pt idx="37">
                  <c:v>0.91897016993654734</c:v>
                </c:pt>
                <c:pt idx="38">
                  <c:v>1.0678348962968034</c:v>
                </c:pt>
                <c:pt idx="40">
                  <c:v>7.3923560716013696</c:v>
                </c:pt>
                <c:pt idx="41">
                  <c:v>7.235066734738524</c:v>
                </c:pt>
                <c:pt idx="42">
                  <c:v>9.7405708809637872</c:v>
                </c:pt>
                <c:pt idx="44">
                  <c:v>9.6952104499274316</c:v>
                </c:pt>
                <c:pt idx="45">
                  <c:v>9.5981328860039383</c:v>
                </c:pt>
                <c:pt idx="46">
                  <c:v>8.8849339448285303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Hospitality, Retail and Service Managers</c:v>
                </c:pt>
                <c:pt idx="17">
                  <c:v>Hospitality Workers</c:v>
                </c:pt>
                <c:pt idx="21">
                  <c:v>Business, Human Resource and Marketing Professionals</c:v>
                </c:pt>
                <c:pt idx="25">
                  <c:v>Inquiry Clerks and Receptionists</c:v>
                </c:pt>
                <c:pt idx="29">
                  <c:v>Specialist Managers</c:v>
                </c:pt>
                <c:pt idx="33">
                  <c:v>Other Technicians and Trades Workers</c:v>
                </c:pt>
                <c:pt idx="37">
                  <c:v>Sports and Personal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21.875</c:v>
                </c:pt>
                <c:pt idx="1">
                  <c:v>21.621621621621621</c:v>
                </c:pt>
                <c:pt idx="2">
                  <c:v>17.729257641921397</c:v>
                </c:pt>
                <c:pt idx="4">
                  <c:v>22.518382352941178</c:v>
                </c:pt>
                <c:pt idx="5">
                  <c:v>21.288411699370606</c:v>
                </c:pt>
                <c:pt idx="6">
                  <c:v>19.417758369723433</c:v>
                </c:pt>
                <c:pt idx="8">
                  <c:v>4.5496323529411766</c:v>
                </c:pt>
                <c:pt idx="9">
                  <c:v>4.035542391706775</c:v>
                </c:pt>
                <c:pt idx="10">
                  <c:v>5.6477438136826787</c:v>
                </c:pt>
                <c:pt idx="12">
                  <c:v>3.4466911764705883</c:v>
                </c:pt>
                <c:pt idx="13">
                  <c:v>3.1099592743428359</c:v>
                </c:pt>
                <c:pt idx="14">
                  <c:v>4.308588064046579</c:v>
                </c:pt>
                <c:pt idx="16">
                  <c:v>2.2518382352941178</c:v>
                </c:pt>
                <c:pt idx="17">
                  <c:v>3.3320992225101813</c:v>
                </c:pt>
                <c:pt idx="18">
                  <c:v>4.512372634643377</c:v>
                </c:pt>
                <c:pt idx="20">
                  <c:v>2.5735294117647056</c:v>
                </c:pt>
                <c:pt idx="21">
                  <c:v>3.4801925212884117</c:v>
                </c:pt>
                <c:pt idx="22">
                  <c:v>3.3478893740902476</c:v>
                </c:pt>
                <c:pt idx="24">
                  <c:v>1.7003676470588234</c:v>
                </c:pt>
                <c:pt idx="25">
                  <c:v>1.3328396890040726</c:v>
                </c:pt>
                <c:pt idx="26">
                  <c:v>1.8049490538573507</c:v>
                </c:pt>
                <c:pt idx="28">
                  <c:v>3.4007352941176467</c:v>
                </c:pt>
                <c:pt idx="29">
                  <c:v>3.0729359496482784</c:v>
                </c:pt>
                <c:pt idx="30">
                  <c:v>2.7365356622998545</c:v>
                </c:pt>
                <c:pt idx="32">
                  <c:v>3.2169117647058822</c:v>
                </c:pt>
                <c:pt idx="33">
                  <c:v>3.2950758978156238</c:v>
                </c:pt>
                <c:pt idx="34">
                  <c:v>3.4061135371179039</c:v>
                </c:pt>
                <c:pt idx="36">
                  <c:v>1.1029411764705883</c:v>
                </c:pt>
                <c:pt idx="37">
                  <c:v>1.3698630136986301</c:v>
                </c:pt>
                <c:pt idx="38">
                  <c:v>1.3391557496360991</c:v>
                </c:pt>
                <c:pt idx="40">
                  <c:v>23.207720588235304</c:v>
                </c:pt>
                <c:pt idx="41">
                  <c:v>24.028137726767866</c:v>
                </c:pt>
                <c:pt idx="42">
                  <c:v>24.861717612809315</c:v>
                </c:pt>
                <c:pt idx="44">
                  <c:v>10.15625</c:v>
                </c:pt>
                <c:pt idx="45">
                  <c:v>10.033320992225102</c:v>
                </c:pt>
                <c:pt idx="46">
                  <c:v>10.887918486171762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Hospitality, Retail and Service Managers</c:v>
                </c:pt>
                <c:pt idx="17">
                  <c:v>Hospitality Workers</c:v>
                </c:pt>
                <c:pt idx="21">
                  <c:v>Business, Human Resource and Marketing Professionals</c:v>
                </c:pt>
                <c:pt idx="25">
                  <c:v>Inquiry Clerks and Receptionists</c:v>
                </c:pt>
                <c:pt idx="29">
                  <c:v>Specialist Managers</c:v>
                </c:pt>
                <c:pt idx="33">
                  <c:v>Other Technicians and Trades Workers</c:v>
                </c:pt>
                <c:pt idx="37">
                  <c:v>Sports and Personal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23.632935260842238</c:v>
                </c:pt>
                <c:pt idx="1">
                  <c:v>23.607203151378727</c:v>
                </c:pt>
                <c:pt idx="2">
                  <c:v>24.253418922690486</c:v>
                </c:pt>
                <c:pt idx="4">
                  <c:v>12.099308610936518</c:v>
                </c:pt>
                <c:pt idx="5">
                  <c:v>13.196398424310635</c:v>
                </c:pt>
                <c:pt idx="6">
                  <c:v>11.024281328495674</c:v>
                </c:pt>
                <c:pt idx="8">
                  <c:v>4.5568824638592087</c:v>
                </c:pt>
                <c:pt idx="9">
                  <c:v>3.9673607203151375</c:v>
                </c:pt>
                <c:pt idx="10">
                  <c:v>5.4702763047725362</c:v>
                </c:pt>
                <c:pt idx="12">
                  <c:v>4.1483343808925204</c:v>
                </c:pt>
                <c:pt idx="13">
                  <c:v>4.220596510973551</c:v>
                </c:pt>
                <c:pt idx="14">
                  <c:v>4.6608986882500698</c:v>
                </c:pt>
                <c:pt idx="16">
                  <c:v>2.7655562539283469</c:v>
                </c:pt>
                <c:pt idx="17">
                  <c:v>2.3353967360720316</c:v>
                </c:pt>
                <c:pt idx="18">
                  <c:v>2.9863243092380687</c:v>
                </c:pt>
                <c:pt idx="20">
                  <c:v>3.4255185417976111</c:v>
                </c:pt>
                <c:pt idx="21">
                  <c:v>4.0799099606077656</c:v>
                </c:pt>
                <c:pt idx="22">
                  <c:v>3.3491487580240022</c:v>
                </c:pt>
                <c:pt idx="24">
                  <c:v>3.0798240100565684</c:v>
                </c:pt>
                <c:pt idx="25">
                  <c:v>3.1513787281935843</c:v>
                </c:pt>
                <c:pt idx="26">
                  <c:v>3.3491487580240022</c:v>
                </c:pt>
                <c:pt idx="28">
                  <c:v>3.0169704588309241</c:v>
                </c:pt>
                <c:pt idx="29">
                  <c:v>3.3764772087788408</c:v>
                </c:pt>
                <c:pt idx="30">
                  <c:v>2.3444041306168018</c:v>
                </c:pt>
                <c:pt idx="32">
                  <c:v>0.78566939032055305</c:v>
                </c:pt>
                <c:pt idx="33">
                  <c:v>1.3787281935846933</c:v>
                </c:pt>
                <c:pt idx="34">
                  <c:v>1.3396595032096008</c:v>
                </c:pt>
                <c:pt idx="36">
                  <c:v>2.3570081709616595</c:v>
                </c:pt>
                <c:pt idx="37">
                  <c:v>2.6449071468767587</c:v>
                </c:pt>
                <c:pt idx="38">
                  <c:v>3.1816913201228023</c:v>
                </c:pt>
                <c:pt idx="40">
                  <c:v>23.098680075424269</c:v>
                </c:pt>
                <c:pt idx="41">
                  <c:v>20.821609454136194</c:v>
                </c:pt>
                <c:pt idx="42">
                  <c:v>22.857940273513805</c:v>
                </c:pt>
                <c:pt idx="44">
                  <c:v>17.033312382149589</c:v>
                </c:pt>
                <c:pt idx="45">
                  <c:v>17.22003376477209</c:v>
                </c:pt>
                <c:pt idx="46">
                  <c:v>15.182807703042142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Arts and Media Professionals</c:v>
                </c:pt>
                <c:pt idx="9">
                  <c:v>Business, Human Resource and Marketing Professionals</c:v>
                </c:pt>
                <c:pt idx="13">
                  <c:v>Specialist Managers</c:v>
                </c:pt>
                <c:pt idx="17">
                  <c:v>Sales Assistants and Salespersons</c:v>
                </c:pt>
                <c:pt idx="21">
                  <c:v>Hospitality, Retail and Service Managers</c:v>
                </c:pt>
                <c:pt idx="25">
                  <c:v>ICT Professionals</c:v>
                </c:pt>
                <c:pt idx="29">
                  <c:v>Other Technicians and Trades Workers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22.63474317055163</c:v>
                </c:pt>
                <c:pt idx="1">
                  <c:v>20.589346429920667</c:v>
                </c:pt>
                <c:pt idx="2">
                  <c:v>15.792210793944298</c:v>
                </c:pt>
                <c:pt idx="4">
                  <c:v>14.998417888408397</c:v>
                </c:pt>
                <c:pt idx="5">
                  <c:v>14.04608991310918</c:v>
                </c:pt>
                <c:pt idx="6">
                  <c:v>13.168843175777187</c:v>
                </c:pt>
                <c:pt idx="8">
                  <c:v>6.4128256513026045</c:v>
                </c:pt>
                <c:pt idx="9">
                  <c:v>7.69928220627125</c:v>
                </c:pt>
                <c:pt idx="10">
                  <c:v>8.1936900496937479</c:v>
                </c:pt>
                <c:pt idx="12">
                  <c:v>4.4510072777133214</c:v>
                </c:pt>
                <c:pt idx="13">
                  <c:v>5.2512278050623351</c:v>
                </c:pt>
                <c:pt idx="14">
                  <c:v>5.2409568935629256</c:v>
                </c:pt>
                <c:pt idx="16">
                  <c:v>3.7337833561860565</c:v>
                </c:pt>
                <c:pt idx="17">
                  <c:v>3.8307517944843217</c:v>
                </c:pt>
                <c:pt idx="18">
                  <c:v>4.9289263839130939</c:v>
                </c:pt>
                <c:pt idx="20">
                  <c:v>2.9849172028267059</c:v>
                </c:pt>
                <c:pt idx="21">
                  <c:v>3.5965243672081599</c:v>
                </c:pt>
                <c:pt idx="22">
                  <c:v>3.449670634462036</c:v>
                </c:pt>
                <c:pt idx="24">
                  <c:v>2.7634215800021096</c:v>
                </c:pt>
                <c:pt idx="25">
                  <c:v>3.6116358141292029</c:v>
                </c:pt>
                <c:pt idx="26">
                  <c:v>4.7324627296891251</c:v>
                </c:pt>
                <c:pt idx="28">
                  <c:v>3.3540765742010334</c:v>
                </c:pt>
                <c:pt idx="29">
                  <c:v>2.9165092557612389</c:v>
                </c:pt>
                <c:pt idx="30">
                  <c:v>3.5363457760314341</c:v>
                </c:pt>
                <c:pt idx="32">
                  <c:v>1.5715641809935659</c:v>
                </c:pt>
                <c:pt idx="33">
                  <c:v>2.0702682281828486</c:v>
                </c:pt>
                <c:pt idx="34">
                  <c:v>1.8317346584999421</c:v>
                </c:pt>
                <c:pt idx="36">
                  <c:v>3.1853180044299121</c:v>
                </c:pt>
                <c:pt idx="37">
                  <c:v>2.3120513789195316</c:v>
                </c:pt>
                <c:pt idx="38">
                  <c:v>2.0744250548942564</c:v>
                </c:pt>
                <c:pt idx="40">
                  <c:v>24.533277080476736</c:v>
                </c:pt>
                <c:pt idx="41">
                  <c:v>24.299206649036648</c:v>
                </c:pt>
                <c:pt idx="42">
                  <c:v>26.886628914827227</c:v>
                </c:pt>
                <c:pt idx="44">
                  <c:v>9.3766480329079211</c:v>
                </c:pt>
                <c:pt idx="45">
                  <c:v>9.7771061579146217</c:v>
                </c:pt>
                <c:pt idx="46">
                  <c:v>10.164104934704726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Arts and Media Professionals</c:v>
                </c:pt>
                <c:pt idx="9">
                  <c:v>Business, Human Resource and Marketing Professionals</c:v>
                </c:pt>
                <c:pt idx="13">
                  <c:v>Specialist Managers</c:v>
                </c:pt>
                <c:pt idx="17">
                  <c:v>Sales Assistants and Salespersons</c:v>
                </c:pt>
                <c:pt idx="21">
                  <c:v>Hospitality, Retail and Service Managers</c:v>
                </c:pt>
                <c:pt idx="25">
                  <c:v>ICT Professionals</c:v>
                </c:pt>
                <c:pt idx="29">
                  <c:v>Other Technicians and Trades Workers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13.823578455894614</c:v>
                </c:pt>
                <c:pt idx="1">
                  <c:v>13.691050094319849</c:v>
                </c:pt>
                <c:pt idx="2">
                  <c:v>12.957363682690676</c:v>
                </c:pt>
                <c:pt idx="4">
                  <c:v>12.361736423767439</c:v>
                </c:pt>
                <c:pt idx="5">
                  <c:v>11.976524837560259</c:v>
                </c:pt>
                <c:pt idx="6">
                  <c:v>10.256497367080007</c:v>
                </c:pt>
                <c:pt idx="8">
                  <c:v>11.161136123617364</c:v>
                </c:pt>
                <c:pt idx="9">
                  <c:v>13.066443093691049</c:v>
                </c:pt>
                <c:pt idx="10">
                  <c:v>14.391031085442501</c:v>
                </c:pt>
                <c:pt idx="12">
                  <c:v>5.5361013840253461</c:v>
                </c:pt>
                <c:pt idx="13">
                  <c:v>6.9838608258226786</c:v>
                </c:pt>
                <c:pt idx="14">
                  <c:v>7.3653813487344992</c:v>
                </c:pt>
                <c:pt idx="16">
                  <c:v>4.2354510588627647</c:v>
                </c:pt>
                <c:pt idx="17">
                  <c:v>3.7434500104799833</c:v>
                </c:pt>
                <c:pt idx="18">
                  <c:v>4.8173942585357565</c:v>
                </c:pt>
                <c:pt idx="20">
                  <c:v>3.6462675782335614</c:v>
                </c:pt>
                <c:pt idx="21">
                  <c:v>4.0285055543911135</c:v>
                </c:pt>
                <c:pt idx="22">
                  <c:v>4.1617122473246138</c:v>
                </c:pt>
                <c:pt idx="24">
                  <c:v>0.85042521260630322</c:v>
                </c:pt>
                <c:pt idx="25">
                  <c:v>0.91804653112555024</c:v>
                </c:pt>
                <c:pt idx="26">
                  <c:v>0.9648377781552574</c:v>
                </c:pt>
                <c:pt idx="28">
                  <c:v>1.7453171029959424</c:v>
                </c:pt>
                <c:pt idx="29">
                  <c:v>1.5678054915112136</c:v>
                </c:pt>
                <c:pt idx="30">
                  <c:v>1.4234754543910311</c:v>
                </c:pt>
                <c:pt idx="32">
                  <c:v>2.3289422489022287</c:v>
                </c:pt>
                <c:pt idx="33">
                  <c:v>2.5026199958080064</c:v>
                </c:pt>
                <c:pt idx="34">
                  <c:v>2.4970273483947683</c:v>
                </c:pt>
                <c:pt idx="36">
                  <c:v>2.8180757045189262</c:v>
                </c:pt>
                <c:pt idx="37">
                  <c:v>2.4690840494655206</c:v>
                </c:pt>
                <c:pt idx="38">
                  <c:v>2.2490232716154237</c:v>
                </c:pt>
                <c:pt idx="40">
                  <c:v>25.751764771274537</c:v>
                </c:pt>
                <c:pt idx="41">
                  <c:v>24.183609306225108</c:v>
                </c:pt>
                <c:pt idx="42">
                  <c:v>25.479870901987425</c:v>
                </c:pt>
                <c:pt idx="44">
                  <c:v>15.741203935300984</c:v>
                </c:pt>
                <c:pt idx="45">
                  <c:v>14.869000209599664</c:v>
                </c:pt>
                <c:pt idx="46">
                  <c:v>13.436385255648037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15.373686041233103</c:v>
                </c:pt>
                <c:pt idx="1">
                  <c:v>13.877461733376272</c:v>
                </c:pt>
                <c:pt idx="2">
                  <c:v>12.284163477844251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8.3816272749246856</c:v>
                </c:pt>
                <c:pt idx="1">
                  <c:v>8.6231307232832428</c:v>
                </c:pt>
                <c:pt idx="2">
                  <c:v>7.8769692423105777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11.914798285589638</c:v>
                </c:pt>
                <c:pt idx="1">
                  <c:v>11.91232856734865</c:v>
                </c:pt>
                <c:pt idx="2">
                  <c:v>10.33430626564204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25.8995053678495</c:v>
                </c:pt>
                <c:pt idx="1">
                  <c:v>25.33466205664493</c:v>
                </c:pt>
                <c:pt idx="2">
                  <c:v>25.350665397441794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26.170698203642239</c:v>
                </c:pt>
                <c:pt idx="1">
                  <c:v>26.254033262643635</c:v>
                </c:pt>
                <c:pt idx="2">
                  <c:v>26.233869391717679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11.072331845703069</c:v>
                </c:pt>
                <c:pt idx="1">
                  <c:v>12.731437877121451</c:v>
                </c:pt>
                <c:pt idx="2">
                  <c:v>16.572210279460624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14.361523762887421</c:v>
                </c:pt>
                <c:pt idx="1">
                  <c:v>13.758310303623084</c:v>
                </c:pt>
                <c:pt idx="2">
                  <c:v>13.442034380635661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56.102130649307789</c:v>
                </c:pt>
                <c:pt idx="1">
                  <c:v>55.024936677908556</c:v>
                </c:pt>
                <c:pt idx="2">
                  <c:v>50.700683310997498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5.2385337215305761</c:v>
                </c:pt>
                <c:pt idx="1">
                  <c:v>5.16542175511767</c:v>
                </c:pt>
                <c:pt idx="2">
                  <c:v>5.5856124154133786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14.879415787988947</c:v>
                </c:pt>
                <c:pt idx="1">
                  <c:v>17.111958994043803</c:v>
                </c:pt>
                <c:pt idx="2">
                  <c:v>18.092023626346354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2.7635101688870911</c:v>
                </c:pt>
                <c:pt idx="1">
                  <c:v>2.6971289371577263</c:v>
                </c:pt>
                <c:pt idx="2">
                  <c:v>3.8591353551397227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5.8532976362194411</c:v>
                </c:pt>
                <c:pt idx="1">
                  <c:v>6.4087954269685206</c:v>
                </c:pt>
                <c:pt idx="2">
                  <c:v>7.4101189589847944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8.2097282177202668</c:v>
                </c:pt>
                <c:pt idx="1">
                  <c:v>8.1736333260135439</c:v>
                </c:pt>
                <c:pt idx="2">
                  <c:v>8.6229197206174018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5.6538495917219187</c:v>
                </c:pt>
                <c:pt idx="1">
                  <c:v>6.2507047770530528</c:v>
                </c:pt>
                <c:pt idx="2">
                  <c:v>6.6290353606038703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2.3439841420902363</c:v>
                </c:pt>
                <c:pt idx="1">
                  <c:v>2.3365955855732876</c:v>
                </c:pt>
                <c:pt idx="2">
                  <c:v>2.3699763201358444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45.080945796023961</c:v>
                </c:pt>
                <c:pt idx="1">
                  <c:v>45.006617485592869</c:v>
                </c:pt>
                <c:pt idx="2">
                  <c:v>44.713155258986077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6.2343248032220586</c:v>
                </c:pt>
                <c:pt idx="1">
                  <c:v>5.7937124984420718</c:v>
                </c:pt>
                <c:pt idx="2">
                  <c:v>6.2423305762100272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31.773130938172027</c:v>
                </c:pt>
                <c:pt idx="1">
                  <c:v>31.633955119797264</c:v>
                </c:pt>
                <c:pt idx="2">
                  <c:v>30.499267051823747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8.8007860584210889</c:v>
                </c:pt>
                <c:pt idx="1">
                  <c:v>8.628114715561825</c:v>
                </c:pt>
                <c:pt idx="2">
                  <c:v>8.6549978417533531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54.366970935562932</c:v>
                </c:pt>
                <c:pt idx="1">
                  <c:v>55.040902679830751</c:v>
                </c:pt>
                <c:pt idx="2">
                  <c:v>54.405252972234372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1.9439604633069245</c:v>
                </c:pt>
                <c:pt idx="1">
                  <c:v>1.7461212976022569</c:v>
                </c:pt>
                <c:pt idx="2">
                  <c:v>1.9184097009613488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19.36253291984907</c:v>
                </c:pt>
                <c:pt idx="1">
                  <c:v>19.689703808180536</c:v>
                </c:pt>
                <c:pt idx="2">
                  <c:v>21.163966714405365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0.79409433431590648</c:v>
                </c:pt>
                <c:pt idx="1">
                  <c:v>0.72183043410123804</c:v>
                </c:pt>
                <c:pt idx="2">
                  <c:v>0.91246666152117806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14.249500494939202</c:v>
                </c:pt>
                <c:pt idx="1">
                  <c:v>13.461526406519353</c:v>
                </c:pt>
                <c:pt idx="2">
                  <c:v>12.336595001443595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0.44851</cdr:x>
      <cdr:y>0</cdr:y>
    </cdr:from>
    <cdr:to>
      <cdr:x>0.59431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53EFAC5E-CB18-8A4B-9941-09BDC4F45C53}"/>
            </a:ext>
          </a:extLst>
        </cdr:cNvPr>
        <cdr:cNvSpPr/>
      </cdr:nvSpPr>
      <cdr:spPr bwMode="auto">
        <a:xfrm xmlns:a="http://schemas.openxmlformats.org/drawingml/2006/main">
          <a:off x="3628553" y="0"/>
          <a:ext cx="1179559" cy="471090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6FD24B-64FD-624D-B0C4-83B739D77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E08E-262E-874A-AB86-B5C43C4C1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59186-2655-4B48-A8D0-518C2247A0A2}" type="datetimeFigureOut">
              <a:rPr lang="en-AU" smtClean="0"/>
              <a:t>27/6/18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EACB-F7A6-8B4E-A6C4-BF32E98D30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DA66F-D541-B849-8911-C4901CB55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4694-17D7-DE45-AABD-29E5D57C3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563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25-34 year </a:t>
            </a:r>
            <a:r>
              <a:rPr lang="en-US" dirty="0" err="1"/>
              <a:t>olds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4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1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25-34 year </a:t>
            </a:r>
            <a:r>
              <a:rPr lang="en-US" dirty="0" err="1"/>
              <a:t>olds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0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6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3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0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4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1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all ages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9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1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all ages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Proportion of people in managerial and professional occupations. Bachelor premium is bachelor proportion less Y12 proportion. </a:t>
            </a:r>
          </a:p>
          <a:p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08349000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0F388-099E-F745-A4BA-C056C9F578E9}"/>
              </a:ext>
            </a:extLst>
          </p:cNvPr>
          <p:cNvGrpSpPr/>
          <p:nvPr/>
        </p:nvGrpSpPr>
        <p:grpSpPr>
          <a:xfrm>
            <a:off x="3484538" y="1169690"/>
            <a:ext cx="1541041" cy="3225194"/>
            <a:chOff x="3484538" y="1169690"/>
            <a:chExt cx="1541041" cy="32251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2F4132-27CA-774B-99D1-4E9EB86BCA62}"/>
                </a:ext>
              </a:extLst>
            </p:cNvPr>
            <p:cNvSpPr txBox="1"/>
            <p:nvPr/>
          </p:nvSpPr>
          <p:spPr>
            <a:xfrm>
              <a:off x="3556546" y="1169690"/>
              <a:ext cx="1464012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3"/>
                  </a:solidFill>
                </a:rPr>
                <a:t>Professional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25C236-33D3-C649-ADE0-4A9311028C8F}"/>
                </a:ext>
              </a:extLst>
            </p:cNvPr>
            <p:cNvSpPr txBox="1"/>
            <p:nvPr/>
          </p:nvSpPr>
          <p:spPr>
            <a:xfrm>
              <a:off x="3556546" y="2609850"/>
              <a:ext cx="1464012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2"/>
                  </a:solidFill>
                </a:rPr>
                <a:t>Managerial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A7FF6A-6C86-C349-A5B7-83D02DD2AF47}"/>
                </a:ext>
              </a:extLst>
            </p:cNvPr>
            <p:cNvSpPr txBox="1"/>
            <p:nvPr/>
          </p:nvSpPr>
          <p:spPr>
            <a:xfrm>
              <a:off x="4333460" y="3368663"/>
              <a:ext cx="687097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1"/>
                  </a:solidFill>
                </a:rPr>
                <a:t>Other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614B2F-0D02-5A46-BB72-95C4D57EB376}"/>
                </a:ext>
              </a:extLst>
            </p:cNvPr>
            <p:cNvSpPr/>
            <p:nvPr/>
          </p:nvSpPr>
          <p:spPr>
            <a:xfrm>
              <a:off x="4478510" y="3847382"/>
              <a:ext cx="547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No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F100EC-76A1-D64C-9CD3-519BBBC06182}"/>
                </a:ext>
              </a:extLst>
            </p:cNvPr>
            <p:cNvSpPr txBox="1"/>
            <p:nvPr/>
          </p:nvSpPr>
          <p:spPr>
            <a:xfrm>
              <a:off x="3484538" y="4145585"/>
              <a:ext cx="14640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occupation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501247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629699095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8688" y="806362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688" y="383398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4166385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106277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741899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0096262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381175" y="228393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89254" y="390863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56114" y="390863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282" y="3446403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399477" y="322515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531883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33804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418054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72826803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8688" y="1601738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665634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665634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688" y="383398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332993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243462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0644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25034453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0357" y="2781507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wages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282" y="3266735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257340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297033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65372054"/>
              </p:ext>
            </p:extLst>
          </p:nvPr>
        </p:nvGraphicFramePr>
        <p:xfrm>
          <a:off x="-82550" y="244699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9971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92513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71656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97076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Eng</a:t>
            </a:r>
            <a:endParaRPr lang="en-US" sz="14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70633" y="111695"/>
            <a:ext cx="539493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536562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8307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Nurs</a:t>
            </a:r>
            <a:endParaRPr lang="en-US" sz="14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80849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617214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42634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89151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414571" y="111695"/>
            <a:ext cx="609289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1449343" y="3498224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1501650" y="4260047"/>
            <a:ext cx="837977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1449343" y="2572432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3211917" y="1376180"/>
            <a:ext cx="41777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3378199" y="1585917"/>
            <a:ext cx="408003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3556546" y="1839887"/>
            <a:ext cx="42219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/>
          <p:nvPr/>
        </p:nvCxnSpPr>
        <p:spPr bwMode="auto">
          <a:xfrm flipH="1">
            <a:off x="3059516" y="1468411"/>
            <a:ext cx="139485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3218267" y="1685925"/>
            <a:ext cx="147233" cy="17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2893" y="1958975"/>
            <a:ext cx="147232" cy="7146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654376"/>
            <a:ext cx="134431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/>
              <a:t>Male 25-34yo</a:t>
            </a:r>
          </a:p>
        </p:txBody>
      </p:sp>
    </p:spTree>
    <p:extLst>
      <p:ext uri="{BB962C8B-B14F-4D97-AF65-F5344CB8AC3E}">
        <p14:creationId xmlns:p14="http://schemas.microsoft.com/office/powerpoint/2010/main" val="396062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858901323"/>
              </p:ext>
            </p:extLst>
          </p:nvPr>
        </p:nvGraphicFramePr>
        <p:xfrm>
          <a:off x="-82550" y="244699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9971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92513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71656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97076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Eng</a:t>
            </a:r>
            <a:endParaRPr lang="en-US" sz="14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70633" y="111695"/>
            <a:ext cx="539493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536562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8307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Nurs</a:t>
            </a:r>
            <a:endParaRPr lang="en-US" sz="14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80849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617214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42634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89151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414571" y="111695"/>
            <a:ext cx="609289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4332354" y="3495745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5204191" y="4002283"/>
            <a:ext cx="837977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4161562" y="2315827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Manager/prof.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075B06-4495-2541-9CDE-EE0CFEFA1A87}"/>
              </a:ext>
            </a:extLst>
          </p:cNvPr>
          <p:cNvGrpSpPr/>
          <p:nvPr/>
        </p:nvGrpSpPr>
        <p:grpSpPr>
          <a:xfrm>
            <a:off x="5644778" y="2159828"/>
            <a:ext cx="836099" cy="594038"/>
            <a:chOff x="3059516" y="1376180"/>
            <a:chExt cx="836099" cy="594038"/>
          </a:xfrm>
        </p:grpSpPr>
        <p:sp>
          <p:nvSpPr>
            <p:cNvPr id="25" name="TextBox 1">
              <a:extLst>
                <a:ext uri="{FF2B5EF4-FFF2-40B4-BE49-F238E27FC236}">
                  <a16:creationId xmlns:a16="http://schemas.microsoft.com/office/drawing/2014/main" id="{48BF1548-8946-C244-8317-57C59651AABD}"/>
                </a:ext>
              </a:extLst>
            </p:cNvPr>
            <p:cNvSpPr txBox="1"/>
            <p:nvPr/>
          </p:nvSpPr>
          <p:spPr>
            <a:xfrm>
              <a:off x="3211917" y="1376180"/>
              <a:ext cx="417778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2006</a:t>
              </a:r>
            </a:p>
          </p:txBody>
        </p:sp>
        <p:sp>
          <p:nvSpPr>
            <p:cNvPr id="26" name="TextBox 1">
              <a:extLst>
                <a:ext uri="{FF2B5EF4-FFF2-40B4-BE49-F238E27FC236}">
                  <a16:creationId xmlns:a16="http://schemas.microsoft.com/office/drawing/2014/main" id="{607E21AE-5869-124E-976E-224374CE4B7A}"/>
                </a:ext>
              </a:extLst>
            </p:cNvPr>
            <p:cNvSpPr txBox="1"/>
            <p:nvPr/>
          </p:nvSpPr>
          <p:spPr>
            <a:xfrm>
              <a:off x="3392869" y="1551688"/>
              <a:ext cx="408003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2011</a:t>
              </a:r>
            </a:p>
          </p:txBody>
        </p:sp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37FB60EF-9E1C-B342-B32F-3B57B0668271}"/>
                </a:ext>
              </a:extLst>
            </p:cNvPr>
            <p:cNvSpPr txBox="1"/>
            <p:nvPr/>
          </p:nvSpPr>
          <p:spPr>
            <a:xfrm>
              <a:off x="3473418" y="1776319"/>
              <a:ext cx="422197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2016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C44F54-DBDD-704A-84B0-CE3143EC120A}"/>
                </a:ext>
              </a:extLst>
            </p:cNvPr>
            <p:cNvCxnSpPr/>
            <p:nvPr/>
          </p:nvCxnSpPr>
          <p:spPr bwMode="auto">
            <a:xfrm flipH="1">
              <a:off x="3059516" y="1468411"/>
              <a:ext cx="139485" cy="4132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4D34C7-FC8B-8943-97F2-3E7D1D59874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223355" y="1632981"/>
              <a:ext cx="156816" cy="1871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BF250A-D194-A347-A986-35461ED8F9F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358338" y="1772318"/>
              <a:ext cx="98659" cy="12309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654376"/>
            <a:ext cx="134431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/>
              <a:t>Female 25-34yo</a:t>
            </a:r>
          </a:p>
        </p:txBody>
      </p:sp>
    </p:spTree>
    <p:extLst>
      <p:ext uri="{BB962C8B-B14F-4D97-AF65-F5344CB8AC3E}">
        <p14:creationId xmlns:p14="http://schemas.microsoft.com/office/powerpoint/2010/main" val="418373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812823049"/>
              </p:ext>
            </p:extLst>
          </p:nvPr>
        </p:nvGraphicFramePr>
        <p:xfrm>
          <a:off x="-82550" y="-57150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6660439" y="3401938"/>
            <a:ext cx="13822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6626463" y="4072963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6630943" y="2609850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3162934" y="890244"/>
            <a:ext cx="4177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3281993" y="1134325"/>
            <a:ext cx="408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3460340" y="1379709"/>
            <a:ext cx="4221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533" y="982475"/>
            <a:ext cx="139486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9284" y="1199989"/>
            <a:ext cx="147234" cy="17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1335" y="1451574"/>
            <a:ext cx="172686" cy="9818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352527"/>
            <a:ext cx="134431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/>
              <a:t>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6633525" y="3886426"/>
            <a:ext cx="7674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Sales/admin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C2CEC7-55A0-9D4F-BBD7-FF7469F00209}"/>
              </a:ext>
            </a:extLst>
          </p:cNvPr>
          <p:cNvSpPr txBox="1"/>
          <p:nvPr/>
        </p:nvSpPr>
        <p:spPr>
          <a:xfrm>
            <a:off x="6135087" y="4471821"/>
            <a:ext cx="6099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252299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84344486"/>
              </p:ext>
            </p:extLst>
          </p:nvPr>
        </p:nvGraphicFramePr>
        <p:xfrm>
          <a:off x="-82550" y="-57150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6102584" y="4178440"/>
            <a:ext cx="59955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Other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90080" y="3986244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6633525" y="2621669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5767295" y="1682283"/>
            <a:ext cx="4177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5938520" y="1837650"/>
            <a:ext cx="408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6072383" y="1972995"/>
            <a:ext cx="4221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/>
          <p:nvPr/>
        </p:nvCxnSpPr>
        <p:spPr bwMode="auto">
          <a:xfrm flipH="1">
            <a:off x="5614894" y="1774514"/>
            <a:ext cx="139485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5778589" y="1907883"/>
            <a:ext cx="147712" cy="4726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938387" y="2042245"/>
            <a:ext cx="133996" cy="4716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352527"/>
            <a:ext cx="134431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6633525" y="3668083"/>
            <a:ext cx="13822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Sales/admin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C2CEC7-55A0-9D4F-BBD7-FF7469F00209}"/>
              </a:ext>
            </a:extLst>
          </p:cNvPr>
          <p:cNvSpPr txBox="1"/>
          <p:nvPr/>
        </p:nvSpPr>
        <p:spPr>
          <a:xfrm>
            <a:off x="6135087" y="4559583"/>
            <a:ext cx="60995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332579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58375728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Married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Unmarried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</p:spTree>
    <p:extLst>
      <p:ext uri="{BB962C8B-B14F-4D97-AF65-F5344CB8AC3E}">
        <p14:creationId xmlns:p14="http://schemas.microsoft.com/office/powerpoint/2010/main" val="242814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Married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Unmarried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</p:spTree>
    <p:extLst>
      <p:ext uri="{BB962C8B-B14F-4D97-AF65-F5344CB8AC3E}">
        <p14:creationId xmlns:p14="http://schemas.microsoft.com/office/powerpoint/2010/main" val="137710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59128072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F4132-27CA-774B-99D1-4E9EB86BCA62}"/>
              </a:ext>
            </a:extLst>
          </p:cNvPr>
          <p:cNvSpPr txBox="1"/>
          <p:nvPr/>
        </p:nvSpPr>
        <p:spPr>
          <a:xfrm>
            <a:off x="948812" y="4107623"/>
            <a:ext cx="14640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5C236-33D3-C649-ADE0-4A9311028C8F}"/>
              </a:ext>
            </a:extLst>
          </p:cNvPr>
          <p:cNvSpPr txBox="1"/>
          <p:nvPr/>
        </p:nvSpPr>
        <p:spPr>
          <a:xfrm>
            <a:off x="796413" y="3244850"/>
            <a:ext cx="146401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Managerial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7FF6A-6C86-C349-A5B7-83D02DD2AF47}"/>
              </a:ext>
            </a:extLst>
          </p:cNvPr>
          <p:cNvSpPr txBox="1"/>
          <p:nvPr/>
        </p:nvSpPr>
        <p:spPr>
          <a:xfrm>
            <a:off x="957002" y="256628"/>
            <a:ext cx="2095488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Non-managerial/ professional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100EC-76A1-D64C-9CD3-519BBBC06182}"/>
              </a:ext>
            </a:extLst>
          </p:cNvPr>
          <p:cNvSpPr txBox="1"/>
          <p:nvPr/>
        </p:nvSpPr>
        <p:spPr>
          <a:xfrm>
            <a:off x="813098" y="2460718"/>
            <a:ext cx="18240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 occupation</a:t>
            </a:r>
          </a:p>
        </p:txBody>
      </p:sp>
    </p:spTree>
    <p:extLst>
      <p:ext uri="{BB962C8B-B14F-4D97-AF65-F5344CB8AC3E}">
        <p14:creationId xmlns:p14="http://schemas.microsoft.com/office/powerpoint/2010/main" val="393927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06692923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37392" y="102733"/>
            <a:ext cx="1582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Marriage rates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</p:spTree>
    <p:extLst>
      <p:ext uri="{BB962C8B-B14F-4D97-AF65-F5344CB8AC3E}">
        <p14:creationId xmlns:p14="http://schemas.microsoft.com/office/powerpoint/2010/main" val="318995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42198040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44178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All persons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3195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64243699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44178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Persons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258474" y="305594"/>
              <a:ext cx="93264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Female, no 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Male, all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2118650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7548813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270977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82036182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2774D-7815-334A-9256-59BB51312AB2}"/>
              </a:ext>
            </a:extLst>
          </p:cNvPr>
          <p:cNvSpPr txBox="1"/>
          <p:nvPr/>
        </p:nvSpPr>
        <p:spPr>
          <a:xfrm>
            <a:off x="1252290" y="4887818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Year 12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117BA0-74D1-FC49-963D-F003A6E28A80}"/>
              </a:ext>
            </a:extLst>
          </p:cNvPr>
          <p:cNvSpPr txBox="1"/>
          <p:nvPr/>
        </p:nvSpPr>
        <p:spPr>
          <a:xfrm>
            <a:off x="5788794" y="4887482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Bachelor</a:t>
            </a:r>
          </a:p>
        </p:txBody>
      </p:sp>
    </p:spTree>
    <p:extLst>
      <p:ext uri="{BB962C8B-B14F-4D97-AF65-F5344CB8AC3E}">
        <p14:creationId xmlns:p14="http://schemas.microsoft.com/office/powerpoint/2010/main" val="326303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063418790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44178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Persons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258474" y="305594"/>
              <a:ext cx="93264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Female, no 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Male, all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46436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10587730"/>
              </p:ext>
            </p:extLst>
          </p:nvPr>
        </p:nvGraphicFramePr>
        <p:xfrm>
          <a:off x="-82550" y="259080"/>
          <a:ext cx="8090208" cy="472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203476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Unmarried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3701441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Married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820242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2404418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56" name="TextBox 1">
            <a:extLst>
              <a:ext uri="{FF2B5EF4-FFF2-40B4-BE49-F238E27FC236}">
                <a16:creationId xmlns:a16="http://schemas.microsoft.com/office/drawing/2014/main" id="{5EBC3543-CDB1-3641-8DDB-7C59D8CEE505}"/>
              </a:ext>
            </a:extLst>
          </p:cNvPr>
          <p:cNvSpPr txBox="1"/>
          <p:nvPr/>
        </p:nvSpPr>
        <p:spPr>
          <a:xfrm>
            <a:off x="609290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83D091C7-0C68-B245-844A-75673ACF5DE9}"/>
              </a:ext>
            </a:extLst>
          </p:cNvPr>
          <p:cNvSpPr txBox="1"/>
          <p:nvPr/>
        </p:nvSpPr>
        <p:spPr>
          <a:xfrm>
            <a:off x="11082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Comm</a:t>
            </a:r>
            <a:endParaRPr lang="en-US" sz="1000" dirty="0"/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33126F57-7CE6-B441-AE63-89D77E9A3253}"/>
              </a:ext>
            </a:extLst>
          </p:cNvPr>
          <p:cNvSpPr txBox="1"/>
          <p:nvPr/>
        </p:nvSpPr>
        <p:spPr>
          <a:xfrm>
            <a:off x="182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Educ</a:t>
            </a:r>
            <a:endParaRPr lang="en-US" sz="1000" dirty="0"/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F1AD5E24-60EB-EA47-809B-EA358A4BFC32}"/>
              </a:ext>
            </a:extLst>
          </p:cNvPr>
          <p:cNvSpPr txBox="1"/>
          <p:nvPr/>
        </p:nvSpPr>
        <p:spPr>
          <a:xfrm>
            <a:off x="2362688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9ADFDCE-DC6B-AB4F-BE84-3366408465F2}"/>
              </a:ext>
            </a:extLst>
          </p:cNvPr>
          <p:cNvSpPr txBox="1"/>
          <p:nvPr/>
        </p:nvSpPr>
        <p:spPr>
          <a:xfrm>
            <a:off x="3058783" y="4914106"/>
            <a:ext cx="53949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DA2E121D-8706-C04C-B92A-DF1A7CEBB79F}"/>
              </a:ext>
            </a:extLst>
          </p:cNvPr>
          <p:cNvSpPr txBox="1"/>
          <p:nvPr/>
        </p:nvSpPr>
        <p:spPr>
          <a:xfrm>
            <a:off x="3635828" y="4908050"/>
            <a:ext cx="671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 health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FAADCF70-67AB-4241-993B-1549AA2E05EB}"/>
              </a:ext>
            </a:extLst>
          </p:cNvPr>
          <p:cNvSpPr txBox="1"/>
          <p:nvPr/>
        </p:nvSpPr>
        <p:spPr>
          <a:xfrm>
            <a:off x="4338604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55BA888-AED4-4D43-9D43-AB5F14A4AEB4}"/>
              </a:ext>
            </a:extLst>
          </p:cNvPr>
          <p:cNvSpPr txBox="1"/>
          <p:nvPr/>
        </p:nvSpPr>
        <p:spPr>
          <a:xfrm>
            <a:off x="485269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6332CDF4-5499-7F41-BF8B-E9F5E641F4B1}"/>
              </a:ext>
            </a:extLst>
          </p:cNvPr>
          <p:cNvSpPr txBox="1"/>
          <p:nvPr/>
        </p:nvSpPr>
        <p:spPr>
          <a:xfrm>
            <a:off x="5603048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CBACBCE-FFE8-5647-B25A-C5B5EE7672EC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EB6A83AD-BA98-0C4F-90C4-9435108B743C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Eng.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57F88767-F77F-2049-A2EE-E463EC785129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</p:spTree>
    <p:extLst>
      <p:ext uri="{BB962C8B-B14F-4D97-AF65-F5344CB8AC3E}">
        <p14:creationId xmlns:p14="http://schemas.microsoft.com/office/powerpoint/2010/main" val="241780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19812949"/>
              </p:ext>
            </p:extLst>
          </p:nvPr>
        </p:nvGraphicFramePr>
        <p:xfrm>
          <a:off x="-82550" y="259080"/>
          <a:ext cx="8090208" cy="472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203476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Unmarried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3701441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Married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820242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2404418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83D091C7-0C68-B245-844A-75673ACF5DE9}"/>
              </a:ext>
            </a:extLst>
          </p:cNvPr>
          <p:cNvSpPr txBox="1"/>
          <p:nvPr/>
        </p:nvSpPr>
        <p:spPr>
          <a:xfrm>
            <a:off x="53221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Comm</a:t>
            </a:r>
            <a:endParaRPr lang="en-US" sz="1000" dirty="0"/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33126F57-7CE6-B441-AE63-89D77E9A3253}"/>
              </a:ext>
            </a:extLst>
          </p:cNvPr>
          <p:cNvSpPr txBox="1"/>
          <p:nvPr/>
        </p:nvSpPr>
        <p:spPr>
          <a:xfrm>
            <a:off x="1324298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Educ</a:t>
            </a:r>
            <a:endParaRPr lang="en-US" sz="1000" dirty="0"/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F1AD5E24-60EB-EA47-809B-EA358A4BFC32}"/>
              </a:ext>
            </a:extLst>
          </p:cNvPr>
          <p:cNvSpPr txBox="1"/>
          <p:nvPr/>
        </p:nvSpPr>
        <p:spPr>
          <a:xfrm>
            <a:off x="1900362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9ADFDCE-DC6B-AB4F-BE84-3366408465F2}"/>
              </a:ext>
            </a:extLst>
          </p:cNvPr>
          <p:cNvSpPr txBox="1"/>
          <p:nvPr/>
        </p:nvSpPr>
        <p:spPr>
          <a:xfrm>
            <a:off x="2657013" y="4914106"/>
            <a:ext cx="53949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DA2E121D-8706-C04C-B92A-DF1A7CEBB79F}"/>
              </a:ext>
            </a:extLst>
          </p:cNvPr>
          <p:cNvSpPr txBox="1"/>
          <p:nvPr/>
        </p:nvSpPr>
        <p:spPr>
          <a:xfrm>
            <a:off x="3268514" y="4908050"/>
            <a:ext cx="671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 health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FAADCF70-67AB-4241-993B-1549AA2E05EB}"/>
              </a:ext>
            </a:extLst>
          </p:cNvPr>
          <p:cNvSpPr txBox="1"/>
          <p:nvPr/>
        </p:nvSpPr>
        <p:spPr>
          <a:xfrm>
            <a:off x="4060602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55BA888-AED4-4D43-9D43-AB5F14A4AEB4}"/>
              </a:ext>
            </a:extLst>
          </p:cNvPr>
          <p:cNvSpPr txBox="1"/>
          <p:nvPr/>
        </p:nvSpPr>
        <p:spPr>
          <a:xfrm>
            <a:off x="4564658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6332CDF4-5499-7F41-BF8B-E9F5E641F4B1}"/>
              </a:ext>
            </a:extLst>
          </p:cNvPr>
          <p:cNvSpPr txBox="1"/>
          <p:nvPr/>
        </p:nvSpPr>
        <p:spPr>
          <a:xfrm>
            <a:off x="5428754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CBACBCE-FFE8-5647-B25A-C5B5EE7672EC}"/>
              </a:ext>
            </a:extLst>
          </p:cNvPr>
          <p:cNvSpPr txBox="1"/>
          <p:nvPr/>
        </p:nvSpPr>
        <p:spPr>
          <a:xfrm>
            <a:off x="593281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EB6A83AD-BA98-0C4F-90C4-9435108B743C}"/>
              </a:ext>
            </a:extLst>
          </p:cNvPr>
          <p:cNvSpPr txBox="1"/>
          <p:nvPr/>
        </p:nvSpPr>
        <p:spPr>
          <a:xfrm>
            <a:off x="679690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Eng.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57F88767-F77F-2049-A2EE-E463EC785129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</p:spTree>
    <p:extLst>
      <p:ext uri="{BB962C8B-B14F-4D97-AF65-F5344CB8AC3E}">
        <p14:creationId xmlns:p14="http://schemas.microsoft.com/office/powerpoint/2010/main" val="2368702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79036840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09493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4048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30-34yo, common fields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1596588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2127575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3" name="TextBox 1">
            <a:extLst>
              <a:ext uri="{FF2B5EF4-FFF2-40B4-BE49-F238E27FC236}">
                <a16:creationId xmlns:a16="http://schemas.microsoft.com/office/drawing/2014/main" id="{3185D1B1-7694-FD47-9838-CA0B245915C1}"/>
              </a:ext>
            </a:extLst>
          </p:cNvPr>
          <p:cNvSpPr txBox="1"/>
          <p:nvPr/>
        </p:nvSpPr>
        <p:spPr>
          <a:xfrm>
            <a:off x="2908474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4" name="TextBox 1">
            <a:extLst>
              <a:ext uri="{FF2B5EF4-FFF2-40B4-BE49-F238E27FC236}">
                <a16:creationId xmlns:a16="http://schemas.microsoft.com/office/drawing/2014/main" id="{0CADEF56-1DC4-9249-947B-3508E2D3215F}"/>
              </a:ext>
            </a:extLst>
          </p:cNvPr>
          <p:cNvSpPr txBox="1"/>
          <p:nvPr/>
        </p:nvSpPr>
        <p:spPr>
          <a:xfrm>
            <a:off x="346514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D96EDFED-2E5A-B546-9360-B7E4B475D988}"/>
              </a:ext>
            </a:extLst>
          </p:cNvPr>
          <p:cNvSpPr txBox="1"/>
          <p:nvPr/>
        </p:nvSpPr>
        <p:spPr>
          <a:xfrm>
            <a:off x="4226392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72AC0DB9-CE9A-A949-AB7C-CAD073CD66F2}"/>
              </a:ext>
            </a:extLst>
          </p:cNvPr>
          <p:cNvSpPr txBox="1"/>
          <p:nvPr/>
        </p:nvSpPr>
        <p:spPr>
          <a:xfrm>
            <a:off x="4747104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ECE1D184-879A-594C-9F09-A4869ACB0C23}"/>
              </a:ext>
            </a:extLst>
          </p:cNvPr>
          <p:cNvSpPr txBox="1"/>
          <p:nvPr/>
        </p:nvSpPr>
        <p:spPr>
          <a:xfrm>
            <a:off x="5506637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7E18BE58-8626-C042-A326-FF0DEAB0E539}"/>
              </a:ext>
            </a:extLst>
          </p:cNvPr>
          <p:cNvSpPr txBox="1"/>
          <p:nvPr/>
        </p:nvSpPr>
        <p:spPr>
          <a:xfrm>
            <a:off x="606331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9" name="TextBox 1">
            <a:extLst>
              <a:ext uri="{FF2B5EF4-FFF2-40B4-BE49-F238E27FC236}">
                <a16:creationId xmlns:a16="http://schemas.microsoft.com/office/drawing/2014/main" id="{95C59E8C-2974-154C-93B0-CD932CE789EC}"/>
              </a:ext>
            </a:extLst>
          </p:cNvPr>
          <p:cNvSpPr txBox="1"/>
          <p:nvPr/>
        </p:nvSpPr>
        <p:spPr>
          <a:xfrm>
            <a:off x="6824555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70" name="TextBox 1">
            <a:extLst>
              <a:ext uri="{FF2B5EF4-FFF2-40B4-BE49-F238E27FC236}">
                <a16:creationId xmlns:a16="http://schemas.microsoft.com/office/drawing/2014/main" id="{F047CC96-CA44-5C46-B862-9FE8F592F46F}"/>
              </a:ext>
            </a:extLst>
          </p:cNvPr>
          <p:cNvSpPr txBox="1"/>
          <p:nvPr/>
        </p:nvSpPr>
        <p:spPr>
          <a:xfrm>
            <a:off x="734526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22A73-6354-2441-80D7-ED5D193B1BF4}"/>
              </a:ext>
            </a:extLst>
          </p:cNvPr>
          <p:cNvGrpSpPr/>
          <p:nvPr/>
        </p:nvGrpSpPr>
        <p:grpSpPr>
          <a:xfrm>
            <a:off x="388194" y="4842098"/>
            <a:ext cx="1152128" cy="377602"/>
            <a:chOff x="388194" y="4842098"/>
            <a:chExt cx="1152128" cy="377602"/>
          </a:xfrm>
        </p:grpSpPr>
        <p:sp>
          <p:nvSpPr>
            <p:cNvPr id="71" name="TextBox 1">
              <a:extLst>
                <a:ext uri="{FF2B5EF4-FFF2-40B4-BE49-F238E27FC236}">
                  <a16:creationId xmlns:a16="http://schemas.microsoft.com/office/drawing/2014/main" id="{11B5678E-80A2-3746-A67C-750B3BBC9D7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Y12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64B5E0-9273-6A4B-9737-FF1C5EA6F65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DFE8DCC-B84C-3642-9480-5BD453378DDB}"/>
              </a:ext>
            </a:extLst>
          </p:cNvPr>
          <p:cNvGrpSpPr/>
          <p:nvPr/>
        </p:nvGrpSpPr>
        <p:grpSpPr>
          <a:xfrm>
            <a:off x="1652523" y="4837103"/>
            <a:ext cx="1152128" cy="377602"/>
            <a:chOff x="388194" y="4842098"/>
            <a:chExt cx="1152128" cy="377602"/>
          </a:xfrm>
        </p:grpSpPr>
        <p:sp>
          <p:nvSpPr>
            <p:cNvPr id="73" name="TextBox 1">
              <a:extLst>
                <a:ext uri="{FF2B5EF4-FFF2-40B4-BE49-F238E27FC236}">
                  <a16:creationId xmlns:a16="http://schemas.microsoft.com/office/drawing/2014/main" id="{88F14E97-AA11-3447-A553-1B84A51AF81E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Commerce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C4D3E0-301C-F945-8CCD-7C3CAE0D90A3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D47F8B-5E7A-8243-8031-584B42AD61CD}"/>
              </a:ext>
            </a:extLst>
          </p:cNvPr>
          <p:cNvGrpSpPr/>
          <p:nvPr/>
        </p:nvGrpSpPr>
        <p:grpSpPr>
          <a:xfrm>
            <a:off x="3023216" y="4838724"/>
            <a:ext cx="1152128" cy="377602"/>
            <a:chOff x="388194" y="4842098"/>
            <a:chExt cx="1152128" cy="377602"/>
          </a:xfrm>
        </p:grpSpPr>
        <p:sp>
          <p:nvSpPr>
            <p:cNvPr id="76" name="TextBox 1">
              <a:extLst>
                <a:ext uri="{FF2B5EF4-FFF2-40B4-BE49-F238E27FC236}">
                  <a16:creationId xmlns:a16="http://schemas.microsoft.com/office/drawing/2014/main" id="{88743400-8209-854F-9531-C4777F9D27E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Education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78848A2-1525-5D4D-8440-1E34A388B7A0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F802-6037-DF40-9058-59D95A691D37}"/>
              </a:ext>
            </a:extLst>
          </p:cNvPr>
          <p:cNvGrpSpPr/>
          <p:nvPr/>
        </p:nvGrpSpPr>
        <p:grpSpPr>
          <a:xfrm>
            <a:off x="4287545" y="4833729"/>
            <a:ext cx="1152128" cy="377602"/>
            <a:chOff x="388194" y="4842098"/>
            <a:chExt cx="1152128" cy="377602"/>
          </a:xfrm>
        </p:grpSpPr>
        <p:sp>
          <p:nvSpPr>
            <p:cNvPr id="79" name="TextBox 1">
              <a:extLst>
                <a:ext uri="{FF2B5EF4-FFF2-40B4-BE49-F238E27FC236}">
                  <a16:creationId xmlns:a16="http://schemas.microsoft.com/office/drawing/2014/main" id="{00809BF2-07EC-9B4E-97EA-1265C73D6964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Humanities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893B99-248A-494A-AC90-B847274B726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650E730-3C61-DC47-9F24-923BC60000DC}"/>
              </a:ext>
            </a:extLst>
          </p:cNvPr>
          <p:cNvGrpSpPr/>
          <p:nvPr/>
        </p:nvGrpSpPr>
        <p:grpSpPr>
          <a:xfrm>
            <a:off x="5580525" y="4842098"/>
            <a:ext cx="1152128" cy="377602"/>
            <a:chOff x="388194" y="4842098"/>
            <a:chExt cx="1152128" cy="377602"/>
          </a:xfrm>
        </p:grpSpPr>
        <p:sp>
          <p:nvSpPr>
            <p:cNvPr id="82" name="TextBox 1">
              <a:extLst>
                <a:ext uri="{FF2B5EF4-FFF2-40B4-BE49-F238E27FC236}">
                  <a16:creationId xmlns:a16="http://schemas.microsoft.com/office/drawing/2014/main" id="{EABFD5DE-8F09-3648-A828-B19B0601B065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Nursing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6E9B44-60BB-784D-8A09-DB55DABB8035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Box 1">
            <a:extLst>
              <a:ext uri="{FF2B5EF4-FFF2-40B4-BE49-F238E27FC236}">
                <a16:creationId xmlns:a16="http://schemas.microsoft.com/office/drawing/2014/main" id="{E3799635-90F4-D34F-B986-8DF26275E8C2}"/>
              </a:ext>
            </a:extLst>
          </p:cNvPr>
          <p:cNvSpPr txBox="1"/>
          <p:nvPr/>
        </p:nvSpPr>
        <p:spPr>
          <a:xfrm>
            <a:off x="6844854" y="5031136"/>
            <a:ext cx="1050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b="1" dirty="0"/>
              <a:t>Other health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D3146E-F582-BA42-8E4B-FD75FBD9DEF5}"/>
              </a:ext>
            </a:extLst>
          </p:cNvPr>
          <p:cNvSpPr/>
          <p:nvPr/>
        </p:nvSpPr>
        <p:spPr bwMode="auto">
          <a:xfrm>
            <a:off x="329385" y="394446"/>
            <a:ext cx="549155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67100F-5622-F448-BD95-BA5E3C5172D0}"/>
              </a:ext>
            </a:extLst>
          </p:cNvPr>
          <p:cNvSpPr/>
          <p:nvPr/>
        </p:nvSpPr>
        <p:spPr bwMode="auto">
          <a:xfrm>
            <a:off x="2803690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C0C02-11DB-DE47-BB1F-EA39FF37D0DF}"/>
              </a:ext>
            </a:extLst>
          </p:cNvPr>
          <p:cNvSpPr/>
          <p:nvPr/>
        </p:nvSpPr>
        <p:spPr bwMode="auto">
          <a:xfrm>
            <a:off x="4175345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18698A-01FE-1644-B3B0-E8D025597096}"/>
              </a:ext>
            </a:extLst>
          </p:cNvPr>
          <p:cNvSpPr/>
          <p:nvPr/>
        </p:nvSpPr>
        <p:spPr bwMode="auto">
          <a:xfrm>
            <a:off x="6737358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6AD2C8-DC1A-9441-B25D-F0BE3643B67C}"/>
              </a:ext>
            </a:extLst>
          </p:cNvPr>
          <p:cNvSpPr/>
          <p:nvPr/>
        </p:nvSpPr>
        <p:spPr bwMode="auto">
          <a:xfrm>
            <a:off x="1544116" y="39587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4D6817E-7828-1E4A-A69F-C4B20339A29B}"/>
              </a:ext>
            </a:extLst>
          </p:cNvPr>
          <p:cNvSpPr/>
          <p:nvPr/>
        </p:nvSpPr>
        <p:spPr bwMode="auto">
          <a:xfrm>
            <a:off x="5440646" y="40161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72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56260097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09493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4048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1596588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2127575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3" name="TextBox 1">
            <a:extLst>
              <a:ext uri="{FF2B5EF4-FFF2-40B4-BE49-F238E27FC236}">
                <a16:creationId xmlns:a16="http://schemas.microsoft.com/office/drawing/2014/main" id="{3185D1B1-7694-FD47-9838-CA0B245915C1}"/>
              </a:ext>
            </a:extLst>
          </p:cNvPr>
          <p:cNvSpPr txBox="1"/>
          <p:nvPr/>
        </p:nvSpPr>
        <p:spPr>
          <a:xfrm>
            <a:off x="2908474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4" name="TextBox 1">
            <a:extLst>
              <a:ext uri="{FF2B5EF4-FFF2-40B4-BE49-F238E27FC236}">
                <a16:creationId xmlns:a16="http://schemas.microsoft.com/office/drawing/2014/main" id="{0CADEF56-1DC4-9249-947B-3508E2D3215F}"/>
              </a:ext>
            </a:extLst>
          </p:cNvPr>
          <p:cNvSpPr txBox="1"/>
          <p:nvPr/>
        </p:nvSpPr>
        <p:spPr>
          <a:xfrm>
            <a:off x="346514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D96EDFED-2E5A-B546-9360-B7E4B475D988}"/>
              </a:ext>
            </a:extLst>
          </p:cNvPr>
          <p:cNvSpPr txBox="1"/>
          <p:nvPr/>
        </p:nvSpPr>
        <p:spPr>
          <a:xfrm>
            <a:off x="4226392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72AC0DB9-CE9A-A949-AB7C-CAD073CD66F2}"/>
              </a:ext>
            </a:extLst>
          </p:cNvPr>
          <p:cNvSpPr txBox="1"/>
          <p:nvPr/>
        </p:nvSpPr>
        <p:spPr>
          <a:xfrm>
            <a:off x="4747104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ECE1D184-879A-594C-9F09-A4869ACB0C23}"/>
              </a:ext>
            </a:extLst>
          </p:cNvPr>
          <p:cNvSpPr txBox="1"/>
          <p:nvPr/>
        </p:nvSpPr>
        <p:spPr>
          <a:xfrm>
            <a:off x="5506637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7E18BE58-8626-C042-A326-FF0DEAB0E539}"/>
              </a:ext>
            </a:extLst>
          </p:cNvPr>
          <p:cNvSpPr txBox="1"/>
          <p:nvPr/>
        </p:nvSpPr>
        <p:spPr>
          <a:xfrm>
            <a:off x="606331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9" name="TextBox 1">
            <a:extLst>
              <a:ext uri="{FF2B5EF4-FFF2-40B4-BE49-F238E27FC236}">
                <a16:creationId xmlns:a16="http://schemas.microsoft.com/office/drawing/2014/main" id="{95C59E8C-2974-154C-93B0-CD932CE789EC}"/>
              </a:ext>
            </a:extLst>
          </p:cNvPr>
          <p:cNvSpPr txBox="1"/>
          <p:nvPr/>
        </p:nvSpPr>
        <p:spPr>
          <a:xfrm>
            <a:off x="6824555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70" name="TextBox 1">
            <a:extLst>
              <a:ext uri="{FF2B5EF4-FFF2-40B4-BE49-F238E27FC236}">
                <a16:creationId xmlns:a16="http://schemas.microsoft.com/office/drawing/2014/main" id="{F047CC96-CA44-5C46-B862-9FE8F592F46F}"/>
              </a:ext>
            </a:extLst>
          </p:cNvPr>
          <p:cNvSpPr txBox="1"/>
          <p:nvPr/>
        </p:nvSpPr>
        <p:spPr>
          <a:xfrm>
            <a:off x="734526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22A73-6354-2441-80D7-ED5D193B1BF4}"/>
              </a:ext>
            </a:extLst>
          </p:cNvPr>
          <p:cNvGrpSpPr/>
          <p:nvPr/>
        </p:nvGrpSpPr>
        <p:grpSpPr>
          <a:xfrm>
            <a:off x="259977" y="4842098"/>
            <a:ext cx="1281952" cy="377602"/>
            <a:chOff x="259977" y="4842098"/>
            <a:chExt cx="1281952" cy="377602"/>
          </a:xfrm>
        </p:grpSpPr>
        <p:sp>
          <p:nvSpPr>
            <p:cNvPr id="71" name="TextBox 1">
              <a:extLst>
                <a:ext uri="{FF2B5EF4-FFF2-40B4-BE49-F238E27FC236}">
                  <a16:creationId xmlns:a16="http://schemas.microsoft.com/office/drawing/2014/main" id="{11B5678E-80A2-3746-A67C-750B3BBC9D7C}"/>
                </a:ext>
              </a:extLst>
            </p:cNvPr>
            <p:cNvSpPr txBox="1"/>
            <p:nvPr/>
          </p:nvSpPr>
          <p:spPr>
            <a:xfrm>
              <a:off x="259977" y="5036131"/>
              <a:ext cx="128195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Science (</a:t>
              </a:r>
              <a:r>
                <a:rPr lang="en-US" sz="1000" b="1" dirty="0" err="1"/>
                <a:t>excl</a:t>
              </a:r>
              <a:r>
                <a:rPr lang="en-US" sz="1000" b="1" dirty="0"/>
                <a:t> math)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64B5E0-9273-6A4B-9737-FF1C5EA6F65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DFE8DCC-B84C-3642-9480-5BD453378DDB}"/>
              </a:ext>
            </a:extLst>
          </p:cNvPr>
          <p:cNvGrpSpPr/>
          <p:nvPr/>
        </p:nvGrpSpPr>
        <p:grpSpPr>
          <a:xfrm>
            <a:off x="1652523" y="4837103"/>
            <a:ext cx="1152128" cy="377602"/>
            <a:chOff x="388194" y="4842098"/>
            <a:chExt cx="1152128" cy="377602"/>
          </a:xfrm>
        </p:grpSpPr>
        <p:sp>
          <p:nvSpPr>
            <p:cNvPr id="73" name="TextBox 1">
              <a:extLst>
                <a:ext uri="{FF2B5EF4-FFF2-40B4-BE49-F238E27FC236}">
                  <a16:creationId xmlns:a16="http://schemas.microsoft.com/office/drawing/2014/main" id="{88F14E97-AA11-3447-A553-1B84A51AF81E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Law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C4D3E0-301C-F945-8CCD-7C3CAE0D90A3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D47F8B-5E7A-8243-8031-584B42AD61CD}"/>
              </a:ext>
            </a:extLst>
          </p:cNvPr>
          <p:cNvGrpSpPr/>
          <p:nvPr/>
        </p:nvGrpSpPr>
        <p:grpSpPr>
          <a:xfrm>
            <a:off x="3023216" y="4838724"/>
            <a:ext cx="1152128" cy="377602"/>
            <a:chOff x="388194" y="4842098"/>
            <a:chExt cx="1152128" cy="377602"/>
          </a:xfrm>
        </p:grpSpPr>
        <p:sp>
          <p:nvSpPr>
            <p:cNvPr id="76" name="TextBox 1">
              <a:extLst>
                <a:ext uri="{FF2B5EF4-FFF2-40B4-BE49-F238E27FC236}">
                  <a16:creationId xmlns:a16="http://schemas.microsoft.com/office/drawing/2014/main" id="{88743400-8209-854F-9531-C4777F9D27E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Medicine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78848A2-1525-5D4D-8440-1E34A388B7A0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F802-6037-DF40-9058-59D95A691D37}"/>
              </a:ext>
            </a:extLst>
          </p:cNvPr>
          <p:cNvGrpSpPr/>
          <p:nvPr/>
        </p:nvGrpSpPr>
        <p:grpSpPr>
          <a:xfrm>
            <a:off x="4287545" y="4833729"/>
            <a:ext cx="1152128" cy="377602"/>
            <a:chOff x="388194" y="4842098"/>
            <a:chExt cx="1152128" cy="377602"/>
          </a:xfrm>
        </p:grpSpPr>
        <p:sp>
          <p:nvSpPr>
            <p:cNvPr id="79" name="TextBox 1">
              <a:extLst>
                <a:ext uri="{FF2B5EF4-FFF2-40B4-BE49-F238E27FC236}">
                  <a16:creationId xmlns:a16="http://schemas.microsoft.com/office/drawing/2014/main" id="{00809BF2-07EC-9B4E-97EA-1265C73D6964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IT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893B99-248A-494A-AC90-B847274B726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650E730-3C61-DC47-9F24-923BC60000DC}"/>
              </a:ext>
            </a:extLst>
          </p:cNvPr>
          <p:cNvGrpSpPr/>
          <p:nvPr/>
        </p:nvGrpSpPr>
        <p:grpSpPr>
          <a:xfrm>
            <a:off x="5580525" y="4842098"/>
            <a:ext cx="1152128" cy="377602"/>
            <a:chOff x="388194" y="4842098"/>
            <a:chExt cx="1152128" cy="377602"/>
          </a:xfrm>
        </p:grpSpPr>
        <p:sp>
          <p:nvSpPr>
            <p:cNvPr id="82" name="TextBox 1">
              <a:extLst>
                <a:ext uri="{FF2B5EF4-FFF2-40B4-BE49-F238E27FC236}">
                  <a16:creationId xmlns:a16="http://schemas.microsoft.com/office/drawing/2014/main" id="{EABFD5DE-8F09-3648-A828-B19B0601B065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Engineering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6E9B44-60BB-784D-8A09-DB55DABB8035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Box 1">
            <a:extLst>
              <a:ext uri="{FF2B5EF4-FFF2-40B4-BE49-F238E27FC236}">
                <a16:creationId xmlns:a16="http://schemas.microsoft.com/office/drawing/2014/main" id="{E3799635-90F4-D34F-B986-8DF26275E8C2}"/>
              </a:ext>
            </a:extLst>
          </p:cNvPr>
          <p:cNvSpPr txBox="1"/>
          <p:nvPr/>
        </p:nvSpPr>
        <p:spPr>
          <a:xfrm>
            <a:off x="6844854" y="5031136"/>
            <a:ext cx="1050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b="1" dirty="0"/>
              <a:t>Perform. arts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B4514DAB-2610-C648-A7DC-BA2B0E14AF7E}"/>
              </a:ext>
            </a:extLst>
          </p:cNvPr>
          <p:cNvSpPr txBox="1"/>
          <p:nvPr/>
        </p:nvSpPr>
        <p:spPr>
          <a:xfrm>
            <a:off x="475964" y="102733"/>
            <a:ext cx="134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30-34yo, uncommon fields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D9FB03-AA93-FE47-A7A0-BA46BBC94F9E}"/>
              </a:ext>
            </a:extLst>
          </p:cNvPr>
          <p:cNvSpPr/>
          <p:nvPr/>
        </p:nvSpPr>
        <p:spPr bwMode="auto">
          <a:xfrm>
            <a:off x="329385" y="394446"/>
            <a:ext cx="549155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EE8E2D-23BC-D644-8EA7-4709CA733C20}"/>
              </a:ext>
            </a:extLst>
          </p:cNvPr>
          <p:cNvSpPr/>
          <p:nvPr/>
        </p:nvSpPr>
        <p:spPr bwMode="auto">
          <a:xfrm>
            <a:off x="1539362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2F8BB9-CC90-D445-9B05-90540000E61C}"/>
              </a:ext>
            </a:extLst>
          </p:cNvPr>
          <p:cNvSpPr/>
          <p:nvPr/>
        </p:nvSpPr>
        <p:spPr bwMode="auto">
          <a:xfrm>
            <a:off x="2803690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F676CD-C88A-494A-A6C8-2106863CEA6A}"/>
              </a:ext>
            </a:extLst>
          </p:cNvPr>
          <p:cNvSpPr/>
          <p:nvPr/>
        </p:nvSpPr>
        <p:spPr bwMode="auto">
          <a:xfrm>
            <a:off x="4175345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031ED-CC7C-0244-AEB6-3FA69685F8F1}"/>
              </a:ext>
            </a:extLst>
          </p:cNvPr>
          <p:cNvSpPr/>
          <p:nvPr/>
        </p:nvSpPr>
        <p:spPr bwMode="auto">
          <a:xfrm>
            <a:off x="5439673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B930EE-31D7-DB4D-BD6E-DD5A2CD150AB}"/>
              </a:ext>
            </a:extLst>
          </p:cNvPr>
          <p:cNvSpPr/>
          <p:nvPr/>
        </p:nvSpPr>
        <p:spPr bwMode="auto">
          <a:xfrm>
            <a:off x="6737358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03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07935425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BB438F-B7E7-C749-965E-87ADC6FCE77C}"/>
              </a:ext>
            </a:extLst>
          </p:cNvPr>
          <p:cNvGrpSpPr/>
          <p:nvPr/>
        </p:nvGrpSpPr>
        <p:grpSpPr>
          <a:xfrm>
            <a:off x="3484538" y="1097682"/>
            <a:ext cx="1541041" cy="3297202"/>
            <a:chOff x="3484538" y="1097682"/>
            <a:chExt cx="1541041" cy="32972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F10802-CA7F-4E44-9FBA-86B680BE6C7C}"/>
                </a:ext>
              </a:extLst>
            </p:cNvPr>
            <p:cNvSpPr txBox="1"/>
            <p:nvPr/>
          </p:nvSpPr>
          <p:spPr>
            <a:xfrm>
              <a:off x="3556546" y="1097682"/>
              <a:ext cx="1464012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3"/>
                  </a:solidFill>
                </a:rPr>
                <a:t>Professional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19E3A9-92F5-C246-B5B8-31FE079E252B}"/>
                </a:ext>
              </a:extLst>
            </p:cNvPr>
            <p:cNvSpPr txBox="1"/>
            <p:nvPr/>
          </p:nvSpPr>
          <p:spPr>
            <a:xfrm>
              <a:off x="3556546" y="2393826"/>
              <a:ext cx="1464012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2"/>
                  </a:solidFill>
                </a:rPr>
                <a:t>Managerial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1EC857-4C3A-034C-A1EE-14F95697E00C}"/>
                </a:ext>
              </a:extLst>
            </p:cNvPr>
            <p:cNvSpPr txBox="1"/>
            <p:nvPr/>
          </p:nvSpPr>
          <p:spPr>
            <a:xfrm>
              <a:off x="4333460" y="3123333"/>
              <a:ext cx="687097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1"/>
                  </a:solidFill>
                </a:rPr>
                <a:t>Other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1D27D7-77B0-0C42-B57B-26D015B08406}"/>
                </a:ext>
              </a:extLst>
            </p:cNvPr>
            <p:cNvSpPr/>
            <p:nvPr/>
          </p:nvSpPr>
          <p:spPr>
            <a:xfrm>
              <a:off x="4478510" y="3847382"/>
              <a:ext cx="547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No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35F86-0C47-8244-A37B-7D00298DB5BD}"/>
                </a:ext>
              </a:extLst>
            </p:cNvPr>
            <p:cNvSpPr txBox="1"/>
            <p:nvPr/>
          </p:nvSpPr>
          <p:spPr>
            <a:xfrm>
              <a:off x="3484538" y="4145585"/>
              <a:ext cx="14640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occupation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34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66895202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30-34yo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4924698" y="4887797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6969959" y="4885640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Unmarried</a:t>
            </a:r>
          </a:p>
        </p:txBody>
      </p:sp>
      <p:sp>
        <p:nvSpPr>
          <p:cNvPr id="73" name="TextBox 1">
            <a:extLst>
              <a:ext uri="{FF2B5EF4-FFF2-40B4-BE49-F238E27FC236}">
                <a16:creationId xmlns:a16="http://schemas.microsoft.com/office/drawing/2014/main" id="{88F14E97-AA11-3447-A553-1B84A51AF81E}"/>
              </a:ext>
            </a:extLst>
          </p:cNvPr>
          <p:cNvSpPr txBox="1"/>
          <p:nvPr/>
        </p:nvSpPr>
        <p:spPr>
          <a:xfrm>
            <a:off x="5718795" y="5018714"/>
            <a:ext cx="1050188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50" b="1" dirty="0"/>
              <a:t>All bachelor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72DCB9-A828-A74F-90AD-EDC6D72E52A4}"/>
              </a:ext>
            </a:extLst>
          </p:cNvPr>
          <p:cNvCxnSpPr/>
          <p:nvPr/>
        </p:nvCxnSpPr>
        <p:spPr bwMode="auto">
          <a:xfrm>
            <a:off x="3987431" y="4833389"/>
            <a:ext cx="0" cy="377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1">
            <a:extLst>
              <a:ext uri="{FF2B5EF4-FFF2-40B4-BE49-F238E27FC236}">
                <a16:creationId xmlns:a16="http://schemas.microsoft.com/office/drawing/2014/main" id="{7E9799F2-AFE5-474E-A9FD-D7F1BF623D36}"/>
              </a:ext>
            </a:extLst>
          </p:cNvPr>
          <p:cNvSpPr txBox="1"/>
          <p:nvPr/>
        </p:nvSpPr>
        <p:spPr>
          <a:xfrm>
            <a:off x="652638" y="4882694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Married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1CBD8A18-78D6-9C42-98C2-0EC91B9A5085}"/>
              </a:ext>
            </a:extLst>
          </p:cNvPr>
          <p:cNvSpPr txBox="1"/>
          <p:nvPr/>
        </p:nvSpPr>
        <p:spPr>
          <a:xfrm>
            <a:off x="2697899" y="4880537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Unmarried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D94E5100-DED1-9C43-99E1-78EAD593C8BB}"/>
              </a:ext>
            </a:extLst>
          </p:cNvPr>
          <p:cNvSpPr txBox="1"/>
          <p:nvPr/>
        </p:nvSpPr>
        <p:spPr>
          <a:xfrm>
            <a:off x="1446735" y="5013611"/>
            <a:ext cx="1050188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50" b="1" dirty="0"/>
              <a:t>Year 12</a:t>
            </a:r>
          </a:p>
        </p:txBody>
      </p:sp>
    </p:spTree>
    <p:extLst>
      <p:ext uri="{BB962C8B-B14F-4D97-AF65-F5344CB8AC3E}">
        <p14:creationId xmlns:p14="http://schemas.microsoft.com/office/powerpoint/2010/main" val="343124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741208883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Science (excl. </a:t>
            </a:r>
            <a:r>
              <a:rPr lang="en-US" sz="1400" b="1" dirty="0" err="1"/>
              <a:t>maths</a:t>
            </a:r>
            <a:r>
              <a:rPr lang="en-US" sz="1400" b="1" dirty="0"/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294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428411204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Information Technology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80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4025225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340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79143696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735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08393631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Agriculture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07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46578318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Other health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22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28240886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Medicine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609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46021780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Nursing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55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68712569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Education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5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86346204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9333E-DA50-4549-92F2-0CB8662BA8EA}"/>
              </a:ext>
            </a:extLst>
          </p:cNvPr>
          <p:cNvSpPr txBox="1"/>
          <p:nvPr/>
        </p:nvSpPr>
        <p:spPr>
          <a:xfrm>
            <a:off x="948812" y="4107623"/>
            <a:ext cx="14640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06BAB-1A7D-3247-857E-D22D7CA7A043}"/>
              </a:ext>
            </a:extLst>
          </p:cNvPr>
          <p:cNvSpPr txBox="1"/>
          <p:nvPr/>
        </p:nvSpPr>
        <p:spPr>
          <a:xfrm>
            <a:off x="784057" y="3318991"/>
            <a:ext cx="146401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Managerial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A0010-9F5B-2641-9A4B-5817B64CFD78}"/>
              </a:ext>
            </a:extLst>
          </p:cNvPr>
          <p:cNvSpPr txBox="1"/>
          <p:nvPr/>
        </p:nvSpPr>
        <p:spPr>
          <a:xfrm>
            <a:off x="896515" y="312766"/>
            <a:ext cx="3312368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Non-managerial/ professional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83AF1-B383-7A43-A8AA-98106CA23AD8}"/>
              </a:ext>
            </a:extLst>
          </p:cNvPr>
          <p:cNvSpPr txBox="1"/>
          <p:nvPr/>
        </p:nvSpPr>
        <p:spPr>
          <a:xfrm>
            <a:off x="776028" y="1595745"/>
            <a:ext cx="18240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 occupation</a:t>
            </a:r>
          </a:p>
        </p:txBody>
      </p:sp>
    </p:spTree>
    <p:extLst>
      <p:ext uri="{BB962C8B-B14F-4D97-AF65-F5344CB8AC3E}">
        <p14:creationId xmlns:p14="http://schemas.microsoft.com/office/powerpoint/2010/main" val="2943932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039886260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Commerce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676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050915145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Humanities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371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46042151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677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9079803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Performing arts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944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43469720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Other creative arts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DE0EBC36-A221-304A-B409-51BF035A91A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27026892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2C00FD-0F39-FF48-9C9B-45B33D9E18AF}"/>
              </a:ext>
            </a:extLst>
          </p:cNvPr>
          <p:cNvSpPr txBox="1"/>
          <p:nvPr/>
        </p:nvSpPr>
        <p:spPr>
          <a:xfrm>
            <a:off x="4540806" y="442774"/>
            <a:ext cx="146401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Bachelor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2FCFC-5D86-164C-8F5B-FA9DFE35D1D6}"/>
              </a:ext>
            </a:extLst>
          </p:cNvPr>
          <p:cNvSpPr txBox="1"/>
          <p:nvPr/>
        </p:nvSpPr>
        <p:spPr>
          <a:xfrm>
            <a:off x="2471354" y="1677134"/>
            <a:ext cx="98854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Bachelor premium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B0B50-2420-3B43-8B38-7CE37D0CDDB9}"/>
              </a:ext>
            </a:extLst>
          </p:cNvPr>
          <p:cNvSpPr txBox="1"/>
          <p:nvPr/>
        </p:nvSpPr>
        <p:spPr>
          <a:xfrm>
            <a:off x="4481741" y="3296327"/>
            <a:ext cx="687097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Y12</a:t>
            </a:r>
          </a:p>
        </p:txBody>
      </p:sp>
    </p:spTree>
    <p:extLst>
      <p:ext uri="{BB962C8B-B14F-4D97-AF65-F5344CB8AC3E}">
        <p14:creationId xmlns:p14="http://schemas.microsoft.com/office/powerpoint/2010/main" val="69891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56463729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224981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420559" y="3319054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68009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420559" y="388428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08887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408688" y="2637491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350550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</p:spTree>
    <p:extLst>
      <p:ext uri="{BB962C8B-B14F-4D97-AF65-F5344CB8AC3E}">
        <p14:creationId xmlns:p14="http://schemas.microsoft.com/office/powerpoint/2010/main" val="88937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55353192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424193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382132" y="2134654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898828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382132" y="460389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08887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382132" y="87311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5727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457722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89426" y="1457722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</p:spTree>
    <p:extLst>
      <p:ext uri="{BB962C8B-B14F-4D97-AF65-F5344CB8AC3E}">
        <p14:creationId xmlns:p14="http://schemas.microsoft.com/office/powerpoint/2010/main" val="268949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12855311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275386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420559" y="215561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68997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420559" y="395581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194026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408688" y="311390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006394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3476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89426" y="153476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</p:spTree>
    <p:extLst>
      <p:ext uri="{BB962C8B-B14F-4D97-AF65-F5344CB8AC3E}">
        <p14:creationId xmlns:p14="http://schemas.microsoft.com/office/powerpoint/2010/main" val="10249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64494230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382132" y="4084131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382132" y="120560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382132" y="39179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382132" y="460389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382132" y="441005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382132" y="153152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049743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00762" y="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</p:spTree>
    <p:extLst>
      <p:ext uri="{BB962C8B-B14F-4D97-AF65-F5344CB8AC3E}">
        <p14:creationId xmlns:p14="http://schemas.microsoft.com/office/powerpoint/2010/main" val="544674466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2502</TotalTime>
  <Words>1437</Words>
  <Application>Microsoft Macintosh PowerPoint</Application>
  <PresentationFormat>Custom</PresentationFormat>
  <Paragraphs>673</Paragraphs>
  <Slides>44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Mackey</cp:lastModifiedBy>
  <cp:revision>79</cp:revision>
  <cp:lastPrinted>2018-06-05T05:01:04Z</cp:lastPrinted>
  <dcterms:created xsi:type="dcterms:W3CDTF">2018-05-30T01:33:21Z</dcterms:created>
  <dcterms:modified xsi:type="dcterms:W3CDTF">2018-06-27T07:22:59Z</dcterms:modified>
</cp:coreProperties>
</file>