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charts/chart18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9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1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6.xml" ContentType="application/vnd.openxmlformats-officedocument.presentationml.notesSlide+xml"/>
  <Override PartName="/ppt/charts/chart24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7.xml" ContentType="application/vnd.openxmlformats-officedocument.presentationml.notesSlide+xml"/>
  <Override PartName="/ppt/charts/chart25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8.xml" ContentType="application/vnd.openxmlformats-officedocument.presentationml.notesSlide+xml"/>
  <Override PartName="/ppt/charts/chart26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9.xml" ContentType="application/vnd.openxmlformats-officedocument.presentationml.notesSlide+xml"/>
  <Override PartName="/ppt/charts/chart27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0.xml" ContentType="application/vnd.openxmlformats-officedocument.presentationml.notesSlide+xml"/>
  <Override PartName="/ppt/charts/chart28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1.xml" ContentType="application/vnd.openxmlformats-officedocument.presentationml.notesSlide+xml"/>
  <Override PartName="/ppt/charts/chart2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22.xml" ContentType="application/vnd.openxmlformats-officedocument.presentationml.notesSlide+xml"/>
  <Override PartName="/ppt/charts/chart30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3.xml" ContentType="application/vnd.openxmlformats-officedocument.presentationml.notesSlide+xml"/>
  <Override PartName="/ppt/charts/chart31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4.xml" ContentType="application/vnd.openxmlformats-officedocument.presentationml.notesSlide+xml"/>
  <Override PartName="/ppt/charts/chart32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1.xml" ContentType="application/vnd.openxmlformats-officedocument.drawingml.chartshapes+xml"/>
  <Override PartName="/ppt/notesSlides/notesSlide25.xml" ContentType="application/vnd.openxmlformats-officedocument.presentationml.notesSlide+xml"/>
  <Override PartName="/ppt/charts/chart33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6.xml" ContentType="application/vnd.openxmlformats-officedocument.presentationml.notesSlide+xml"/>
  <Override PartName="/ppt/charts/chart34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7.xml" ContentType="application/vnd.openxmlformats-officedocument.presentationml.notesSlide+xml"/>
  <Override PartName="/ppt/charts/chart35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8.xml" ContentType="application/vnd.openxmlformats-officedocument.presentationml.notesSlide+xml"/>
  <Override PartName="/ppt/charts/chart36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29.xml" ContentType="application/vnd.openxmlformats-officedocument.presentationml.notesSlide+xml"/>
  <Override PartName="/ppt/charts/chart37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0.xml" ContentType="application/vnd.openxmlformats-officedocument.presentationml.notesSlide+xml"/>
  <Override PartName="/ppt/charts/chart38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9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40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41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42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43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4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5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6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7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8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9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50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51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52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46"/>
  </p:notesMasterIdLst>
  <p:handoutMasterIdLst>
    <p:handoutMasterId r:id="rId47"/>
  </p:handoutMasterIdLst>
  <p:sldIdLst>
    <p:sldId id="623" r:id="rId2"/>
    <p:sldId id="625" r:id="rId3"/>
    <p:sldId id="624" r:id="rId4"/>
    <p:sldId id="626" r:id="rId5"/>
    <p:sldId id="627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1" r:id="rId15"/>
    <p:sldId id="642" r:id="rId16"/>
    <p:sldId id="643" r:id="rId17"/>
    <p:sldId id="644" r:id="rId18"/>
    <p:sldId id="646" r:id="rId19"/>
    <p:sldId id="647" r:id="rId20"/>
    <p:sldId id="648" r:id="rId21"/>
    <p:sldId id="650" r:id="rId22"/>
    <p:sldId id="651" r:id="rId23"/>
    <p:sldId id="649" r:id="rId24"/>
    <p:sldId id="652" r:id="rId25"/>
    <p:sldId id="655" r:id="rId26"/>
    <p:sldId id="656" r:id="rId27"/>
    <p:sldId id="657" r:id="rId28"/>
    <p:sldId id="653" r:id="rId29"/>
    <p:sldId id="674" r:id="rId30"/>
    <p:sldId id="672" r:id="rId31"/>
    <p:sldId id="658" r:id="rId32"/>
    <p:sldId id="659" r:id="rId33"/>
    <p:sldId id="660" r:id="rId34"/>
    <p:sldId id="662" r:id="rId35"/>
    <p:sldId id="663" r:id="rId36"/>
    <p:sldId id="664" r:id="rId37"/>
    <p:sldId id="673" r:id="rId38"/>
    <p:sldId id="665" r:id="rId39"/>
    <p:sldId id="666" r:id="rId40"/>
    <p:sldId id="667" r:id="rId41"/>
    <p:sldId id="668" r:id="rId42"/>
    <p:sldId id="669" r:id="rId43"/>
    <p:sldId id="670" r:id="rId44"/>
    <p:sldId id="671" r:id="rId45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7" userDrawn="1">
          <p15:clr>
            <a:srgbClr val="A4A3A4"/>
          </p15:clr>
        </p15:guide>
        <p15:guide id="2" orient="horz" pos="280" userDrawn="1">
          <p15:clr>
            <a:srgbClr val="A4A3A4"/>
          </p15:clr>
        </p15:guide>
        <p15:guide id="3" pos="18" userDrawn="1">
          <p15:clr>
            <a:srgbClr val="A4A3A4"/>
          </p15:clr>
        </p15:guide>
        <p15:guide id="4" pos="25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68B33"/>
    <a:srgbClr val="D4582A"/>
    <a:srgbClr val="FFC35A"/>
    <a:srgbClr val="F7A25B"/>
    <a:srgbClr val="FFCF7A"/>
    <a:srgbClr val="B34E51"/>
    <a:srgbClr val="814142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92995" autoAdjust="0"/>
  </p:normalViewPr>
  <p:slideViewPr>
    <p:cSldViewPr>
      <p:cViewPr varScale="1">
        <p:scale>
          <a:sx n="154" d="100"/>
          <a:sy n="154" d="100"/>
        </p:scale>
        <p:origin x="360" y="192"/>
      </p:cViewPr>
      <p:guideLst>
        <p:guide orient="horz" pos="3277"/>
        <p:guide orient="horz" pos="280"/>
        <p:guide pos="18"/>
        <p:guide pos="2513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1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pattFill prst="dkDnDiag">
              <a:fgClr>
                <a:srgbClr val="621214">
                  <a:lumMod val="60000"/>
                  <a:lumOff val="40000"/>
                </a:srgbClr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0.22014447276335428</c:v>
                </c:pt>
                <c:pt idx="1">
                  <c:v>0.22294142901318892</c:v>
                </c:pt>
                <c:pt idx="2">
                  <c:v>0.23357003642663443</c:v>
                </c:pt>
                <c:pt idx="4">
                  <c:v>0.10834766560817222</c:v>
                </c:pt>
                <c:pt idx="5">
                  <c:v>0.10608260699154519</c:v>
                </c:pt>
                <c:pt idx="6">
                  <c:v>0.10322245831833081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0.59455350467354662</c:v>
                </c:pt>
                <c:pt idx="1">
                  <c:v>0.5929032703560374</c:v>
                </c:pt>
                <c:pt idx="2">
                  <c:v>0.58875396345700715</c:v>
                </c:pt>
                <c:pt idx="4">
                  <c:v>0.23027452985084318</c:v>
                </c:pt>
                <c:pt idx="5">
                  <c:v>0.23653297000690571</c:v>
                </c:pt>
                <c:pt idx="6">
                  <c:v>0.26173873796205666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0.11589784069084552</c:v>
                </c:pt>
                <c:pt idx="1">
                  <c:v>0.10991854883017146</c:v>
                </c:pt>
                <c:pt idx="2">
                  <c:v>0.10500050098743006</c:v>
                </c:pt>
                <c:pt idx="4">
                  <c:v>0.11065888030637133</c:v>
                </c:pt>
                <c:pt idx="5">
                  <c:v>0.10703820526698893</c:v>
                </c:pt>
                <c:pt idx="6">
                  <c:v>0.10612322864527603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6.9404181872253612E-2</c:v>
                </c:pt>
                <c:pt idx="1">
                  <c:v>7.4236751800602255E-2</c:v>
                </c:pt>
                <c:pt idx="2">
                  <c:v>7.2675499128928303E-2</c:v>
                </c:pt>
                <c:pt idx="4">
                  <c:v>0.55071892423461322</c:v>
                </c:pt>
                <c:pt idx="5">
                  <c:v>0.55034621773456016</c:v>
                </c:pt>
                <c:pt idx="6">
                  <c:v>0.52891557507433651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B2B-0D48-8084-3230AA0EE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14.565372390220539</c:v>
                </c:pt>
                <c:pt idx="1">
                  <c:v>13.64388732577212</c:v>
                </c:pt>
                <c:pt idx="2">
                  <c:v>12.276812685311695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7.0892658872705887</c:v>
                </c:pt>
                <c:pt idx="1">
                  <c:v>6.956133145925758</c:v>
                </c:pt>
                <c:pt idx="2">
                  <c:v>6.2973445240684462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10.75139333376875</c:v>
                </c:pt>
                <c:pt idx="1">
                  <c:v>10.410482507932784</c:v>
                </c:pt>
                <c:pt idx="2">
                  <c:v>9.1698500776101639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22.028144253586746</c:v>
                </c:pt>
                <c:pt idx="1">
                  <c:v>21.096084662953466</c:v>
                </c:pt>
                <c:pt idx="2">
                  <c:v>19.946044669994144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20.959332070624605</c:v>
                </c:pt>
                <c:pt idx="1">
                  <c:v>20.897234573202546</c:v>
                </c:pt>
                <c:pt idx="2">
                  <c:v>21.00307652269284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23.60448914723619</c:v>
                </c:pt>
                <c:pt idx="1">
                  <c:v>25.932398459130251</c:v>
                </c:pt>
                <c:pt idx="2">
                  <c:v>30.272960060972775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16.825653901374118</c:v>
                </c:pt>
                <c:pt idx="1">
                  <c:v>16.670273037145616</c:v>
                </c:pt>
                <c:pt idx="2">
                  <c:v>16.425887522737856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48.389613925569549</c:v>
                </c:pt>
                <c:pt idx="1">
                  <c:v>45.998092113682105</c:v>
                </c:pt>
                <c:pt idx="2">
                  <c:v>41.483204833759899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4.2386927726653294</c:v>
                </c:pt>
                <c:pt idx="1">
                  <c:v>4.2875091613443619</c:v>
                </c:pt>
                <c:pt idx="2">
                  <c:v>4.5625972702630628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11.914709675789545</c:v>
                </c:pt>
                <c:pt idx="1">
                  <c:v>12.600891122511895</c:v>
                </c:pt>
                <c:pt idx="2">
                  <c:v>13.529870677817007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3.1459683859368925</c:v>
                </c:pt>
                <c:pt idx="1">
                  <c:v>3.1794227480543049</c:v>
                </c:pt>
                <c:pt idx="2">
                  <c:v>3.8546886754526675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14.650871330510531</c:v>
                </c:pt>
                <c:pt idx="1">
                  <c:v>16.269151572261194</c:v>
                </c:pt>
                <c:pt idx="2">
                  <c:v>19.285483992946787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7.0901057972916393</c:v>
                </c:pt>
                <c:pt idx="1">
                  <c:v>6.9339198729941156</c:v>
                </c:pt>
                <c:pt idx="2">
                  <c:v>6.7701612628895793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4.3426257475487899</c:v>
                </c:pt>
                <c:pt idx="1">
                  <c:v>4.4633896444045025</c:v>
                </c:pt>
                <c:pt idx="2">
                  <c:v>4.3668657034586138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2.2353036750967048</c:v>
                </c:pt>
                <c:pt idx="1">
                  <c:v>2.1737635401258637</c:v>
                </c:pt>
                <c:pt idx="2">
                  <c:v>2.0626727776177725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40.288833480187222</c:v>
                </c:pt>
                <c:pt idx="1">
                  <c:v>40.157801548641878</c:v>
                </c:pt>
                <c:pt idx="2">
                  <c:v>38.160863757690663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6.5720552670553598</c:v>
                </c:pt>
                <c:pt idx="1">
                  <c:v>6.2469038235811789</c:v>
                </c:pt>
                <c:pt idx="2">
                  <c:v>6.554493975603064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38.872537072795787</c:v>
                </c:pt>
                <c:pt idx="1">
                  <c:v>39.358536355084958</c:v>
                </c:pt>
                <c:pt idx="2">
                  <c:v>41.426148127821989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8.3184013909598917</c:v>
                </c:pt>
                <c:pt idx="1">
                  <c:v>8.5121388678861649</c:v>
                </c:pt>
                <c:pt idx="2">
                  <c:v>8.8970801245684772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49.168691193112124</c:v>
                </c:pt>
                <c:pt idx="1">
                  <c:v>47.683281156820897</c:v>
                </c:pt>
                <c:pt idx="2">
                  <c:v>45.028350795451807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1.7011674612155752</c:v>
                </c:pt>
                <c:pt idx="1">
                  <c:v>1.5332542440880486</c:v>
                </c:pt>
                <c:pt idx="2">
                  <c:v>1.6342822827897545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18.10870604780407</c:v>
                </c:pt>
                <c:pt idx="1">
                  <c:v>18.567879539878497</c:v>
                </c:pt>
                <c:pt idx="2">
                  <c:v>19.553599449581149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1.172548438844228</c:v>
                </c:pt>
                <c:pt idx="1">
                  <c:v>1.0572664832546526</c:v>
                </c:pt>
                <c:pt idx="2">
                  <c:v>1.2191294691355044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21.064721915418698</c:v>
                </c:pt>
                <c:pt idx="1">
                  <c:v>22.013617025911561</c:v>
                </c:pt>
                <c:pt idx="2">
                  <c:v>23.123777852883663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81.310728691080541</c:v>
                </c:pt>
                <c:pt idx="1">
                  <c:v>80.624726451820976</c:v>
                </c:pt>
                <c:pt idx="2">
                  <c:v>78.447193683723697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9.1839341017208902</c:v>
                </c:pt>
                <c:pt idx="1">
                  <c:v>9.7496026352767728</c:v>
                </c:pt>
                <c:pt idx="2">
                  <c:v>11.382180965280302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3.8238455562295797</c:v>
                </c:pt>
                <c:pt idx="1">
                  <c:v>3.3401672387182972</c:v>
                </c:pt>
                <c:pt idx="2">
                  <c:v>2.912440950084239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2.0098336579291849</c:v>
                </c:pt>
                <c:pt idx="1">
                  <c:v>2.3657598304577183</c:v>
                </c:pt>
                <c:pt idx="2">
                  <c:v>3.0189785603382773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3.6716579930398132</c:v>
                </c:pt>
                <c:pt idx="1">
                  <c:v>3.9197438437262444</c:v>
                </c:pt>
                <c:pt idx="2">
                  <c:v>4.2392058405734856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74.440729053831305</c:v>
                </c:pt>
                <c:pt idx="1">
                  <c:v>72.517279120533587</c:v>
                </c:pt>
                <c:pt idx="2">
                  <c:v>67.067905108572873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9.8166768709084913</c:v>
                </c:pt>
                <c:pt idx="1">
                  <c:v>10.328771927702828</c:v>
                </c:pt>
                <c:pt idx="2">
                  <c:v>12.740052717459522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5.1676635425987847</c:v>
                </c:pt>
                <c:pt idx="1">
                  <c:v>4.8532710902021492</c:v>
                </c:pt>
                <c:pt idx="2">
                  <c:v>4.11321702020836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4.2781283850609899</c:v>
                </c:pt>
                <c:pt idx="1">
                  <c:v>4.6996789076814229</c:v>
                </c:pt>
                <c:pt idx="2">
                  <c:v>6.0549767792142584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6.2968021476004328</c:v>
                </c:pt>
                <c:pt idx="1">
                  <c:v>7.6009989538800173</c:v>
                </c:pt>
                <c:pt idx="2">
                  <c:v>10.023848374544999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57.146300401348292</c:v>
                </c:pt>
                <c:pt idx="1">
                  <c:v>56.622747814757858</c:v>
                </c:pt>
                <c:pt idx="2">
                  <c:v>55.855271985998854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22.363024829545662</c:v>
                </c:pt>
                <c:pt idx="1">
                  <c:v>22.527959511558059</c:v>
                </c:pt>
                <c:pt idx="2">
                  <c:v>24.364109782245606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6.4223031330000335</c:v>
                </c:pt>
                <c:pt idx="1">
                  <c:v>7.5139132041553269</c:v>
                </c:pt>
                <c:pt idx="2">
                  <c:v>7.5909974675738097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1.533084757894583</c:v>
                </c:pt>
                <c:pt idx="1">
                  <c:v>1.8543631244499703</c:v>
                </c:pt>
                <c:pt idx="2">
                  <c:v>2.1355747351230669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12.535286878211426</c:v>
                </c:pt>
                <c:pt idx="1">
                  <c:v>11.481016345078782</c:v>
                </c:pt>
                <c:pt idx="2">
                  <c:v>10.054046029058663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40.186016171202219</c:v>
                </c:pt>
                <c:pt idx="1">
                  <c:v>40.396307138031972</c:v>
                </c:pt>
                <c:pt idx="2">
                  <c:v>40.746499748564169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23.515053316569432</c:v>
                </c:pt>
                <c:pt idx="1">
                  <c:v>22.82499200037924</c:v>
                </c:pt>
                <c:pt idx="2">
                  <c:v>23.589974327078316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5.0354830055078885</c:v>
                </c:pt>
                <c:pt idx="1">
                  <c:v>5.5932163215966053</c:v>
                </c:pt>
                <c:pt idx="2">
                  <c:v>5.6109890691580873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3.0659000163079786</c:v>
                </c:pt>
                <c:pt idx="1">
                  <c:v>3.2911032365873027</c:v>
                </c:pt>
                <c:pt idx="2">
                  <c:v>3.9171055765820606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28.197547490412489</c:v>
                </c:pt>
                <c:pt idx="1">
                  <c:v>27.894381303404874</c:v>
                </c:pt>
                <c:pt idx="2">
                  <c:v>26.135431278617364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81.310728691080541</c:v>
                </c:pt>
                <c:pt idx="1">
                  <c:v>80.624726451820976</c:v>
                </c:pt>
                <c:pt idx="2">
                  <c:v>78.447193683723697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9.1839341017208902</c:v>
                </c:pt>
                <c:pt idx="1">
                  <c:v>9.7496026352767728</c:v>
                </c:pt>
                <c:pt idx="2">
                  <c:v>11.382180965280302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3.8238455562295797</c:v>
                </c:pt>
                <c:pt idx="1">
                  <c:v>3.3401672387182972</c:v>
                </c:pt>
                <c:pt idx="2">
                  <c:v>2.912440950084239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2.0098336579291849</c:v>
                </c:pt>
                <c:pt idx="1">
                  <c:v>2.3657598304577183</c:v>
                </c:pt>
                <c:pt idx="2">
                  <c:v>3.0189785603382773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3.6716579930398132</c:v>
                </c:pt>
                <c:pt idx="1">
                  <c:v>3.9197438437262444</c:v>
                </c:pt>
                <c:pt idx="2">
                  <c:v>4.2392058405734856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60.920204991984846</c:v>
                </c:pt>
                <c:pt idx="1">
                  <c:v>58.058082762764109</c:v>
                </c:pt>
                <c:pt idx="2">
                  <c:v>52.895639574340223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11.594212759471898</c:v>
                </c:pt>
                <c:pt idx="1">
                  <c:v>12.434731991389421</c:v>
                </c:pt>
                <c:pt idx="2">
                  <c:v>14.062480060974266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4.4824986596049854</c:v>
                </c:pt>
                <c:pt idx="1">
                  <c:v>4.1279171948560895</c:v>
                </c:pt>
                <c:pt idx="2">
                  <c:v>3.2753946331973323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4.129777453603281</c:v>
                </c:pt>
                <c:pt idx="1">
                  <c:v>4.5082135792358926</c:v>
                </c:pt>
                <c:pt idx="2">
                  <c:v>5.5343194861270781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18.873306135334992</c:v>
                </c:pt>
                <c:pt idx="1">
                  <c:v>20.871054471754487</c:v>
                </c:pt>
                <c:pt idx="2">
                  <c:v>24.232166245361096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ln w="28575">
              <a:solidFill>
                <a:srgbClr val="621214">
                  <a:lumMod val="60000"/>
                  <a:lumOff val="40000"/>
                </a:srgbClr>
              </a:solidFill>
              <a:prstDash val="sys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0.22014447276335428</c:v>
                </c:pt>
                <c:pt idx="1">
                  <c:v>0.22294142901318892</c:v>
                </c:pt>
                <c:pt idx="2">
                  <c:v>0.23357003642663443</c:v>
                </c:pt>
                <c:pt idx="4">
                  <c:v>0.10834766560817222</c:v>
                </c:pt>
                <c:pt idx="5">
                  <c:v>0.10608260699154519</c:v>
                </c:pt>
                <c:pt idx="6">
                  <c:v>0.10322245831833081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ln w="285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0.59455350467354662</c:v>
                </c:pt>
                <c:pt idx="1">
                  <c:v>0.5929032703560374</c:v>
                </c:pt>
                <c:pt idx="2">
                  <c:v>0.58875396345700715</c:v>
                </c:pt>
                <c:pt idx="4">
                  <c:v>0.23027452985084318</c:v>
                </c:pt>
                <c:pt idx="5">
                  <c:v>0.23653297000690571</c:v>
                </c:pt>
                <c:pt idx="6">
                  <c:v>0.26173873796205666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ln w="2857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0.11589784069084552</c:v>
                </c:pt>
                <c:pt idx="1">
                  <c:v>0.10991854883017146</c:v>
                </c:pt>
                <c:pt idx="2">
                  <c:v>0.10500050098743006</c:v>
                </c:pt>
                <c:pt idx="4">
                  <c:v>0.11065888030637133</c:v>
                </c:pt>
                <c:pt idx="5">
                  <c:v>0.10703820526698893</c:v>
                </c:pt>
                <c:pt idx="6">
                  <c:v>0.10612322864527603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ln w="28575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6.9404181872253612E-2</c:v>
                </c:pt>
                <c:pt idx="1">
                  <c:v>7.4236751800602255E-2</c:v>
                </c:pt>
                <c:pt idx="2">
                  <c:v>7.2675499128928303E-2</c:v>
                </c:pt>
                <c:pt idx="4">
                  <c:v>0.55071892423461322</c:v>
                </c:pt>
                <c:pt idx="5">
                  <c:v>0.55034621773456016</c:v>
                </c:pt>
                <c:pt idx="6">
                  <c:v>0.52891557507433651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B2B-0D48-8084-3230AA0EE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0.60000000000000009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46.950247399560759</c:v>
                </c:pt>
                <c:pt idx="1">
                  <c:v>44.707126453475176</c:v>
                </c:pt>
                <c:pt idx="2">
                  <c:v>43.094665329962908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73-3047-986E-51302C7EDE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27.199808099860491</c:v>
                </c:pt>
                <c:pt idx="1">
                  <c:v>28.20899180335309</c:v>
                </c:pt>
                <c:pt idx="2">
                  <c:v>29.323372929033255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73-3047-986E-51302C7EDE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5.0593295036281116</c:v>
                </c:pt>
                <c:pt idx="1">
                  <c:v>5.2591066290268413</c:v>
                </c:pt>
                <c:pt idx="2">
                  <c:v>4.6531170769939862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73-3047-986E-51302C7EDE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1.6322826725262589</c:v>
                </c:pt>
                <c:pt idx="1">
                  <c:v>1.9201757332050433</c:v>
                </c:pt>
                <c:pt idx="2">
                  <c:v>2.3088313724070249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73-3047-986E-51302C7EDE12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73-3047-986E-51302C7EDE12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073-3047-986E-51302C7EDE12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19.158332324424386</c:v>
                </c:pt>
                <c:pt idx="1">
                  <c:v>19.904599380939846</c:v>
                </c:pt>
                <c:pt idx="2">
                  <c:v>20.620013291602827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073-3047-986E-51302C7ED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34.020742537233964</c:v>
                </c:pt>
                <c:pt idx="1">
                  <c:v>32.628920104536121</c:v>
                </c:pt>
                <c:pt idx="2">
                  <c:v>30.544323166146224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Part-time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23.854168363058289</c:v>
                </c:pt>
                <c:pt idx="1">
                  <c:v>24.711825648683966</c:v>
                </c:pt>
                <c:pt idx="2">
                  <c:v>25.279511630201888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Employed, away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3.8772935736718348</c:v>
                </c:pt>
                <c:pt idx="1">
                  <c:v>3.8468359156244163</c:v>
                </c:pt>
                <c:pt idx="2">
                  <c:v>3.2458171085958125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Unemployed2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2.9640607168314204</c:v>
                </c:pt>
                <c:pt idx="1">
                  <c:v>3.0747153257420199</c:v>
                </c:pt>
                <c:pt idx="2">
                  <c:v>3.6272709433808177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NILF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35.283734809204489</c:v>
                </c:pt>
                <c:pt idx="1">
                  <c:v>35.737703005413479</c:v>
                </c:pt>
                <c:pt idx="2">
                  <c:v>37.303077151675254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8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Man/prof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23.755313316157789</c:v>
                </c:pt>
                <c:pt idx="1">
                  <c:v>22.500592456659515</c:v>
                </c:pt>
                <c:pt idx="2">
                  <c:v>20.161132720154828</c:v>
                </c:pt>
                <c:pt idx="4">
                  <c:v>58.240647118301311</c:v>
                </c:pt>
                <c:pt idx="5">
                  <c:v>56.671416785419638</c:v>
                </c:pt>
                <c:pt idx="6">
                  <c:v>47.179946284691141</c:v>
                </c:pt>
                <c:pt idx="8">
                  <c:v>71.181670040985637</c:v>
                </c:pt>
                <c:pt idx="9">
                  <c:v>70.372777671573317</c:v>
                </c:pt>
                <c:pt idx="10">
                  <c:v>68.866941512254783</c:v>
                </c:pt>
                <c:pt idx="12">
                  <c:v>80.368530458372973</c:v>
                </c:pt>
                <c:pt idx="13">
                  <c:v>81.481009431557482</c:v>
                </c:pt>
                <c:pt idx="14">
                  <c:v>75.529082743969667</c:v>
                </c:pt>
                <c:pt idx="16">
                  <c:v>77.20019945150834</c:v>
                </c:pt>
                <c:pt idx="17">
                  <c:v>72.851696157982218</c:v>
                </c:pt>
                <c:pt idx="18">
                  <c:v>66.086298258894786</c:v>
                </c:pt>
                <c:pt idx="20">
                  <c:v>94.390862944162436</c:v>
                </c:pt>
                <c:pt idx="21">
                  <c:v>94.955419990614729</c:v>
                </c:pt>
                <c:pt idx="22">
                  <c:v>94.533191338303155</c:v>
                </c:pt>
                <c:pt idx="24">
                  <c:v>85.638899359215984</c:v>
                </c:pt>
                <c:pt idx="25">
                  <c:v>86.402157164869038</c:v>
                </c:pt>
                <c:pt idx="26">
                  <c:v>84.170305676855889</c:v>
                </c:pt>
                <c:pt idx="28">
                  <c:v>86.113393590797045</c:v>
                </c:pt>
                <c:pt idx="29">
                  <c:v>85.695024942699206</c:v>
                </c:pt>
                <c:pt idx="30">
                  <c:v>85.447280226862603</c:v>
                </c:pt>
                <c:pt idx="32">
                  <c:v>69.766094072374059</c:v>
                </c:pt>
                <c:pt idx="33">
                  <c:v>64.797654179432712</c:v>
                </c:pt>
                <c:pt idx="34">
                  <c:v>60.298212373342118</c:v>
                </c:pt>
                <c:pt idx="36">
                  <c:v>48.481421647819069</c:v>
                </c:pt>
                <c:pt idx="37">
                  <c:v>48.28645328160362</c:v>
                </c:pt>
                <c:pt idx="38">
                  <c:v>43.26413092892863</c:v>
                </c:pt>
                <c:pt idx="40">
                  <c:v>82.181282240235802</c:v>
                </c:pt>
                <c:pt idx="41">
                  <c:v>79.644607843137251</c:v>
                </c:pt>
                <c:pt idx="42">
                  <c:v>74.758287292817684</c:v>
                </c:pt>
                <c:pt idx="44">
                  <c:v>59.563834620626984</c:v>
                </c:pt>
                <c:pt idx="45">
                  <c:v>57.438316400580561</c:v>
                </c:pt>
                <c:pt idx="46">
                  <c:v>52.700729927007295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Non-man/prof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65.172354838139142</c:v>
                </c:pt>
                <c:pt idx="1">
                  <c:v>64.767969666219031</c:v>
                </c:pt>
                <c:pt idx="2">
                  <c:v>63.266657000384541</c:v>
                </c:pt>
                <c:pt idx="4">
                  <c:v>29.734219269102987</c:v>
                </c:pt>
                <c:pt idx="5">
                  <c:v>28.928223205580139</c:v>
                </c:pt>
                <c:pt idx="6">
                  <c:v>35.927277735693139</c:v>
                </c:pt>
                <c:pt idx="8">
                  <c:v>23.258110710582194</c:v>
                </c:pt>
                <c:pt idx="9">
                  <c:v>24.090995985471228</c:v>
                </c:pt>
                <c:pt idx="10">
                  <c:v>24.509581842069498</c:v>
                </c:pt>
                <c:pt idx="12">
                  <c:v>15.431772539900646</c:v>
                </c:pt>
                <c:pt idx="13">
                  <c:v>14.22062197297986</c:v>
                </c:pt>
                <c:pt idx="14">
                  <c:v>18.511845537418992</c:v>
                </c:pt>
                <c:pt idx="16">
                  <c:v>18.32460732984293</c:v>
                </c:pt>
                <c:pt idx="17">
                  <c:v>21.331508456349596</c:v>
                </c:pt>
                <c:pt idx="18">
                  <c:v>27.570022710068127</c:v>
                </c:pt>
                <c:pt idx="20">
                  <c:v>2.1065989847715736</c:v>
                </c:pt>
                <c:pt idx="21">
                  <c:v>1.5016424213984045</c:v>
                </c:pt>
                <c:pt idx="22">
                  <c:v>2.0234291799787005</c:v>
                </c:pt>
                <c:pt idx="24">
                  <c:v>10.78024877497173</c:v>
                </c:pt>
                <c:pt idx="25">
                  <c:v>10.323574730354393</c:v>
                </c:pt>
                <c:pt idx="26">
                  <c:v>11.326419213973798</c:v>
                </c:pt>
                <c:pt idx="28">
                  <c:v>10.62971539553298</c:v>
                </c:pt>
                <c:pt idx="29">
                  <c:v>11.190508291762168</c:v>
                </c:pt>
                <c:pt idx="30">
                  <c:v>11.510698633668472</c:v>
                </c:pt>
                <c:pt idx="32">
                  <c:v>26.299928135938995</c:v>
                </c:pt>
                <c:pt idx="33">
                  <c:v>30.200560139846992</c:v>
                </c:pt>
                <c:pt idx="34">
                  <c:v>34.091770327045062</c:v>
                </c:pt>
                <c:pt idx="36">
                  <c:v>37.641357027463648</c:v>
                </c:pt>
                <c:pt idx="37">
                  <c:v>37.439379243452962</c:v>
                </c:pt>
                <c:pt idx="38">
                  <c:v>40.794059706016071</c:v>
                </c:pt>
                <c:pt idx="40">
                  <c:v>12.92557111274871</c:v>
                </c:pt>
                <c:pt idx="41">
                  <c:v>14.338235294117647</c:v>
                </c:pt>
                <c:pt idx="42">
                  <c:v>18.715469613259668</c:v>
                </c:pt>
                <c:pt idx="44">
                  <c:v>30.395274875056792</c:v>
                </c:pt>
                <c:pt idx="45">
                  <c:v>32.728592162554435</c:v>
                </c:pt>
                <c:pt idx="46">
                  <c:v>36.379562043795623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11.072331845703076</c:v>
                </c:pt>
                <c:pt idx="1">
                  <c:v>12.731437877121451</c:v>
                </c:pt>
                <c:pt idx="2">
                  <c:v>16.572210279460634</c:v>
                </c:pt>
                <c:pt idx="4">
                  <c:v>12.02513361259571</c:v>
                </c:pt>
                <c:pt idx="5">
                  <c:v>14.400360009000224</c:v>
                </c:pt>
                <c:pt idx="6">
                  <c:v>16.89277597961572</c:v>
                </c:pt>
                <c:pt idx="8">
                  <c:v>5.560219248432162</c:v>
                </c:pt>
                <c:pt idx="9">
                  <c:v>5.5362263429554588</c:v>
                </c:pt>
                <c:pt idx="10">
                  <c:v>6.6234766456757228</c:v>
                </c:pt>
                <c:pt idx="12">
                  <c:v>4.1996970017263777</c:v>
                </c:pt>
                <c:pt idx="13">
                  <c:v>4.2983685954626623</c:v>
                </c:pt>
                <c:pt idx="14">
                  <c:v>5.9590717186113409</c:v>
                </c:pt>
                <c:pt idx="16">
                  <c:v>4.4751932186487267</c:v>
                </c:pt>
                <c:pt idx="17">
                  <c:v>5.8167953856681862</c:v>
                </c:pt>
                <c:pt idx="18">
                  <c:v>6.3436790310370839</c:v>
                </c:pt>
                <c:pt idx="20">
                  <c:v>3.5025380710659846</c:v>
                </c:pt>
                <c:pt idx="21">
                  <c:v>3.5429375879868701</c:v>
                </c:pt>
                <c:pt idx="22">
                  <c:v>3.4433794817181393</c:v>
                </c:pt>
                <c:pt idx="24">
                  <c:v>3.5808518658122921</c:v>
                </c:pt>
                <c:pt idx="25">
                  <c:v>3.2742681047765672</c:v>
                </c:pt>
                <c:pt idx="26">
                  <c:v>4.5032751091703176</c:v>
                </c:pt>
                <c:pt idx="28">
                  <c:v>3.2568910136699714</c:v>
                </c:pt>
                <c:pt idx="29">
                  <c:v>3.1144667655386229</c:v>
                </c:pt>
                <c:pt idx="30">
                  <c:v>3.0420211394689289</c:v>
                </c:pt>
                <c:pt idx="32">
                  <c:v>3.9339777916869423</c:v>
                </c:pt>
                <c:pt idx="33">
                  <c:v>5.0017856807203032</c:v>
                </c:pt>
                <c:pt idx="34">
                  <c:v>5.6100172996128208</c:v>
                </c:pt>
                <c:pt idx="36">
                  <c:v>13.877221324717283</c:v>
                </c:pt>
                <c:pt idx="37">
                  <c:v>14.274167474943425</c:v>
                </c:pt>
                <c:pt idx="38">
                  <c:v>15.941809365055292</c:v>
                </c:pt>
                <c:pt idx="40">
                  <c:v>4.8931466470154845</c:v>
                </c:pt>
                <c:pt idx="41">
                  <c:v>6.0171568627450966</c:v>
                </c:pt>
                <c:pt idx="42">
                  <c:v>6.5262430939226448</c:v>
                </c:pt>
                <c:pt idx="44">
                  <c:v>10.040890504316224</c:v>
                </c:pt>
                <c:pt idx="45">
                  <c:v>9.8330914368650042</c:v>
                </c:pt>
                <c:pt idx="46">
                  <c:v>10.919708029197082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Man/prof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13.863577809442187</c:v>
                </c:pt>
                <c:pt idx="1">
                  <c:v>14.424338103066598</c:v>
                </c:pt>
                <c:pt idx="2">
                  <c:v>15.251955081221272</c:v>
                </c:pt>
                <c:pt idx="4">
                  <c:v>50.698678176422987</c:v>
                </c:pt>
                <c:pt idx="5">
                  <c:v>50.057130985769192</c:v>
                </c:pt>
                <c:pt idx="6">
                  <c:v>45.835538152185421</c:v>
                </c:pt>
                <c:pt idx="8">
                  <c:v>60.213618157543394</c:v>
                </c:pt>
                <c:pt idx="9">
                  <c:v>58.393047720689125</c:v>
                </c:pt>
                <c:pt idx="10">
                  <c:v>53.670162059103909</c:v>
                </c:pt>
                <c:pt idx="12">
                  <c:v>68.653305203938103</c:v>
                </c:pt>
                <c:pt idx="13">
                  <c:v>70.429681306484866</c:v>
                </c:pt>
                <c:pt idx="14">
                  <c:v>65.144263640092987</c:v>
                </c:pt>
                <c:pt idx="16">
                  <c:v>74.360542137980232</c:v>
                </c:pt>
                <c:pt idx="17">
                  <c:v>73.348510997686631</c:v>
                </c:pt>
                <c:pt idx="18">
                  <c:v>70.530504772448452</c:v>
                </c:pt>
                <c:pt idx="20">
                  <c:v>90.10339734121122</c:v>
                </c:pt>
                <c:pt idx="21">
                  <c:v>85.305821665438458</c:v>
                </c:pt>
                <c:pt idx="22">
                  <c:v>91.027754877713662</c:v>
                </c:pt>
                <c:pt idx="24">
                  <c:v>81.14229844787549</c:v>
                </c:pt>
                <c:pt idx="25">
                  <c:v>85.240748109828886</c:v>
                </c:pt>
                <c:pt idx="26">
                  <c:v>86.183688464364437</c:v>
                </c:pt>
                <c:pt idx="28">
                  <c:v>75.346957450053381</c:v>
                </c:pt>
                <c:pt idx="29">
                  <c:v>76.947608200455576</c:v>
                </c:pt>
                <c:pt idx="30">
                  <c:v>79.500757662164148</c:v>
                </c:pt>
                <c:pt idx="32">
                  <c:v>60.202515534925503</c:v>
                </c:pt>
                <c:pt idx="33">
                  <c:v>57.253580957207376</c:v>
                </c:pt>
                <c:pt idx="34">
                  <c:v>54.911490983402835</c:v>
                </c:pt>
                <c:pt idx="36">
                  <c:v>38.973536487570165</c:v>
                </c:pt>
                <c:pt idx="37">
                  <c:v>39.005788844987592</c:v>
                </c:pt>
                <c:pt idx="38">
                  <c:v>36.364513018322086</c:v>
                </c:pt>
                <c:pt idx="40">
                  <c:v>75.297417545217144</c:v>
                </c:pt>
                <c:pt idx="41">
                  <c:v>74.561719933626719</c:v>
                </c:pt>
                <c:pt idx="42">
                  <c:v>71.699664314585192</c:v>
                </c:pt>
                <c:pt idx="44">
                  <c:v>50.172467858262785</c:v>
                </c:pt>
                <c:pt idx="45">
                  <c:v>51.767955801104968</c:v>
                </c:pt>
                <c:pt idx="46">
                  <c:v>49.763560500695405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Non-man/prof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54.363291252385778</c:v>
                </c:pt>
                <c:pt idx="1">
                  <c:v>53.941706777136133</c:v>
                </c:pt>
                <c:pt idx="2">
                  <c:v>54.248777866954981</c:v>
                </c:pt>
                <c:pt idx="4">
                  <c:v>30.995414081467487</c:v>
                </c:pt>
                <c:pt idx="5">
                  <c:v>31.473979432845116</c:v>
                </c:pt>
                <c:pt idx="6">
                  <c:v>35.289448618901467</c:v>
                </c:pt>
                <c:pt idx="8">
                  <c:v>26.15153538050734</c:v>
                </c:pt>
                <c:pt idx="9">
                  <c:v>27.214514407684099</c:v>
                </c:pt>
                <c:pt idx="10">
                  <c:v>28.503336510962818</c:v>
                </c:pt>
                <c:pt idx="12">
                  <c:v>18.284106891701828</c:v>
                </c:pt>
                <c:pt idx="13">
                  <c:v>15.887109560805456</c:v>
                </c:pt>
                <c:pt idx="14">
                  <c:v>21.277177628880075</c:v>
                </c:pt>
                <c:pt idx="16">
                  <c:v>13.915214511362478</c:v>
                </c:pt>
                <c:pt idx="17">
                  <c:v>15.374729188851763</c:v>
                </c:pt>
                <c:pt idx="18">
                  <c:v>19.418928218784597</c:v>
                </c:pt>
                <c:pt idx="20">
                  <c:v>2.2156573116691285</c:v>
                </c:pt>
                <c:pt idx="21">
                  <c:v>7.1333824613117169</c:v>
                </c:pt>
                <c:pt idx="22">
                  <c:v>2.019785655399835</c:v>
                </c:pt>
                <c:pt idx="24">
                  <c:v>6.9621542347333687</c:v>
                </c:pt>
                <c:pt idx="25">
                  <c:v>5.6784719458814168</c:v>
                </c:pt>
                <c:pt idx="26">
                  <c:v>6.1660543717854521</c:v>
                </c:pt>
                <c:pt idx="28">
                  <c:v>9.4383864572212897</c:v>
                </c:pt>
                <c:pt idx="29">
                  <c:v>9.3242217160212615</c:v>
                </c:pt>
                <c:pt idx="30">
                  <c:v>9.5563195542013588</c:v>
                </c:pt>
                <c:pt idx="32">
                  <c:v>27.738264580369854</c:v>
                </c:pt>
                <c:pt idx="33">
                  <c:v>30.540609023565011</c:v>
                </c:pt>
                <c:pt idx="34">
                  <c:v>33.183286846538344</c:v>
                </c:pt>
                <c:pt idx="36">
                  <c:v>40.630847367014169</c:v>
                </c:pt>
                <c:pt idx="37">
                  <c:v>40.659744555729112</c:v>
                </c:pt>
                <c:pt idx="38">
                  <c:v>43.249758919961437</c:v>
                </c:pt>
                <c:pt idx="40">
                  <c:v>15.01112293258536</c:v>
                </c:pt>
                <c:pt idx="41">
                  <c:v>15.944015583291248</c:v>
                </c:pt>
                <c:pt idx="42">
                  <c:v>19.408097554291974</c:v>
                </c:pt>
                <c:pt idx="44">
                  <c:v>32.83160865475071</c:v>
                </c:pt>
                <c:pt idx="45">
                  <c:v>31.325966850828728</c:v>
                </c:pt>
                <c:pt idx="46">
                  <c:v>35.104311543810844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31.773130938172031</c:v>
                </c:pt>
                <c:pt idx="1">
                  <c:v>31.633955119797264</c:v>
                </c:pt>
                <c:pt idx="2">
                  <c:v>30.49926705182375</c:v>
                </c:pt>
                <c:pt idx="4">
                  <c:v>18.305907742109525</c:v>
                </c:pt>
                <c:pt idx="5">
                  <c:v>18.468889581385696</c:v>
                </c:pt>
                <c:pt idx="6">
                  <c:v>18.875013228913105</c:v>
                </c:pt>
                <c:pt idx="8">
                  <c:v>13.634846461949266</c:v>
                </c:pt>
                <c:pt idx="9">
                  <c:v>14.392437871626782</c:v>
                </c:pt>
                <c:pt idx="10">
                  <c:v>17.826501429933273</c:v>
                </c:pt>
                <c:pt idx="12">
                  <c:v>13.062587904360072</c:v>
                </c:pt>
                <c:pt idx="13">
                  <c:v>13.683209132709678</c:v>
                </c:pt>
                <c:pt idx="14">
                  <c:v>13.578558731026931</c:v>
                </c:pt>
                <c:pt idx="16">
                  <c:v>11.724243350657289</c:v>
                </c:pt>
                <c:pt idx="17">
                  <c:v>11.276759813461609</c:v>
                </c:pt>
                <c:pt idx="18">
                  <c:v>10.050567008766947</c:v>
                </c:pt>
                <c:pt idx="20">
                  <c:v>7.6809453471196463</c:v>
                </c:pt>
                <c:pt idx="21">
                  <c:v>7.5607958732498304</c:v>
                </c:pt>
                <c:pt idx="22">
                  <c:v>6.9524594668865092</c:v>
                </c:pt>
                <c:pt idx="24">
                  <c:v>11.895547317391134</c:v>
                </c:pt>
                <c:pt idx="25">
                  <c:v>9.0807799442897021</c:v>
                </c:pt>
                <c:pt idx="26">
                  <c:v>7.6502571638501138</c:v>
                </c:pt>
                <c:pt idx="28">
                  <c:v>15.214656092725335</c:v>
                </c:pt>
                <c:pt idx="29">
                  <c:v>13.728170083523167</c:v>
                </c:pt>
                <c:pt idx="30">
                  <c:v>10.942922783634486</c:v>
                </c:pt>
                <c:pt idx="32">
                  <c:v>12.059219884704646</c:v>
                </c:pt>
                <c:pt idx="33">
                  <c:v>12.205810019227613</c:v>
                </c:pt>
                <c:pt idx="34">
                  <c:v>11.905222170058821</c:v>
                </c:pt>
                <c:pt idx="36">
                  <c:v>20.395616145415659</c:v>
                </c:pt>
                <c:pt idx="37">
                  <c:v>20.334466599283303</c:v>
                </c:pt>
                <c:pt idx="38">
                  <c:v>20.385728061716478</c:v>
                </c:pt>
                <c:pt idx="40">
                  <c:v>9.6914595221974906</c:v>
                </c:pt>
                <c:pt idx="41">
                  <c:v>9.4942644830820342</c:v>
                </c:pt>
                <c:pt idx="42">
                  <c:v>8.8922381311228378</c:v>
                </c:pt>
                <c:pt idx="44">
                  <c:v>16.995923486986499</c:v>
                </c:pt>
                <c:pt idx="45">
                  <c:v>16.906077348066304</c:v>
                </c:pt>
                <c:pt idx="46">
                  <c:v>15.132127955493758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23.755313316157789</c:v>
                </c:pt>
                <c:pt idx="1">
                  <c:v>22.500592456659515</c:v>
                </c:pt>
                <c:pt idx="2">
                  <c:v>20.161132720154828</c:v>
                </c:pt>
                <c:pt idx="4">
                  <c:v>58.240647118301311</c:v>
                </c:pt>
                <c:pt idx="5">
                  <c:v>56.671416785419638</c:v>
                </c:pt>
                <c:pt idx="6">
                  <c:v>47.179946284691141</c:v>
                </c:pt>
                <c:pt idx="8">
                  <c:v>71.181670040985637</c:v>
                </c:pt>
                <c:pt idx="9">
                  <c:v>70.372777671573317</c:v>
                </c:pt>
                <c:pt idx="10">
                  <c:v>68.866941512254783</c:v>
                </c:pt>
                <c:pt idx="12">
                  <c:v>80.368530458372973</c:v>
                </c:pt>
                <c:pt idx="13">
                  <c:v>81.481009431557482</c:v>
                </c:pt>
                <c:pt idx="14">
                  <c:v>75.529082743969667</c:v>
                </c:pt>
                <c:pt idx="16">
                  <c:v>77.20019945150834</c:v>
                </c:pt>
                <c:pt idx="17">
                  <c:v>72.851696157982218</c:v>
                </c:pt>
                <c:pt idx="18">
                  <c:v>66.086298258894786</c:v>
                </c:pt>
                <c:pt idx="20">
                  <c:v>94.390862944162436</c:v>
                </c:pt>
                <c:pt idx="21">
                  <c:v>94.955419990614729</c:v>
                </c:pt>
                <c:pt idx="22">
                  <c:v>94.533191338303155</c:v>
                </c:pt>
                <c:pt idx="24">
                  <c:v>85.638899359215984</c:v>
                </c:pt>
                <c:pt idx="25">
                  <c:v>86.402157164869038</c:v>
                </c:pt>
                <c:pt idx="26">
                  <c:v>84.170305676855889</c:v>
                </c:pt>
                <c:pt idx="28">
                  <c:v>86.113393590797045</c:v>
                </c:pt>
                <c:pt idx="29">
                  <c:v>85.695024942699206</c:v>
                </c:pt>
                <c:pt idx="30">
                  <c:v>85.447280226862603</c:v>
                </c:pt>
                <c:pt idx="32">
                  <c:v>69.766094072374059</c:v>
                </c:pt>
                <c:pt idx="33">
                  <c:v>64.797654179432712</c:v>
                </c:pt>
                <c:pt idx="34">
                  <c:v>60.298212373342118</c:v>
                </c:pt>
                <c:pt idx="36">
                  <c:v>48.481421647819069</c:v>
                </c:pt>
                <c:pt idx="37">
                  <c:v>48.28645328160362</c:v>
                </c:pt>
                <c:pt idx="38">
                  <c:v>43.26413092892863</c:v>
                </c:pt>
                <c:pt idx="40">
                  <c:v>82.181282240235802</c:v>
                </c:pt>
                <c:pt idx="41">
                  <c:v>79.644607843137251</c:v>
                </c:pt>
                <c:pt idx="42">
                  <c:v>74.758287292817684</c:v>
                </c:pt>
                <c:pt idx="44">
                  <c:v>59.563834620626984</c:v>
                </c:pt>
                <c:pt idx="45">
                  <c:v>57.438316400580561</c:v>
                </c:pt>
                <c:pt idx="46">
                  <c:v>52.700729927007295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Tech/Trade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11.914798285589638</c:v>
                </c:pt>
                <c:pt idx="1">
                  <c:v>11.91232856734865</c:v>
                </c:pt>
                <c:pt idx="2">
                  <c:v>10.33430626564204</c:v>
                </c:pt>
                <c:pt idx="4">
                  <c:v>9.2951032789253212</c:v>
                </c:pt>
                <c:pt idx="5">
                  <c:v>8.9477236930923265</c:v>
                </c:pt>
                <c:pt idx="6">
                  <c:v>10.054403966668962</c:v>
                </c:pt>
                <c:pt idx="8">
                  <c:v>10.913041331292282</c:v>
                </c:pt>
                <c:pt idx="9">
                  <c:v>10.464538329191358</c:v>
                </c:pt>
                <c:pt idx="10">
                  <c:v>10.252344493272323</c:v>
                </c:pt>
                <c:pt idx="12">
                  <c:v>6.4580911108762278</c:v>
                </c:pt>
                <c:pt idx="13">
                  <c:v>6.0158042314555189</c:v>
                </c:pt>
                <c:pt idx="14">
                  <c:v>7.0293382095893726</c:v>
                </c:pt>
                <c:pt idx="16">
                  <c:v>2.1067065569683368</c:v>
                </c:pt>
                <c:pt idx="17">
                  <c:v>2.1311956202952391</c:v>
                </c:pt>
                <c:pt idx="18">
                  <c:v>2.4678274034822105</c:v>
                </c:pt>
                <c:pt idx="20">
                  <c:v>0.35532994923857869</c:v>
                </c:pt>
                <c:pt idx="21">
                  <c:v>0.28155795401220085</c:v>
                </c:pt>
                <c:pt idx="22">
                  <c:v>0.12424565140220092</c:v>
                </c:pt>
                <c:pt idx="24">
                  <c:v>1.3569543912551827</c:v>
                </c:pt>
                <c:pt idx="25">
                  <c:v>1.078582434514638</c:v>
                </c:pt>
                <c:pt idx="26">
                  <c:v>1.5010917030567685</c:v>
                </c:pt>
                <c:pt idx="28">
                  <c:v>1.5163965040711138</c:v>
                </c:pt>
                <c:pt idx="29">
                  <c:v>1.5302683025482</c:v>
                </c:pt>
                <c:pt idx="30">
                  <c:v>1.5016756896107244</c:v>
                </c:pt>
                <c:pt idx="32">
                  <c:v>2.0701485963326145</c:v>
                </c:pt>
                <c:pt idx="33">
                  <c:v>2.3777748538561303</c:v>
                </c:pt>
                <c:pt idx="34">
                  <c:v>2.9277535217068951</c:v>
                </c:pt>
                <c:pt idx="36">
                  <c:v>4.0872374798061388</c:v>
                </c:pt>
                <c:pt idx="37">
                  <c:v>4.219204655674103</c:v>
                </c:pt>
                <c:pt idx="38">
                  <c:v>3.8945294741627521</c:v>
                </c:pt>
                <c:pt idx="40">
                  <c:v>0.53058216654384671</c:v>
                </c:pt>
                <c:pt idx="41">
                  <c:v>0.61274509803921573</c:v>
                </c:pt>
                <c:pt idx="42">
                  <c:v>1.0359116022099446</c:v>
                </c:pt>
                <c:pt idx="44">
                  <c:v>5.997273966378919</c:v>
                </c:pt>
                <c:pt idx="45">
                  <c:v>7.583454281567489</c:v>
                </c:pt>
                <c:pt idx="46">
                  <c:v>7.7372262773722627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Sales/Admin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19.812994853231615</c:v>
                </c:pt>
                <c:pt idx="1">
                  <c:v>19.156098657705886</c:v>
                </c:pt>
                <c:pt idx="2">
                  <c:v>18.486764548279925</c:v>
                </c:pt>
                <c:pt idx="4">
                  <c:v>9.3601040011555678</c:v>
                </c:pt>
                <c:pt idx="5">
                  <c:v>9.525238130953273</c:v>
                </c:pt>
                <c:pt idx="6">
                  <c:v>11.238895392879279</c:v>
                </c:pt>
                <c:pt idx="8">
                  <c:v>7.0712557404572607</c:v>
                </c:pt>
                <c:pt idx="9">
                  <c:v>7.6276046645000957</c:v>
                </c:pt>
                <c:pt idx="10">
                  <c:v>7.5839260635165138</c:v>
                </c:pt>
                <c:pt idx="12">
                  <c:v>5.3130394954726423</c:v>
                </c:pt>
                <c:pt idx="13">
                  <c:v>4.5755799133316346</c:v>
                </c:pt>
                <c:pt idx="14">
                  <c:v>6.1284857611530903</c:v>
                </c:pt>
                <c:pt idx="16">
                  <c:v>4.4627274993767143</c:v>
                </c:pt>
                <c:pt idx="17">
                  <c:v>5.5528399648059441</c:v>
                </c:pt>
                <c:pt idx="18">
                  <c:v>5.7986373959121877</c:v>
                </c:pt>
                <c:pt idx="20">
                  <c:v>0.55837563451776651</c:v>
                </c:pt>
                <c:pt idx="21">
                  <c:v>7.0389488503050213E-2</c:v>
                </c:pt>
                <c:pt idx="22">
                  <c:v>0.47923322683706071</c:v>
                </c:pt>
                <c:pt idx="24">
                  <c:v>1.8469656992084433</c:v>
                </c:pt>
                <c:pt idx="25">
                  <c:v>1.9260400616332818</c:v>
                </c:pt>
                <c:pt idx="26">
                  <c:v>2.2106986899563319</c:v>
                </c:pt>
                <c:pt idx="28">
                  <c:v>3.3764099499514448</c:v>
                </c:pt>
                <c:pt idx="29">
                  <c:v>3.3436699474180931</c:v>
                </c:pt>
                <c:pt idx="30">
                  <c:v>3.3062645011600931</c:v>
                </c:pt>
                <c:pt idx="32">
                  <c:v>18.037879314741406</c:v>
                </c:pt>
                <c:pt idx="33">
                  <c:v>20.450743407078814</c:v>
                </c:pt>
                <c:pt idx="34">
                  <c:v>22.028173655161048</c:v>
                </c:pt>
                <c:pt idx="36">
                  <c:v>19.579967689822293</c:v>
                </c:pt>
                <c:pt idx="37">
                  <c:v>19.172324603944389</c:v>
                </c:pt>
                <c:pt idx="38">
                  <c:v>19.154417335959995</c:v>
                </c:pt>
                <c:pt idx="40">
                  <c:v>8.6072218128224023</c:v>
                </c:pt>
                <c:pt idx="41">
                  <c:v>9.5710784313725483</c:v>
                </c:pt>
                <c:pt idx="42">
                  <c:v>11.947513812154696</c:v>
                </c:pt>
                <c:pt idx="44">
                  <c:v>12.99409359382099</c:v>
                </c:pt>
                <c:pt idx="45">
                  <c:v>12.37300435413643</c:v>
                </c:pt>
                <c:pt idx="46">
                  <c:v>13.897810218978101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33.444561699317894</c:v>
                </c:pt>
                <c:pt idx="1">
                  <c:v>33.699542441164496</c:v>
                </c:pt>
                <c:pt idx="2">
                  <c:v>34.445586186462585</c:v>
                </c:pt>
                <c:pt idx="4">
                  <c:v>11.079011989022099</c:v>
                </c:pt>
                <c:pt idx="5">
                  <c:v>10.455261381534537</c:v>
                </c:pt>
                <c:pt idx="6">
                  <c:v>14.633978376144894</c:v>
                </c:pt>
                <c:pt idx="8">
                  <c:v>5.2738136388326495</c:v>
                </c:pt>
                <c:pt idx="9">
                  <c:v>5.998852991779775</c:v>
                </c:pt>
                <c:pt idx="10">
                  <c:v>6.6733112852806604</c:v>
                </c:pt>
                <c:pt idx="12">
                  <c:v>3.6606419335517741</c:v>
                </c:pt>
                <c:pt idx="13">
                  <c:v>3.6292378281927098</c:v>
                </c:pt>
                <c:pt idx="14">
                  <c:v>5.3540215666765265</c:v>
                </c:pt>
                <c:pt idx="16">
                  <c:v>11.755173273497881</c:v>
                </c:pt>
                <c:pt idx="17">
                  <c:v>13.647472871248411</c:v>
                </c:pt>
                <c:pt idx="18">
                  <c:v>19.303557910673732</c:v>
                </c:pt>
                <c:pt idx="20">
                  <c:v>1.1928934010152283</c:v>
                </c:pt>
                <c:pt idx="21">
                  <c:v>1.1496949788831536</c:v>
                </c:pt>
                <c:pt idx="22">
                  <c:v>1.419950301739439</c:v>
                </c:pt>
                <c:pt idx="24">
                  <c:v>7.5763286845081028</c:v>
                </c:pt>
                <c:pt idx="25">
                  <c:v>7.3189522342064715</c:v>
                </c:pt>
                <c:pt idx="26">
                  <c:v>7.6146288209606974</c:v>
                </c:pt>
                <c:pt idx="28">
                  <c:v>5.7369089415104204</c:v>
                </c:pt>
                <c:pt idx="29">
                  <c:v>6.3165700417958739</c:v>
                </c:pt>
                <c:pt idx="30">
                  <c:v>6.7027584428976548</c:v>
                </c:pt>
                <c:pt idx="32">
                  <c:v>6.1919002248649653</c:v>
                </c:pt>
                <c:pt idx="33">
                  <c:v>7.3720418789120501</c:v>
                </c:pt>
                <c:pt idx="34">
                  <c:v>9.1358431501771165</c:v>
                </c:pt>
                <c:pt idx="36">
                  <c:v>13.974151857835219</c:v>
                </c:pt>
                <c:pt idx="37">
                  <c:v>14.047849983834466</c:v>
                </c:pt>
                <c:pt idx="38">
                  <c:v>17.745112895893318</c:v>
                </c:pt>
                <c:pt idx="40">
                  <c:v>3.7877671333824607</c:v>
                </c:pt>
                <c:pt idx="41">
                  <c:v>4.1544117647058822</c:v>
                </c:pt>
                <c:pt idx="42">
                  <c:v>5.7320441988950286</c:v>
                </c:pt>
                <c:pt idx="44">
                  <c:v>11.403907314856882</c:v>
                </c:pt>
                <c:pt idx="45">
                  <c:v>12.772133526850507</c:v>
                </c:pt>
                <c:pt idx="46">
                  <c:v>14.744525547445257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ash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11.072331845703069</c:v>
                </c:pt>
                <c:pt idx="1">
                  <c:v>12.731437877121451</c:v>
                </c:pt>
                <c:pt idx="2">
                  <c:v>16.572210279460624</c:v>
                </c:pt>
                <c:pt idx="4">
                  <c:v>12.025133612595695</c:v>
                </c:pt>
                <c:pt idx="5">
                  <c:v>14.400360009000224</c:v>
                </c:pt>
                <c:pt idx="6">
                  <c:v>16.892775979615728</c:v>
                </c:pt>
                <c:pt idx="8">
                  <c:v>5.5602192484321762</c:v>
                </c:pt>
                <c:pt idx="9">
                  <c:v>5.5362263429554579</c:v>
                </c:pt>
                <c:pt idx="10">
                  <c:v>6.6234766456757121</c:v>
                </c:pt>
                <c:pt idx="12">
                  <c:v>4.1996970017263857</c:v>
                </c:pt>
                <c:pt idx="13">
                  <c:v>4.298368595462656</c:v>
                </c:pt>
                <c:pt idx="14">
                  <c:v>5.9590717186113427</c:v>
                </c:pt>
                <c:pt idx="16">
                  <c:v>4.475193218648716</c:v>
                </c:pt>
                <c:pt idx="17">
                  <c:v>5.8167953856681986</c:v>
                </c:pt>
                <c:pt idx="18">
                  <c:v>6.3436790310370927</c:v>
                </c:pt>
                <c:pt idx="20">
                  <c:v>3.5025380710659899</c:v>
                </c:pt>
                <c:pt idx="21">
                  <c:v>3.5429375879868608</c:v>
                </c:pt>
                <c:pt idx="22">
                  <c:v>3.4433794817181393</c:v>
                </c:pt>
                <c:pt idx="24">
                  <c:v>3.5808518658122881</c:v>
                </c:pt>
                <c:pt idx="25">
                  <c:v>3.2742681047765796</c:v>
                </c:pt>
                <c:pt idx="26">
                  <c:v>4.503275109170306</c:v>
                </c:pt>
                <c:pt idx="28">
                  <c:v>3.2568910136699785</c:v>
                </c:pt>
                <c:pt idx="29">
                  <c:v>3.1144667655386273</c:v>
                </c:pt>
                <c:pt idx="30">
                  <c:v>3.0420211394689352</c:v>
                </c:pt>
                <c:pt idx="32">
                  <c:v>3.9339777916869512</c:v>
                </c:pt>
                <c:pt idx="33">
                  <c:v>5.0017856807202872</c:v>
                </c:pt>
                <c:pt idx="34">
                  <c:v>5.6100172996128181</c:v>
                </c:pt>
                <c:pt idx="36">
                  <c:v>13.877221324717286</c:v>
                </c:pt>
                <c:pt idx="37">
                  <c:v>14.27416747494342</c:v>
                </c:pt>
                <c:pt idx="38">
                  <c:v>15.941809365055311</c:v>
                </c:pt>
                <c:pt idx="40">
                  <c:v>4.8931466470154756</c:v>
                </c:pt>
                <c:pt idx="41">
                  <c:v>6.0171568627450984</c:v>
                </c:pt>
                <c:pt idx="42">
                  <c:v>6.5262430939226528</c:v>
                </c:pt>
                <c:pt idx="44">
                  <c:v>10.04089050431622</c:v>
                </c:pt>
                <c:pt idx="45">
                  <c:v>9.833091436865022</c:v>
                </c:pt>
                <c:pt idx="46">
                  <c:v>10.91970802919708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13.863577809442187</c:v>
                </c:pt>
                <c:pt idx="1">
                  <c:v>14.424338103066598</c:v>
                </c:pt>
                <c:pt idx="2">
                  <c:v>15.251955081221272</c:v>
                </c:pt>
                <c:pt idx="4">
                  <c:v>50.698678176422987</c:v>
                </c:pt>
                <c:pt idx="5">
                  <c:v>50.057130985769192</c:v>
                </c:pt>
                <c:pt idx="6">
                  <c:v>45.835538152185421</c:v>
                </c:pt>
                <c:pt idx="8">
                  <c:v>60.213618157543394</c:v>
                </c:pt>
                <c:pt idx="9">
                  <c:v>58.393047720689125</c:v>
                </c:pt>
                <c:pt idx="10">
                  <c:v>53.670162059103909</c:v>
                </c:pt>
                <c:pt idx="12">
                  <c:v>68.653305203938103</c:v>
                </c:pt>
                <c:pt idx="13">
                  <c:v>70.429681306484866</c:v>
                </c:pt>
                <c:pt idx="14">
                  <c:v>65.144263640092987</c:v>
                </c:pt>
                <c:pt idx="16">
                  <c:v>74.360542137980232</c:v>
                </c:pt>
                <c:pt idx="17">
                  <c:v>73.348510997686631</c:v>
                </c:pt>
                <c:pt idx="18">
                  <c:v>70.530504772448452</c:v>
                </c:pt>
                <c:pt idx="20">
                  <c:v>90.10339734121122</c:v>
                </c:pt>
                <c:pt idx="21">
                  <c:v>85.305821665438458</c:v>
                </c:pt>
                <c:pt idx="22">
                  <c:v>91.027754877713662</c:v>
                </c:pt>
                <c:pt idx="24">
                  <c:v>81.14229844787549</c:v>
                </c:pt>
                <c:pt idx="25">
                  <c:v>85.240748109828886</c:v>
                </c:pt>
                <c:pt idx="26">
                  <c:v>86.183688464364437</c:v>
                </c:pt>
                <c:pt idx="28">
                  <c:v>75.346957450053381</c:v>
                </c:pt>
                <c:pt idx="29">
                  <c:v>76.947608200455576</c:v>
                </c:pt>
                <c:pt idx="30">
                  <c:v>79.500757662164148</c:v>
                </c:pt>
                <c:pt idx="32">
                  <c:v>60.202515534925503</c:v>
                </c:pt>
                <c:pt idx="33">
                  <c:v>57.253580957207376</c:v>
                </c:pt>
                <c:pt idx="34">
                  <c:v>54.911490983402835</c:v>
                </c:pt>
                <c:pt idx="36">
                  <c:v>38.973536487570165</c:v>
                </c:pt>
                <c:pt idx="37">
                  <c:v>39.005788844987592</c:v>
                </c:pt>
                <c:pt idx="38">
                  <c:v>36.364513018322086</c:v>
                </c:pt>
                <c:pt idx="40">
                  <c:v>75.297417545217144</c:v>
                </c:pt>
                <c:pt idx="41">
                  <c:v>74.561719933626719</c:v>
                </c:pt>
                <c:pt idx="42">
                  <c:v>71.699664314585192</c:v>
                </c:pt>
                <c:pt idx="44">
                  <c:v>50.172467858262785</c:v>
                </c:pt>
                <c:pt idx="45">
                  <c:v>51.767955801104968</c:v>
                </c:pt>
                <c:pt idx="46">
                  <c:v>49.763560500695405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Tech/Trade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2.3439841420902363</c:v>
                </c:pt>
                <c:pt idx="1">
                  <c:v>2.3365955855732876</c:v>
                </c:pt>
                <c:pt idx="2">
                  <c:v>2.3699763201358444</c:v>
                </c:pt>
                <c:pt idx="4">
                  <c:v>8.4003237118964122</c:v>
                </c:pt>
                <c:pt idx="5">
                  <c:v>8.4398047159031897</c:v>
                </c:pt>
                <c:pt idx="6">
                  <c:v>9.3766536141390624</c:v>
                </c:pt>
                <c:pt idx="8">
                  <c:v>6.8925233644859807</c:v>
                </c:pt>
                <c:pt idx="9">
                  <c:v>5.7935660923921333</c:v>
                </c:pt>
                <c:pt idx="10">
                  <c:v>5.643469971401335</c:v>
                </c:pt>
                <c:pt idx="12">
                  <c:v>4.2369901547116733</c:v>
                </c:pt>
                <c:pt idx="13">
                  <c:v>4.1065482796892345</c:v>
                </c:pt>
                <c:pt idx="14">
                  <c:v>5.4150143579926162</c:v>
                </c:pt>
                <c:pt idx="16">
                  <c:v>1.171914806888821</c:v>
                </c:pt>
                <c:pt idx="17">
                  <c:v>0.92167590790584952</c:v>
                </c:pt>
                <c:pt idx="18">
                  <c:v>1.1968522785075253</c:v>
                </c:pt>
                <c:pt idx="20">
                  <c:v>0.19694731659281145</c:v>
                </c:pt>
                <c:pt idx="21">
                  <c:v>0.2210759027266028</c:v>
                </c:pt>
                <c:pt idx="22">
                  <c:v>0.30228084638636987</c:v>
                </c:pt>
                <c:pt idx="24">
                  <c:v>0.41145557501935059</c:v>
                </c:pt>
                <c:pt idx="25">
                  <c:v>0.33028253083963388</c:v>
                </c:pt>
                <c:pt idx="26">
                  <c:v>0.31447465099191774</c:v>
                </c:pt>
                <c:pt idx="28">
                  <c:v>0.35648924813176758</c:v>
                </c:pt>
                <c:pt idx="29">
                  <c:v>0.33240529823673332</c:v>
                </c:pt>
                <c:pt idx="30">
                  <c:v>0.39105143955811184</c:v>
                </c:pt>
                <c:pt idx="32">
                  <c:v>0.72059594220259038</c:v>
                </c:pt>
                <c:pt idx="33">
                  <c:v>0.77059516179517373</c:v>
                </c:pt>
                <c:pt idx="34">
                  <c:v>0.92513324680345754</c:v>
                </c:pt>
                <c:pt idx="36">
                  <c:v>1.9513499064421278</c:v>
                </c:pt>
                <c:pt idx="37">
                  <c:v>1.7734080676284112</c:v>
                </c:pt>
                <c:pt idx="38">
                  <c:v>2.1407907425265189</c:v>
                </c:pt>
                <c:pt idx="40">
                  <c:v>0.25147499758197117</c:v>
                </c:pt>
                <c:pt idx="41">
                  <c:v>0.20922011398888971</c:v>
                </c:pt>
                <c:pt idx="42">
                  <c:v>0.27402891005001029</c:v>
                </c:pt>
                <c:pt idx="44">
                  <c:v>1.4111006585136407</c:v>
                </c:pt>
                <c:pt idx="45">
                  <c:v>2.1546961325966851</c:v>
                </c:pt>
                <c:pt idx="46">
                  <c:v>2.642559109874826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Sales/Admin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38.561115521928194</c:v>
                </c:pt>
                <c:pt idx="1">
                  <c:v>38.285270011217079</c:v>
                </c:pt>
                <c:pt idx="2">
                  <c:v>37.067278672866323</c:v>
                </c:pt>
                <c:pt idx="4">
                  <c:v>15.074183976261127</c:v>
                </c:pt>
                <c:pt idx="5">
                  <c:v>15.134517502856548</c:v>
                </c:pt>
                <c:pt idx="6">
                  <c:v>16.382685998518362</c:v>
                </c:pt>
                <c:pt idx="8">
                  <c:v>15.587449933244324</c:v>
                </c:pt>
                <c:pt idx="9">
                  <c:v>16.770849214819332</c:v>
                </c:pt>
                <c:pt idx="10">
                  <c:v>16.472831267874167</c:v>
                </c:pt>
                <c:pt idx="12">
                  <c:v>10.759493670886075</c:v>
                </c:pt>
                <c:pt idx="13">
                  <c:v>8.8473125099096244</c:v>
                </c:pt>
                <c:pt idx="14">
                  <c:v>10.611240257076441</c:v>
                </c:pt>
                <c:pt idx="16">
                  <c:v>6.8531539794150609</c:v>
                </c:pt>
                <c:pt idx="17">
                  <c:v>7.1861344692101499</c:v>
                </c:pt>
                <c:pt idx="18">
                  <c:v>7.9949732204302677</c:v>
                </c:pt>
                <c:pt idx="20">
                  <c:v>0.91088133924175296</c:v>
                </c:pt>
                <c:pt idx="21">
                  <c:v>0.88430361090641119</c:v>
                </c:pt>
                <c:pt idx="22">
                  <c:v>0.70074196207749384</c:v>
                </c:pt>
                <c:pt idx="24">
                  <c:v>3.3527518637715406</c:v>
                </c:pt>
                <c:pt idx="25">
                  <c:v>2.5387982491046559</c:v>
                </c:pt>
                <c:pt idx="26">
                  <c:v>2.2542248346803824</c:v>
                </c:pt>
                <c:pt idx="28">
                  <c:v>5.2520207411926183</c:v>
                </c:pt>
                <c:pt idx="29">
                  <c:v>4.8561545600269973</c:v>
                </c:pt>
                <c:pt idx="30">
                  <c:v>4.5801899858243855</c:v>
                </c:pt>
                <c:pt idx="32">
                  <c:v>22.815752040128771</c:v>
                </c:pt>
                <c:pt idx="33">
                  <c:v>24.815549030421369</c:v>
                </c:pt>
                <c:pt idx="34">
                  <c:v>26.334539228411259</c:v>
                </c:pt>
                <c:pt idx="36">
                  <c:v>29.118773946360154</c:v>
                </c:pt>
                <c:pt idx="37">
                  <c:v>28.916659009464301</c:v>
                </c:pt>
                <c:pt idx="38">
                  <c:v>28.717454194792669</c:v>
                </c:pt>
                <c:pt idx="40">
                  <c:v>12.622110455556632</c:v>
                </c:pt>
                <c:pt idx="41">
                  <c:v>12.964432580621891</c:v>
                </c:pt>
                <c:pt idx="42">
                  <c:v>15.653901486606836</c:v>
                </c:pt>
                <c:pt idx="44">
                  <c:v>21.260583254938854</c:v>
                </c:pt>
                <c:pt idx="45">
                  <c:v>19.751381215469614</c:v>
                </c:pt>
                <c:pt idx="46">
                  <c:v>20.250347705146037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13.458191588367363</c:v>
                </c:pt>
                <c:pt idx="1">
                  <c:v>13.319841180345771</c:v>
                </c:pt>
                <c:pt idx="2">
                  <c:v>14.811522873952812</c:v>
                </c:pt>
                <c:pt idx="4">
                  <c:v>7.5209063933099536</c:v>
                </c:pt>
                <c:pt idx="5">
                  <c:v>7.8996572140853845</c:v>
                </c:pt>
                <c:pt idx="6">
                  <c:v>9.5301090062440466</c:v>
                </c:pt>
                <c:pt idx="8">
                  <c:v>3.6715620827770357</c:v>
                </c:pt>
                <c:pt idx="9">
                  <c:v>4.6500991004726338</c:v>
                </c:pt>
                <c:pt idx="10">
                  <c:v>6.3870352716873207</c:v>
                </c:pt>
                <c:pt idx="12">
                  <c:v>3.2876230661040791</c:v>
                </c:pt>
                <c:pt idx="13">
                  <c:v>2.9332487712065958</c:v>
                </c:pt>
                <c:pt idx="14">
                  <c:v>5.2509230138110219</c:v>
                </c:pt>
                <c:pt idx="16">
                  <c:v>5.8901457250585958</c:v>
                </c:pt>
                <c:pt idx="17">
                  <c:v>7.2669188117357617</c:v>
                </c:pt>
                <c:pt idx="18">
                  <c:v>10.227102719846801</c:v>
                </c:pt>
                <c:pt idx="20">
                  <c:v>1.1078286558345642</c:v>
                </c:pt>
                <c:pt idx="21">
                  <c:v>6.0280029476787034</c:v>
                </c:pt>
                <c:pt idx="22">
                  <c:v>1.0167628469359713</c:v>
                </c:pt>
                <c:pt idx="24">
                  <c:v>3.1979467959424772</c:v>
                </c:pt>
                <c:pt idx="25">
                  <c:v>2.8093911659371269</c:v>
                </c:pt>
                <c:pt idx="26">
                  <c:v>3.5973548861131519</c:v>
                </c:pt>
                <c:pt idx="28">
                  <c:v>3.8298764678969031</c:v>
                </c:pt>
                <c:pt idx="29">
                  <c:v>4.1356618577575297</c:v>
                </c:pt>
                <c:pt idx="30">
                  <c:v>4.5850781288188616</c:v>
                </c:pt>
                <c:pt idx="32">
                  <c:v>4.2019165980384816</c:v>
                </c:pt>
                <c:pt idx="33">
                  <c:v>4.9544648313484672</c:v>
                </c:pt>
                <c:pt idx="34">
                  <c:v>5.9236143713236311</c:v>
                </c:pt>
                <c:pt idx="36">
                  <c:v>9.5607235142118849</c:v>
                </c:pt>
                <c:pt idx="37">
                  <c:v>9.9696774786364077</c:v>
                </c:pt>
                <c:pt idx="38">
                  <c:v>12.391513982642238</c:v>
                </c:pt>
                <c:pt idx="40">
                  <c:v>2.1375374794467552</c:v>
                </c:pt>
                <c:pt idx="41">
                  <c:v>2.7703628886804705</c:v>
                </c:pt>
                <c:pt idx="42">
                  <c:v>3.4801671576351305</c:v>
                </c:pt>
                <c:pt idx="44">
                  <c:v>10.159924741298212</c:v>
                </c:pt>
                <c:pt idx="45">
                  <c:v>9.4198895027624303</c:v>
                </c:pt>
                <c:pt idx="46">
                  <c:v>12.211404728789985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ash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31.773130938172027</c:v>
                </c:pt>
                <c:pt idx="1">
                  <c:v>31.633955119797264</c:v>
                </c:pt>
                <c:pt idx="2">
                  <c:v>30.499267051823747</c:v>
                </c:pt>
                <c:pt idx="4">
                  <c:v>18.305907742109522</c:v>
                </c:pt>
                <c:pt idx="5">
                  <c:v>18.468889581385685</c:v>
                </c:pt>
                <c:pt idx="6">
                  <c:v>18.875013228913112</c:v>
                </c:pt>
                <c:pt idx="8">
                  <c:v>13.634846461949266</c:v>
                </c:pt>
                <c:pt idx="9">
                  <c:v>14.392437871626774</c:v>
                </c:pt>
                <c:pt idx="10">
                  <c:v>17.82650142993327</c:v>
                </c:pt>
                <c:pt idx="12">
                  <c:v>13.062587904360058</c:v>
                </c:pt>
                <c:pt idx="13">
                  <c:v>13.683209132709687</c:v>
                </c:pt>
                <c:pt idx="14">
                  <c:v>13.578558731026938</c:v>
                </c:pt>
                <c:pt idx="16">
                  <c:v>11.724243350657291</c:v>
                </c:pt>
                <c:pt idx="17">
                  <c:v>11.276759813461609</c:v>
                </c:pt>
                <c:pt idx="18">
                  <c:v>10.050567008766944</c:v>
                </c:pt>
                <c:pt idx="20">
                  <c:v>7.6809453471196454</c:v>
                </c:pt>
                <c:pt idx="21">
                  <c:v>7.5607958732498162</c:v>
                </c:pt>
                <c:pt idx="22">
                  <c:v>6.9524594668865074</c:v>
                </c:pt>
                <c:pt idx="24">
                  <c:v>11.895547317391127</c:v>
                </c:pt>
                <c:pt idx="25">
                  <c:v>9.0807799442896933</c:v>
                </c:pt>
                <c:pt idx="26">
                  <c:v>7.6502571638501102</c:v>
                </c:pt>
                <c:pt idx="28">
                  <c:v>15.214656092725331</c:v>
                </c:pt>
                <c:pt idx="29">
                  <c:v>13.728170083523159</c:v>
                </c:pt>
                <c:pt idx="30">
                  <c:v>10.942922783634497</c:v>
                </c:pt>
                <c:pt idx="32">
                  <c:v>12.059219884704648</c:v>
                </c:pt>
                <c:pt idx="33">
                  <c:v>12.205810019227616</c:v>
                </c:pt>
                <c:pt idx="34">
                  <c:v>11.905222170058821</c:v>
                </c:pt>
                <c:pt idx="36">
                  <c:v>20.395616145415666</c:v>
                </c:pt>
                <c:pt idx="37">
                  <c:v>20.334466599283285</c:v>
                </c:pt>
                <c:pt idx="38">
                  <c:v>20.385728061716492</c:v>
                </c:pt>
                <c:pt idx="40">
                  <c:v>9.6914595221975048</c:v>
                </c:pt>
                <c:pt idx="41">
                  <c:v>9.4942644830820289</c:v>
                </c:pt>
                <c:pt idx="42">
                  <c:v>8.8922381311228325</c:v>
                </c:pt>
                <c:pt idx="44">
                  <c:v>16.995923486986516</c:v>
                </c:pt>
                <c:pt idx="45">
                  <c:v>16.906077348066297</c:v>
                </c:pt>
                <c:pt idx="46">
                  <c:v>15.13212795549374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28.776142065742178</c:v>
                </c:pt>
                <c:pt idx="1">
                  <c:v>27.81403572635794</c:v>
                </c:pt>
                <c:pt idx="2">
                  <c:v>26.162645743198652</c:v>
                </c:pt>
                <c:pt idx="4">
                  <c:v>64.539007092198574</c:v>
                </c:pt>
                <c:pt idx="5">
                  <c:v>64.079788062957761</c:v>
                </c:pt>
                <c:pt idx="6">
                  <c:v>57.087827426810478</c:v>
                </c:pt>
                <c:pt idx="8">
                  <c:v>77.897945138137842</c:v>
                </c:pt>
                <c:pt idx="9">
                  <c:v>74.486000982387196</c:v>
                </c:pt>
                <c:pt idx="10">
                  <c:v>73.802493438320198</c:v>
                </c:pt>
                <c:pt idx="12">
                  <c:v>82.989888647126591</c:v>
                </c:pt>
                <c:pt idx="13">
                  <c:v>84.049223556987982</c:v>
                </c:pt>
                <c:pt idx="14">
                  <c:v>79.36986161466578</c:v>
                </c:pt>
                <c:pt idx="16">
                  <c:v>81.083442551332467</c:v>
                </c:pt>
                <c:pt idx="17">
                  <c:v>76.998368678629689</c:v>
                </c:pt>
                <c:pt idx="18">
                  <c:v>71.405204460966544</c:v>
                </c:pt>
                <c:pt idx="20">
                  <c:v>96.35173058933583</c:v>
                </c:pt>
                <c:pt idx="21">
                  <c:v>96.632124352331616</c:v>
                </c:pt>
                <c:pt idx="22">
                  <c:v>96.588990206011488</c:v>
                </c:pt>
                <c:pt idx="24">
                  <c:v>87.063778580024064</c:v>
                </c:pt>
                <c:pt idx="25">
                  <c:v>88.215931533903884</c:v>
                </c:pt>
                <c:pt idx="26">
                  <c:v>86.834462729912872</c:v>
                </c:pt>
                <c:pt idx="28">
                  <c:v>89.000354065856243</c:v>
                </c:pt>
                <c:pt idx="29">
                  <c:v>88.355074769328667</c:v>
                </c:pt>
                <c:pt idx="30">
                  <c:v>89.017157381910621</c:v>
                </c:pt>
                <c:pt idx="32">
                  <c:v>75.254106445940721</c:v>
                </c:pt>
                <c:pt idx="33">
                  <c:v>69.621435241721144</c:v>
                </c:pt>
                <c:pt idx="34">
                  <c:v>65.023943170646632</c:v>
                </c:pt>
                <c:pt idx="36">
                  <c:v>57.376512921164547</c:v>
                </c:pt>
                <c:pt idx="37">
                  <c:v>58.82352941176471</c:v>
                </c:pt>
                <c:pt idx="38">
                  <c:v>53.779904306220097</c:v>
                </c:pt>
                <c:pt idx="40">
                  <c:v>87.363896848137543</c:v>
                </c:pt>
                <c:pt idx="41">
                  <c:v>85.534274193548384</c:v>
                </c:pt>
                <c:pt idx="42">
                  <c:v>81.804733727810657</c:v>
                </c:pt>
                <c:pt idx="44">
                  <c:v>65.563598759048602</c:v>
                </c:pt>
                <c:pt idx="45">
                  <c:v>62.659846547314579</c:v>
                </c:pt>
                <c:pt idx="46">
                  <c:v>59.542530378842031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65.82284487360468</c:v>
                </c:pt>
                <c:pt idx="1">
                  <c:v>66.330377804935111</c:v>
                </c:pt>
                <c:pt idx="2">
                  <c:v>66.76688421207011</c:v>
                </c:pt>
                <c:pt idx="4">
                  <c:v>28.54248082211608</c:v>
                </c:pt>
                <c:pt idx="5">
                  <c:v>27.832320398940315</c:v>
                </c:pt>
                <c:pt idx="6">
                  <c:v>34.098613251155626</c:v>
                </c:pt>
                <c:pt idx="8">
                  <c:v>19.231147379805329</c:v>
                </c:pt>
                <c:pt idx="9">
                  <c:v>22.608939723528174</c:v>
                </c:pt>
                <c:pt idx="10">
                  <c:v>23.031496062992122</c:v>
                </c:pt>
                <c:pt idx="12">
                  <c:v>14.616664533469862</c:v>
                </c:pt>
                <c:pt idx="13">
                  <c:v>13.671256958687373</c:v>
                </c:pt>
                <c:pt idx="14">
                  <c:v>17.351784711229129</c:v>
                </c:pt>
                <c:pt idx="16">
                  <c:v>16.491917868064657</c:v>
                </c:pt>
                <c:pt idx="17">
                  <c:v>20.155881819829617</c:v>
                </c:pt>
                <c:pt idx="18">
                  <c:v>26.156133828996285</c:v>
                </c:pt>
                <c:pt idx="20">
                  <c:v>1.6838166510757719</c:v>
                </c:pt>
                <c:pt idx="21">
                  <c:v>1.1226252158894645</c:v>
                </c:pt>
                <c:pt idx="22">
                  <c:v>1.2495778453225261</c:v>
                </c:pt>
                <c:pt idx="24">
                  <c:v>10.770156438026474</c:v>
                </c:pt>
                <c:pt idx="25">
                  <c:v>9.874917709019094</c:v>
                </c:pt>
                <c:pt idx="26">
                  <c:v>10.696999031945788</c:v>
                </c:pt>
                <c:pt idx="28">
                  <c:v>9.3473386049805267</c:v>
                </c:pt>
                <c:pt idx="29">
                  <c:v>9.8737936154417234</c:v>
                </c:pt>
                <c:pt idx="30">
                  <c:v>9.7119254395255243</c:v>
                </c:pt>
                <c:pt idx="32">
                  <c:v>22.79452759788995</c:v>
                </c:pt>
                <c:pt idx="33">
                  <c:v>27.609367143165009</c:v>
                </c:pt>
                <c:pt idx="34">
                  <c:v>32.188500935527856</c:v>
                </c:pt>
                <c:pt idx="36">
                  <c:v>35.197906444226369</c:v>
                </c:pt>
                <c:pt idx="37">
                  <c:v>33.402132782937741</c:v>
                </c:pt>
                <c:pt idx="38">
                  <c:v>38.94736842105263</c:v>
                </c:pt>
                <c:pt idx="40">
                  <c:v>10.114613180515761</c:v>
                </c:pt>
                <c:pt idx="41">
                  <c:v>12.37399193548387</c:v>
                </c:pt>
                <c:pt idx="42">
                  <c:v>15.655818540433927</c:v>
                </c:pt>
                <c:pt idx="44">
                  <c:v>29.058945191313342</c:v>
                </c:pt>
                <c:pt idx="45">
                  <c:v>32.395566922421139</c:v>
                </c:pt>
                <c:pt idx="46">
                  <c:v>34.381701215153683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5.4010130606531517</c:v>
                </c:pt>
                <c:pt idx="1">
                  <c:v>5.8555864687069343</c:v>
                </c:pt>
                <c:pt idx="2">
                  <c:v>7.0704700447312456</c:v>
                </c:pt>
                <c:pt idx="4">
                  <c:v>6.9185120856853386</c:v>
                </c:pt>
                <c:pt idx="5">
                  <c:v>8.0878915381019176</c:v>
                </c:pt>
                <c:pt idx="6">
                  <c:v>8.8135593220338979</c:v>
                </c:pt>
                <c:pt idx="8">
                  <c:v>2.8709074820568281</c:v>
                </c:pt>
                <c:pt idx="9">
                  <c:v>2.9050592940846256</c:v>
                </c:pt>
                <c:pt idx="10">
                  <c:v>3.1660104986876636</c:v>
                </c:pt>
                <c:pt idx="12">
                  <c:v>2.3934468194035583</c:v>
                </c:pt>
                <c:pt idx="13">
                  <c:v>2.2795194843246414</c:v>
                </c:pt>
                <c:pt idx="14">
                  <c:v>3.2783536741050909</c:v>
                </c:pt>
                <c:pt idx="16">
                  <c:v>2.4246395806028835</c:v>
                </c:pt>
                <c:pt idx="17">
                  <c:v>2.8457495015406926</c:v>
                </c:pt>
                <c:pt idx="18">
                  <c:v>2.438661710037175</c:v>
                </c:pt>
                <c:pt idx="20">
                  <c:v>1.9644527595884003</c:v>
                </c:pt>
                <c:pt idx="21">
                  <c:v>2.2452504317789295</c:v>
                </c:pt>
                <c:pt idx="22">
                  <c:v>2.1614319486659914</c:v>
                </c:pt>
                <c:pt idx="24">
                  <c:v>2.1660649819494582</c:v>
                </c:pt>
                <c:pt idx="25">
                  <c:v>1.9091507570770245</c:v>
                </c:pt>
                <c:pt idx="26">
                  <c:v>2.4685382381413357</c:v>
                </c:pt>
                <c:pt idx="28">
                  <c:v>1.6523073291632242</c:v>
                </c:pt>
                <c:pt idx="29">
                  <c:v>1.7711316152296108</c:v>
                </c:pt>
                <c:pt idx="30">
                  <c:v>1.2709171785638635</c:v>
                </c:pt>
                <c:pt idx="32">
                  <c:v>1.9513659561693184</c:v>
                </c:pt>
                <c:pt idx="33">
                  <c:v>2.7691976151138569</c:v>
                </c:pt>
                <c:pt idx="34">
                  <c:v>2.7875558938255161</c:v>
                </c:pt>
                <c:pt idx="36">
                  <c:v>7.4255806346090942</c:v>
                </c:pt>
                <c:pt idx="37">
                  <c:v>7.7743378052975567</c:v>
                </c:pt>
                <c:pt idx="38">
                  <c:v>7.2727272727272725</c:v>
                </c:pt>
                <c:pt idx="40">
                  <c:v>2.5214899713467047</c:v>
                </c:pt>
                <c:pt idx="41">
                  <c:v>2.091733870967742</c:v>
                </c:pt>
                <c:pt idx="42">
                  <c:v>2.5394477317554243</c:v>
                </c:pt>
                <c:pt idx="44">
                  <c:v>5.3774560496380559</c:v>
                </c:pt>
                <c:pt idx="45">
                  <c:v>4.9445865302642797</c:v>
                </c:pt>
                <c:pt idx="46">
                  <c:v>6.0757684060042889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UnmarriedManager/Professional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18.150748443502451</c:v>
                </c:pt>
                <c:pt idx="1">
                  <c:v>17.442940038684721</c:v>
                </c:pt>
                <c:pt idx="2">
                  <c:v>15.235862513799475</c:v>
                </c:pt>
                <c:pt idx="4">
                  <c:v>50.043607186464321</c:v>
                </c:pt>
                <c:pt idx="5">
                  <c:v>47.942817294281731</c:v>
                </c:pt>
                <c:pt idx="6">
                  <c:v>37.49817970001456</c:v>
                </c:pt>
                <c:pt idx="8">
                  <c:v>64.240506329113927</c:v>
                </c:pt>
                <c:pt idx="9">
                  <c:v>65.249930703132208</c:v>
                </c:pt>
                <c:pt idx="10">
                  <c:v>62.267063623332234</c:v>
                </c:pt>
                <c:pt idx="12">
                  <c:v>76.219336219336213</c:v>
                </c:pt>
                <c:pt idx="13">
                  <c:v>77.295608401319214</c:v>
                </c:pt>
                <c:pt idx="14">
                  <c:v>69.529163738580465</c:v>
                </c:pt>
                <c:pt idx="16">
                  <c:v>71.610311349179781</c:v>
                </c:pt>
                <c:pt idx="17">
                  <c:v>67.287630402384508</c:v>
                </c:pt>
                <c:pt idx="18">
                  <c:v>60.712387028176494</c:v>
                </c:pt>
                <c:pt idx="20">
                  <c:v>93.304221251819513</c:v>
                </c:pt>
                <c:pt idx="21">
                  <c:v>94.136392606755891</c:v>
                </c:pt>
                <c:pt idx="22">
                  <c:v>92.672028596961567</c:v>
                </c:pt>
                <c:pt idx="24">
                  <c:v>83.832335329341319</c:v>
                </c:pt>
                <c:pt idx="25">
                  <c:v>84.490238611713664</c:v>
                </c:pt>
                <c:pt idx="26">
                  <c:v>81.666666666666671</c:v>
                </c:pt>
                <c:pt idx="28">
                  <c:v>81.888472352389883</c:v>
                </c:pt>
                <c:pt idx="29">
                  <c:v>81.860662701784193</c:v>
                </c:pt>
                <c:pt idx="30">
                  <c:v>81.012894786021306</c:v>
                </c:pt>
                <c:pt idx="32">
                  <c:v>62.985520569983912</c:v>
                </c:pt>
                <c:pt idx="33">
                  <c:v>59.250221827861573</c:v>
                </c:pt>
                <c:pt idx="34">
                  <c:v>54.836488812392425</c:v>
                </c:pt>
                <c:pt idx="36">
                  <c:v>38.548326438510713</c:v>
                </c:pt>
                <c:pt idx="37">
                  <c:v>37.873399715504981</c:v>
                </c:pt>
                <c:pt idx="38">
                  <c:v>32.020826553856168</c:v>
                </c:pt>
                <c:pt idx="40">
                  <c:v>77.080443828016641</c:v>
                </c:pt>
                <c:pt idx="41">
                  <c:v>74.529588219252801</c:v>
                </c:pt>
                <c:pt idx="42">
                  <c:v>69.018478521718265</c:v>
                </c:pt>
                <c:pt idx="44">
                  <c:v>53.541076487252127</c:v>
                </c:pt>
                <c:pt idx="45">
                  <c:v>52.681851579720792</c:v>
                </c:pt>
                <c:pt idx="46">
                  <c:v>46.806105144149242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UnmarriedNot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65.212610941846606</c:v>
                </c:pt>
                <c:pt idx="1">
                  <c:v>63.707285622179242</c:v>
                </c:pt>
                <c:pt idx="2">
                  <c:v>60.820650218931014</c:v>
                </c:pt>
                <c:pt idx="4">
                  <c:v>32.269317983603699</c:v>
                </c:pt>
                <c:pt idx="5">
                  <c:v>31.188981868898185</c:v>
                </c:pt>
                <c:pt idx="6">
                  <c:v>38.168050094655605</c:v>
                </c:pt>
                <c:pt idx="8">
                  <c:v>27.575294631165427</c:v>
                </c:pt>
                <c:pt idx="9">
                  <c:v>26.000184791647417</c:v>
                </c:pt>
                <c:pt idx="10">
                  <c:v>26.618149740875513</c:v>
                </c:pt>
                <c:pt idx="12">
                  <c:v>17.075517075517073</c:v>
                </c:pt>
                <c:pt idx="13">
                  <c:v>15.552855407047389</c:v>
                </c:pt>
                <c:pt idx="14">
                  <c:v>20.829234012649334</c:v>
                </c:pt>
                <c:pt idx="16">
                  <c:v>21.627050552393708</c:v>
                </c:pt>
                <c:pt idx="17">
                  <c:v>22.95081967213115</c:v>
                </c:pt>
                <c:pt idx="18">
                  <c:v>29.168881800460756</c:v>
                </c:pt>
                <c:pt idx="20">
                  <c:v>1.9650655021834063</c:v>
                </c:pt>
                <c:pt idx="21">
                  <c:v>1.338432122370937</c:v>
                </c:pt>
                <c:pt idx="22">
                  <c:v>2.3681858802502234</c:v>
                </c:pt>
                <c:pt idx="24">
                  <c:v>10.419161676646706</c:v>
                </c:pt>
                <c:pt idx="25">
                  <c:v>9.9783080260303709</c:v>
                </c:pt>
                <c:pt idx="26">
                  <c:v>11.811594202898553</c:v>
                </c:pt>
                <c:pt idx="28">
                  <c:v>12.582005623242736</c:v>
                </c:pt>
                <c:pt idx="29">
                  <c:v>12.914188615123196</c:v>
                </c:pt>
                <c:pt idx="30">
                  <c:v>13.305924126331526</c:v>
                </c:pt>
                <c:pt idx="32">
                  <c:v>30.69983911744427</c:v>
                </c:pt>
                <c:pt idx="33">
                  <c:v>33.309671694764859</c:v>
                </c:pt>
                <c:pt idx="34">
                  <c:v>36.442914515203675</c:v>
                </c:pt>
                <c:pt idx="36">
                  <c:v>41.820233170364801</c:v>
                </c:pt>
                <c:pt idx="37">
                  <c:v>42.034139402560463</c:v>
                </c:pt>
                <c:pt idx="38">
                  <c:v>43.54051415554833</c:v>
                </c:pt>
                <c:pt idx="40">
                  <c:v>15.742024965325935</c:v>
                </c:pt>
                <c:pt idx="41">
                  <c:v>16.007635669484593</c:v>
                </c:pt>
                <c:pt idx="42">
                  <c:v>21.238300935925128</c:v>
                </c:pt>
                <c:pt idx="44">
                  <c:v>32.95561850802644</c:v>
                </c:pt>
                <c:pt idx="45">
                  <c:v>33.651726671565015</c:v>
                </c:pt>
                <c:pt idx="46">
                  <c:v>38.157150932730353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UnmarriedNot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16.636640614650947</c:v>
                </c:pt>
                <c:pt idx="1">
                  <c:v>18.84977433913604</c:v>
                </c:pt>
                <c:pt idx="2">
                  <c:v>23.943487267269504</c:v>
                </c:pt>
                <c:pt idx="4">
                  <c:v>17.687074829931973</c:v>
                </c:pt>
                <c:pt idx="5">
                  <c:v>20.868200836820083</c:v>
                </c:pt>
                <c:pt idx="6">
                  <c:v>24.333770205329838</c:v>
                </c:pt>
                <c:pt idx="8">
                  <c:v>8.1841990397206459</c:v>
                </c:pt>
                <c:pt idx="9">
                  <c:v>8.7498845052203631</c:v>
                </c:pt>
                <c:pt idx="10">
                  <c:v>11.114786635792258</c:v>
                </c:pt>
                <c:pt idx="12">
                  <c:v>6.7051467051467055</c:v>
                </c:pt>
                <c:pt idx="13">
                  <c:v>7.1515361916333964</c:v>
                </c:pt>
                <c:pt idx="14">
                  <c:v>9.6416022487702033</c:v>
                </c:pt>
                <c:pt idx="16">
                  <c:v>6.7626380984265158</c:v>
                </c:pt>
                <c:pt idx="17">
                  <c:v>9.761549925484351</c:v>
                </c:pt>
                <c:pt idx="18">
                  <c:v>10.11873117136275</c:v>
                </c:pt>
                <c:pt idx="20">
                  <c:v>4.7307132459970891</c:v>
                </c:pt>
                <c:pt idx="21">
                  <c:v>4.5251752708731674</c:v>
                </c:pt>
                <c:pt idx="22">
                  <c:v>4.9597855227882039</c:v>
                </c:pt>
                <c:pt idx="24">
                  <c:v>5.7485029940119761</c:v>
                </c:pt>
                <c:pt idx="25">
                  <c:v>5.5314533622559656</c:v>
                </c:pt>
                <c:pt idx="26">
                  <c:v>6.5217391304347823</c:v>
                </c:pt>
                <c:pt idx="28">
                  <c:v>5.5295220243673855</c:v>
                </c:pt>
                <c:pt idx="29">
                  <c:v>5.2251486830926082</c:v>
                </c:pt>
                <c:pt idx="30">
                  <c:v>5.6811810876471682</c:v>
                </c:pt>
                <c:pt idx="32">
                  <c:v>6.3146403125718233</c:v>
                </c:pt>
                <c:pt idx="33">
                  <c:v>7.4401064773735577</c:v>
                </c:pt>
                <c:pt idx="34">
                  <c:v>8.7205966724039019</c:v>
                </c:pt>
                <c:pt idx="36">
                  <c:v>19.631440391124482</c:v>
                </c:pt>
                <c:pt idx="37">
                  <c:v>20.092460881934564</c:v>
                </c:pt>
                <c:pt idx="38">
                  <c:v>24.43865929059551</c:v>
                </c:pt>
                <c:pt idx="40">
                  <c:v>7.1775312066574202</c:v>
                </c:pt>
                <c:pt idx="41">
                  <c:v>9.4627761112626114</c:v>
                </c:pt>
                <c:pt idx="42">
                  <c:v>9.7432205423566121</c:v>
                </c:pt>
                <c:pt idx="44">
                  <c:v>13.503305004721437</c:v>
                </c:pt>
                <c:pt idx="45">
                  <c:v>13.66642174871418</c:v>
                </c:pt>
                <c:pt idx="46">
                  <c:v>15.036743923120408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MarriedManager/Professional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13.022758349918091</c:v>
                </c:pt>
                <c:pt idx="1">
                  <c:v>14.083499667332003</c:v>
                </c:pt>
                <c:pt idx="2">
                  <c:v>15.740056335777213</c:v>
                </c:pt>
                <c:pt idx="4">
                  <c:v>49.500438212094657</c:v>
                </c:pt>
                <c:pt idx="5">
                  <c:v>49.717996923602804</c:v>
                </c:pt>
                <c:pt idx="6">
                  <c:v>50.963874939251582</c:v>
                </c:pt>
                <c:pt idx="8">
                  <c:v>56.807286673058485</c:v>
                </c:pt>
                <c:pt idx="9">
                  <c:v>52.862082212831353</c:v>
                </c:pt>
                <c:pt idx="10">
                  <c:v>50.250584697627801</c:v>
                </c:pt>
                <c:pt idx="12">
                  <c:v>60.029211295034081</c:v>
                </c:pt>
                <c:pt idx="13">
                  <c:v>63.612679114198869</c:v>
                </c:pt>
                <c:pt idx="14">
                  <c:v>57.974062390466173</c:v>
                </c:pt>
                <c:pt idx="16">
                  <c:v>72.700296735905042</c:v>
                </c:pt>
                <c:pt idx="17">
                  <c:v>67.481982965713044</c:v>
                </c:pt>
                <c:pt idx="18">
                  <c:v>72.831642683022721</c:v>
                </c:pt>
                <c:pt idx="20">
                  <c:v>80.110243454294903</c:v>
                </c:pt>
                <c:pt idx="21">
                  <c:v>80.931744312025998</c:v>
                </c:pt>
                <c:pt idx="22">
                  <c:v>78.626389284696501</c:v>
                </c:pt>
                <c:pt idx="24">
                  <c:v>75.26422764227641</c:v>
                </c:pt>
                <c:pt idx="25">
                  <c:v>77.801790676134601</c:v>
                </c:pt>
                <c:pt idx="26">
                  <c:v>81.723903434206051</c:v>
                </c:pt>
                <c:pt idx="28">
                  <c:v>65.812900979758297</c:v>
                </c:pt>
                <c:pt idx="29">
                  <c:v>69.629918868497555</c:v>
                </c:pt>
                <c:pt idx="30">
                  <c:v>74.473293470845533</c:v>
                </c:pt>
                <c:pt idx="32">
                  <c:v>55.485473056866155</c:v>
                </c:pt>
                <c:pt idx="33">
                  <c:v>53.17521931527056</c:v>
                </c:pt>
                <c:pt idx="34">
                  <c:v>52.239353891336272</c:v>
                </c:pt>
                <c:pt idx="36">
                  <c:v>44.505735049470275</c:v>
                </c:pt>
                <c:pt idx="37">
                  <c:v>47.574069589085326</c:v>
                </c:pt>
                <c:pt idx="38">
                  <c:v>47.421550982079971</c:v>
                </c:pt>
                <c:pt idx="40">
                  <c:v>68.781237985390248</c:v>
                </c:pt>
                <c:pt idx="41">
                  <c:v>67.424643046007404</c:v>
                </c:pt>
                <c:pt idx="42">
                  <c:v>69.469214437367299</c:v>
                </c:pt>
                <c:pt idx="44">
                  <c:v>56.79190751445087</c:v>
                </c:pt>
                <c:pt idx="45">
                  <c:v>50.766087844739531</c:v>
                </c:pt>
                <c:pt idx="46">
                  <c:v>54.415954415954417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MarriedNot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51.10407105045828</c:v>
                </c:pt>
                <c:pt idx="1">
                  <c:v>51.151031270791755</c:v>
                </c:pt>
                <c:pt idx="2">
                  <c:v>52.204486884951137</c:v>
                </c:pt>
                <c:pt idx="4">
                  <c:v>28.168273444347065</c:v>
                </c:pt>
                <c:pt idx="5">
                  <c:v>29.618868569475303</c:v>
                </c:pt>
                <c:pt idx="6">
                  <c:v>30.48760732220962</c:v>
                </c:pt>
                <c:pt idx="8">
                  <c:v>21.812080536912752</c:v>
                </c:pt>
                <c:pt idx="9">
                  <c:v>26.469458317326154</c:v>
                </c:pt>
                <c:pt idx="10">
                  <c:v>26.996324757768125</c:v>
                </c:pt>
                <c:pt idx="12">
                  <c:v>19.376825705939627</c:v>
                </c:pt>
                <c:pt idx="13">
                  <c:v>15.371254884932698</c:v>
                </c:pt>
                <c:pt idx="14">
                  <c:v>22.502628811777075</c:v>
                </c:pt>
                <c:pt idx="16">
                  <c:v>8.1249116857425481</c:v>
                </c:pt>
                <c:pt idx="17">
                  <c:v>10.963092378248525</c:v>
                </c:pt>
                <c:pt idx="18">
                  <c:v>14.932767162066524</c:v>
                </c:pt>
                <c:pt idx="20">
                  <c:v>7.028020211299955</c:v>
                </c:pt>
                <c:pt idx="21">
                  <c:v>7.4756229685807138</c:v>
                </c:pt>
                <c:pt idx="22">
                  <c:v>8.2644628099173563</c:v>
                </c:pt>
                <c:pt idx="24">
                  <c:v>9.9898373983739859</c:v>
                </c:pt>
                <c:pt idx="25">
                  <c:v>9.3393022537820318</c:v>
                </c:pt>
                <c:pt idx="26">
                  <c:v>7.9394763685821159</c:v>
                </c:pt>
                <c:pt idx="28">
                  <c:v>10.732580693290894</c:v>
                </c:pt>
                <c:pt idx="29">
                  <c:v>9.2498589960518913</c:v>
                </c:pt>
                <c:pt idx="30">
                  <c:v>9.7756731811067858</c:v>
                </c:pt>
                <c:pt idx="32">
                  <c:v>24.082443506332257</c:v>
                </c:pt>
                <c:pt idx="33">
                  <c:v>27.610433972517669</c:v>
                </c:pt>
                <c:pt idx="34">
                  <c:v>30.997196635963153</c:v>
                </c:pt>
                <c:pt idx="36">
                  <c:v>32.869275895280616</c:v>
                </c:pt>
                <c:pt idx="37">
                  <c:v>33.341406313070152</c:v>
                </c:pt>
                <c:pt idx="38">
                  <c:v>35.198372329603259</c:v>
                </c:pt>
                <c:pt idx="40">
                  <c:v>11.995386389850058</c:v>
                </c:pt>
                <c:pt idx="41">
                  <c:v>13.934426229508192</c:v>
                </c:pt>
                <c:pt idx="42">
                  <c:v>15.753715498938428</c:v>
                </c:pt>
                <c:pt idx="44">
                  <c:v>18.352601156069365</c:v>
                </c:pt>
                <c:pt idx="45">
                  <c:v>22.880490296220632</c:v>
                </c:pt>
                <c:pt idx="46">
                  <c:v>24.596391263057928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MarriedNot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35.873170599623627</c:v>
                </c:pt>
                <c:pt idx="1">
                  <c:v>34.765469061876246</c:v>
                </c:pt>
                <c:pt idx="2">
                  <c:v>32.05545677927163</c:v>
                </c:pt>
                <c:pt idx="4">
                  <c:v>22.331288343558281</c:v>
                </c:pt>
                <c:pt idx="5">
                  <c:v>20.663134506921892</c:v>
                </c:pt>
                <c:pt idx="6">
                  <c:v>18.548517738538798</c:v>
                </c:pt>
                <c:pt idx="8">
                  <c:v>21.380632790028763</c:v>
                </c:pt>
                <c:pt idx="9">
                  <c:v>20.668459469842489</c:v>
                </c:pt>
                <c:pt idx="10">
                  <c:v>22.753090544604078</c:v>
                </c:pt>
                <c:pt idx="12">
                  <c:v>20.593962999026292</c:v>
                </c:pt>
                <c:pt idx="13">
                  <c:v>21.016066000868435</c:v>
                </c:pt>
                <c:pt idx="14">
                  <c:v>19.523308797756748</c:v>
                </c:pt>
                <c:pt idx="16">
                  <c:v>19.174791578352409</c:v>
                </c:pt>
                <c:pt idx="17">
                  <c:v>21.554924656038434</c:v>
                </c:pt>
                <c:pt idx="18">
                  <c:v>12.235590154910749</c:v>
                </c:pt>
                <c:pt idx="20">
                  <c:v>12.861736334405144</c:v>
                </c:pt>
                <c:pt idx="21">
                  <c:v>11.592632719393283</c:v>
                </c:pt>
                <c:pt idx="22">
                  <c:v>13.10914790538615</c:v>
                </c:pt>
                <c:pt idx="24">
                  <c:v>14.745934959349594</c:v>
                </c:pt>
                <c:pt idx="25">
                  <c:v>12.858907070083358</c:v>
                </c:pt>
                <c:pt idx="26">
                  <c:v>10.336620197211833</c:v>
                </c:pt>
                <c:pt idx="28">
                  <c:v>23.454518326950812</c:v>
                </c:pt>
                <c:pt idx="29">
                  <c:v>21.120222135450561</c:v>
                </c:pt>
                <c:pt idx="30">
                  <c:v>15.751033348047674</c:v>
                </c:pt>
                <c:pt idx="32">
                  <c:v>20.432083436801591</c:v>
                </c:pt>
                <c:pt idx="33">
                  <c:v>19.214346712211785</c:v>
                </c:pt>
                <c:pt idx="34">
                  <c:v>16.763449472700572</c:v>
                </c:pt>
                <c:pt idx="36">
                  <c:v>22.624989055249102</c:v>
                </c:pt>
                <c:pt idx="37">
                  <c:v>19.084524097844515</c:v>
                </c:pt>
                <c:pt idx="38">
                  <c:v>17.38007668831677</c:v>
                </c:pt>
                <c:pt idx="40">
                  <c:v>19.223375624759708</c:v>
                </c:pt>
                <c:pt idx="41">
                  <c:v>18.640930724484399</c:v>
                </c:pt>
                <c:pt idx="42">
                  <c:v>14.777070063694268</c:v>
                </c:pt>
                <c:pt idx="44">
                  <c:v>24.855491329479769</c:v>
                </c:pt>
                <c:pt idx="45">
                  <c:v>26.353421859039837</c:v>
                </c:pt>
                <c:pt idx="46">
                  <c:v>20.987654320987652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UnmarriedManager/Professional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14.958265075278881</c:v>
                </c:pt>
                <c:pt idx="1">
                  <c:v>14.768004071592161</c:v>
                </c:pt>
                <c:pt idx="2">
                  <c:v>14.818975200898644</c:v>
                </c:pt>
                <c:pt idx="4">
                  <c:v>53.490480507706259</c:v>
                </c:pt>
                <c:pt idx="5">
                  <c:v>55.02577319587629</c:v>
                </c:pt>
                <c:pt idx="6">
                  <c:v>50.837520938023452</c:v>
                </c:pt>
                <c:pt idx="8">
                  <c:v>62.953367875647672</c:v>
                </c:pt>
                <c:pt idx="9">
                  <c:v>60.408560311284042</c:v>
                </c:pt>
                <c:pt idx="10">
                  <c:v>59.642401021711365</c:v>
                </c:pt>
                <c:pt idx="12">
                  <c:v>71.357615894039739</c:v>
                </c:pt>
                <c:pt idx="13">
                  <c:v>68.351063829787236</c:v>
                </c:pt>
                <c:pt idx="14">
                  <c:v>66.584766584766584</c:v>
                </c:pt>
                <c:pt idx="16">
                  <c:v>83.269378357636228</c:v>
                </c:pt>
                <c:pt idx="17">
                  <c:v>78.348309798887456</c:v>
                </c:pt>
                <c:pt idx="18">
                  <c:v>76.256800870511427</c:v>
                </c:pt>
                <c:pt idx="20">
                  <c:v>86.436170212765958</c:v>
                </c:pt>
                <c:pt idx="21">
                  <c:v>88.388214904679373</c:v>
                </c:pt>
                <c:pt idx="22">
                  <c:v>87.517337031900126</c:v>
                </c:pt>
                <c:pt idx="24">
                  <c:v>80.659609120521168</c:v>
                </c:pt>
                <c:pt idx="25">
                  <c:v>80.825008056719298</c:v>
                </c:pt>
                <c:pt idx="26">
                  <c:v>81.769911504424783</c:v>
                </c:pt>
                <c:pt idx="28">
                  <c:v>81.700035124692661</c:v>
                </c:pt>
                <c:pt idx="29">
                  <c:v>82.783056852955383</c:v>
                </c:pt>
                <c:pt idx="30">
                  <c:v>81.969552806850615</c:v>
                </c:pt>
                <c:pt idx="32">
                  <c:v>64.36472346786249</c:v>
                </c:pt>
                <c:pt idx="33">
                  <c:v>59.140670982931141</c:v>
                </c:pt>
                <c:pt idx="34">
                  <c:v>55.673722250903459</c:v>
                </c:pt>
                <c:pt idx="36">
                  <c:v>49.20360110803324</c:v>
                </c:pt>
                <c:pt idx="37">
                  <c:v>51.443887255749608</c:v>
                </c:pt>
                <c:pt idx="38">
                  <c:v>46.338555858310627</c:v>
                </c:pt>
                <c:pt idx="40">
                  <c:v>76.446280991735534</c:v>
                </c:pt>
                <c:pt idx="41">
                  <c:v>69.769874476987454</c:v>
                </c:pt>
                <c:pt idx="42">
                  <c:v>70.328719723183397</c:v>
                </c:pt>
                <c:pt idx="44">
                  <c:v>51.056338028169016</c:v>
                </c:pt>
                <c:pt idx="45">
                  <c:v>46.260387811634352</c:v>
                </c:pt>
                <c:pt idx="46">
                  <c:v>47.708894878706197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UnmarriedNot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57.126140884624391</c:v>
                </c:pt>
                <c:pt idx="1">
                  <c:v>55.174315039443542</c:v>
                </c:pt>
                <c:pt idx="2">
                  <c:v>52.609522163656777</c:v>
                </c:pt>
                <c:pt idx="4">
                  <c:v>34.542157751586579</c:v>
                </c:pt>
                <c:pt idx="5">
                  <c:v>32.646048109965633</c:v>
                </c:pt>
                <c:pt idx="6">
                  <c:v>36.348408710217754</c:v>
                </c:pt>
                <c:pt idx="8">
                  <c:v>28.626943005181342</c:v>
                </c:pt>
                <c:pt idx="9">
                  <c:v>30.739299610894939</c:v>
                </c:pt>
                <c:pt idx="10">
                  <c:v>29.246487867177517</c:v>
                </c:pt>
                <c:pt idx="12">
                  <c:v>22.516556291390728</c:v>
                </c:pt>
                <c:pt idx="13">
                  <c:v>21.941489361702125</c:v>
                </c:pt>
                <c:pt idx="14">
                  <c:v>23.218673218673217</c:v>
                </c:pt>
                <c:pt idx="16">
                  <c:v>14.04451266308519</c:v>
                </c:pt>
                <c:pt idx="17">
                  <c:v>16.645271715875054</c:v>
                </c:pt>
                <c:pt idx="18">
                  <c:v>17.344940152339504</c:v>
                </c:pt>
                <c:pt idx="20">
                  <c:v>6.3829787234042552</c:v>
                </c:pt>
                <c:pt idx="21">
                  <c:v>7.1057192374350082</c:v>
                </c:pt>
                <c:pt idx="22">
                  <c:v>6.2413314840499297</c:v>
                </c:pt>
                <c:pt idx="24">
                  <c:v>8.2654723127035847</c:v>
                </c:pt>
                <c:pt idx="25">
                  <c:v>9.7647437963261368</c:v>
                </c:pt>
                <c:pt idx="26">
                  <c:v>8.5309734513274336</c:v>
                </c:pt>
                <c:pt idx="28">
                  <c:v>11.292588689848964</c:v>
                </c:pt>
                <c:pt idx="29">
                  <c:v>10.871315831856981</c:v>
                </c:pt>
                <c:pt idx="30">
                  <c:v>11.227402473834443</c:v>
                </c:pt>
                <c:pt idx="32">
                  <c:v>28.340807174887889</c:v>
                </c:pt>
                <c:pt idx="33">
                  <c:v>32.866391995291345</c:v>
                </c:pt>
                <c:pt idx="34">
                  <c:v>35.332989158492516</c:v>
                </c:pt>
                <c:pt idx="36">
                  <c:v>39.819944598337955</c:v>
                </c:pt>
                <c:pt idx="37">
                  <c:v>35.811862355178974</c:v>
                </c:pt>
                <c:pt idx="38">
                  <c:v>39.015667574931882</c:v>
                </c:pt>
                <c:pt idx="40">
                  <c:v>13.636363636363635</c:v>
                </c:pt>
                <c:pt idx="41">
                  <c:v>19.560669456066943</c:v>
                </c:pt>
                <c:pt idx="42">
                  <c:v>17.647058823529409</c:v>
                </c:pt>
                <c:pt idx="44">
                  <c:v>32.04225352112676</c:v>
                </c:pt>
                <c:pt idx="45">
                  <c:v>32.686980609418285</c:v>
                </c:pt>
                <c:pt idx="46">
                  <c:v>33.423180592991912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UnmarriedNot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27.915594040096732</c:v>
                </c:pt>
                <c:pt idx="1">
                  <c:v>30.057680888964288</c:v>
                </c:pt>
                <c:pt idx="2">
                  <c:v>32.571502635444574</c:v>
                </c:pt>
                <c:pt idx="4">
                  <c:v>11.967361740707162</c:v>
                </c:pt>
                <c:pt idx="5">
                  <c:v>12.328178694158076</c:v>
                </c:pt>
                <c:pt idx="6">
                  <c:v>12.814070351758794</c:v>
                </c:pt>
                <c:pt idx="8">
                  <c:v>8.4196891191709842</c:v>
                </c:pt>
                <c:pt idx="9">
                  <c:v>8.8521400778210122</c:v>
                </c:pt>
                <c:pt idx="10">
                  <c:v>11.111111111111111</c:v>
                </c:pt>
                <c:pt idx="12">
                  <c:v>6.1258278145695364</c:v>
                </c:pt>
                <c:pt idx="13">
                  <c:v>9.7074468085106371</c:v>
                </c:pt>
                <c:pt idx="14">
                  <c:v>10.196560196560196</c:v>
                </c:pt>
                <c:pt idx="16">
                  <c:v>2.6861089792785879</c:v>
                </c:pt>
                <c:pt idx="17">
                  <c:v>5.006418485237484</c:v>
                </c:pt>
                <c:pt idx="18">
                  <c:v>6.3982589771490757</c:v>
                </c:pt>
                <c:pt idx="20">
                  <c:v>7.1808510638297882</c:v>
                </c:pt>
                <c:pt idx="21">
                  <c:v>4.5060658578856154</c:v>
                </c:pt>
                <c:pt idx="22">
                  <c:v>6.2413314840499305</c:v>
                </c:pt>
                <c:pt idx="24">
                  <c:v>11.074918566775244</c:v>
                </c:pt>
                <c:pt idx="25">
                  <c:v>9.4102481469545598</c:v>
                </c:pt>
                <c:pt idx="26">
                  <c:v>9.6991150442477867</c:v>
                </c:pt>
                <c:pt idx="28">
                  <c:v>7.0073761854583774</c:v>
                </c:pt>
                <c:pt idx="29">
                  <c:v>6.345627315187631</c:v>
                </c:pt>
                <c:pt idx="30">
                  <c:v>6.8030447193149381</c:v>
                </c:pt>
                <c:pt idx="32">
                  <c:v>7.2944693572496266</c:v>
                </c:pt>
                <c:pt idx="33">
                  <c:v>7.9929370217775162</c:v>
                </c:pt>
                <c:pt idx="34">
                  <c:v>8.9932885906040276</c:v>
                </c:pt>
                <c:pt idx="36">
                  <c:v>10.976454293628809</c:v>
                </c:pt>
                <c:pt idx="37">
                  <c:v>12.744250389071416</c:v>
                </c:pt>
                <c:pt idx="38">
                  <c:v>14.645776566757492</c:v>
                </c:pt>
                <c:pt idx="40">
                  <c:v>9.9173553719008272</c:v>
                </c:pt>
                <c:pt idx="41">
                  <c:v>10.669456066945607</c:v>
                </c:pt>
                <c:pt idx="42">
                  <c:v>12.024221453287197</c:v>
                </c:pt>
                <c:pt idx="44">
                  <c:v>16.901408450704224</c:v>
                </c:pt>
                <c:pt idx="45">
                  <c:v>21.052631578947366</c:v>
                </c:pt>
                <c:pt idx="46">
                  <c:v>18.867924528301888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FemaleManager/Professional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71.495466032406725</c:v>
                </c:pt>
                <c:pt idx="1">
                  <c:v>70.85948614946858</c:v>
                </c:pt>
                <c:pt idx="2">
                  <c:v>69.670174197541783</c:v>
                </c:pt>
                <c:pt idx="4">
                  <c:v>70.52947052947053</c:v>
                </c:pt>
                <c:pt idx="5">
                  <c:v>69.427207637231504</c:v>
                </c:pt>
                <c:pt idx="6">
                  <c:v>72.155963302752298</c:v>
                </c:pt>
                <c:pt idx="8">
                  <c:v>70.915619389587064</c:v>
                </c:pt>
                <c:pt idx="9">
                  <c:v>68.903355032548816</c:v>
                </c:pt>
                <c:pt idx="10">
                  <c:v>76.306443429731104</c:v>
                </c:pt>
                <c:pt idx="12">
                  <c:v>74.098557692307693</c:v>
                </c:pt>
                <c:pt idx="13">
                  <c:v>74.027286508337539</c:v>
                </c:pt>
                <c:pt idx="14">
                  <c:v>75.318761384335147</c:v>
                </c:pt>
                <c:pt idx="16">
                  <c:v>70.334928229665067</c:v>
                </c:pt>
                <c:pt idx="17">
                  <c:v>62.792115423694369</c:v>
                </c:pt>
                <c:pt idx="18">
                  <c:v>72.552091493028357</c:v>
                </c:pt>
                <c:pt idx="20">
                  <c:v>84.291928467858867</c:v>
                </c:pt>
                <c:pt idx="21">
                  <c:v>81.461286804798249</c:v>
                </c:pt>
                <c:pt idx="22">
                  <c:v>81.386430678466084</c:v>
                </c:pt>
                <c:pt idx="24">
                  <c:v>78.89634601043997</c:v>
                </c:pt>
                <c:pt idx="25">
                  <c:v>80.07626310772163</c:v>
                </c:pt>
                <c:pt idx="26">
                  <c:v>80.627306273062729</c:v>
                </c:pt>
                <c:pt idx="28">
                  <c:v>73.989376572546831</c:v>
                </c:pt>
                <c:pt idx="29">
                  <c:v>75.742130350653639</c:v>
                </c:pt>
                <c:pt idx="30">
                  <c:v>78.214692122897972</c:v>
                </c:pt>
                <c:pt idx="32">
                  <c:v>72.179868200025837</c:v>
                </c:pt>
                <c:pt idx="33">
                  <c:v>73.16669337178871</c:v>
                </c:pt>
                <c:pt idx="34">
                  <c:v>74.37871228320266</c:v>
                </c:pt>
                <c:pt idx="36">
                  <c:v>64.138801261829641</c:v>
                </c:pt>
                <c:pt idx="37">
                  <c:v>66.452413170951743</c:v>
                </c:pt>
                <c:pt idx="38">
                  <c:v>69.012640929279129</c:v>
                </c:pt>
                <c:pt idx="40">
                  <c:v>76.322525597269617</c:v>
                </c:pt>
                <c:pt idx="41">
                  <c:v>79.266397264532173</c:v>
                </c:pt>
                <c:pt idx="42">
                  <c:v>80.097919216646261</c:v>
                </c:pt>
                <c:pt idx="44">
                  <c:v>73.048327137546465</c:v>
                </c:pt>
                <c:pt idx="45">
                  <c:v>74.849397590361448</c:v>
                </c:pt>
                <c:pt idx="46">
                  <c:v>76.400000000000006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FemaleNot managers/professionals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72.010472010472014</c:v>
                </c:pt>
                <c:pt idx="1">
                  <c:v>70.630927261344397</c:v>
                </c:pt>
                <c:pt idx="2">
                  <c:v>68.295193602027084</c:v>
                </c:pt>
                <c:pt idx="4">
                  <c:v>68.042553191489361</c:v>
                </c:pt>
                <c:pt idx="5">
                  <c:v>70.358306188925084</c:v>
                </c:pt>
                <c:pt idx="6">
                  <c:v>68.378576669112263</c:v>
                </c:pt>
                <c:pt idx="8">
                  <c:v>67.113095238095227</c:v>
                </c:pt>
                <c:pt idx="9">
                  <c:v>69.724770642201833</c:v>
                </c:pt>
                <c:pt idx="10">
                  <c:v>77.549019607843135</c:v>
                </c:pt>
                <c:pt idx="12">
                  <c:v>74.291115311909266</c:v>
                </c:pt>
                <c:pt idx="13">
                  <c:v>69.230769230769226</c:v>
                </c:pt>
                <c:pt idx="14">
                  <c:v>77.506112469437653</c:v>
                </c:pt>
                <c:pt idx="16">
                  <c:v>60.967741935483865</c:v>
                </c:pt>
                <c:pt idx="17">
                  <c:v>57.192982456140349</c:v>
                </c:pt>
                <c:pt idx="18">
                  <c:v>70.486891385767791</c:v>
                </c:pt>
                <c:pt idx="20">
                  <c:v>86.206896551724128</c:v>
                </c:pt>
                <c:pt idx="21">
                  <c:v>83.467741935483872</c:v>
                </c:pt>
                <c:pt idx="22">
                  <c:v>86.567164179104466</c:v>
                </c:pt>
                <c:pt idx="24">
                  <c:v>82.469775474956819</c:v>
                </c:pt>
                <c:pt idx="25">
                  <c:v>80.108621860149356</c:v>
                </c:pt>
                <c:pt idx="26">
                  <c:v>79.304347826086953</c:v>
                </c:pt>
                <c:pt idx="28">
                  <c:v>76.684881602914388</c:v>
                </c:pt>
                <c:pt idx="29">
                  <c:v>76.230404666423624</c:v>
                </c:pt>
                <c:pt idx="30">
                  <c:v>77.236034872457211</c:v>
                </c:pt>
                <c:pt idx="32">
                  <c:v>71.81057663579324</c:v>
                </c:pt>
                <c:pt idx="33">
                  <c:v>72.336505987104687</c:v>
                </c:pt>
                <c:pt idx="34">
                  <c:v>73.12356344614409</c:v>
                </c:pt>
                <c:pt idx="36">
                  <c:v>61.991025427954128</c:v>
                </c:pt>
                <c:pt idx="37">
                  <c:v>67.604475156301419</c:v>
                </c:pt>
                <c:pt idx="38">
                  <c:v>66.404744255003706</c:v>
                </c:pt>
                <c:pt idx="40">
                  <c:v>75.615763546798036</c:v>
                </c:pt>
                <c:pt idx="41">
                  <c:v>74.855491329479776</c:v>
                </c:pt>
                <c:pt idx="42">
                  <c:v>78.088077336197642</c:v>
                </c:pt>
                <c:pt idx="44">
                  <c:v>58.256880733944946</c:v>
                </c:pt>
                <c:pt idx="45">
                  <c:v>65.497076023391813</c:v>
                </c:pt>
                <c:pt idx="46">
                  <c:v>67.624020887728463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FemaleNot 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78.73358293219232</c:v>
                </c:pt>
                <c:pt idx="1">
                  <c:v>74.678433614406174</c:v>
                </c:pt>
                <c:pt idx="2">
                  <c:v>68.034767860928554</c:v>
                </c:pt>
                <c:pt idx="4">
                  <c:v>82.834850455136547</c:v>
                </c:pt>
                <c:pt idx="5">
                  <c:v>80.815508021390372</c:v>
                </c:pt>
                <c:pt idx="6">
                  <c:v>78.911095796002755</c:v>
                </c:pt>
                <c:pt idx="8">
                  <c:v>87.279843444226998</c:v>
                </c:pt>
                <c:pt idx="9">
                  <c:v>85.532591414944363</c:v>
                </c:pt>
                <c:pt idx="10">
                  <c:v>88.671875</c:v>
                </c:pt>
                <c:pt idx="12">
                  <c:v>91.956521739130437</c:v>
                </c:pt>
                <c:pt idx="13">
                  <c:v>86.894075403949728</c:v>
                </c:pt>
                <c:pt idx="14">
                  <c:v>87.03125</c:v>
                </c:pt>
                <c:pt idx="16">
                  <c:v>95.094604064470929</c:v>
                </c:pt>
                <c:pt idx="17">
                  <c:v>89.402173913043484</c:v>
                </c:pt>
                <c:pt idx="18">
                  <c:v>84.108108108108098</c:v>
                </c:pt>
                <c:pt idx="20">
                  <c:v>91.205211726384363</c:v>
                </c:pt>
                <c:pt idx="21">
                  <c:v>92.507204610951007</c:v>
                </c:pt>
                <c:pt idx="22">
                  <c:v>91.089108910891099</c:v>
                </c:pt>
                <c:pt idx="24">
                  <c:v>84.213580963435859</c:v>
                </c:pt>
                <c:pt idx="25">
                  <c:v>85.08682328907048</c:v>
                </c:pt>
                <c:pt idx="26">
                  <c:v>81.610738255033553</c:v>
                </c:pt>
                <c:pt idx="28">
                  <c:v>92.199413489736074</c:v>
                </c:pt>
                <c:pt idx="29">
                  <c:v>92.512352717597864</c:v>
                </c:pt>
                <c:pt idx="30">
                  <c:v>90.146991272393208</c:v>
                </c:pt>
                <c:pt idx="32">
                  <c:v>89.395914819643636</c:v>
                </c:pt>
                <c:pt idx="33">
                  <c:v>87.937466690353531</c:v>
                </c:pt>
                <c:pt idx="34">
                  <c:v>85.222259925347814</c:v>
                </c:pt>
                <c:pt idx="36">
                  <c:v>80.298321939092602</c:v>
                </c:pt>
                <c:pt idx="37">
                  <c:v>76.233473073202191</c:v>
                </c:pt>
                <c:pt idx="38">
                  <c:v>72.08698474521259</c:v>
                </c:pt>
                <c:pt idx="40">
                  <c:v>87.412587412587413</c:v>
                </c:pt>
                <c:pt idx="41">
                  <c:v>87.360594795539043</c:v>
                </c:pt>
                <c:pt idx="42">
                  <c:v>83.35329341317366</c:v>
                </c:pt>
                <c:pt idx="44">
                  <c:v>78.181818181818187</c:v>
                </c:pt>
                <c:pt idx="45">
                  <c:v>77.245508982035929</c:v>
                </c:pt>
                <c:pt idx="46">
                  <c:v>75.945017182130584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MaleManager/Professional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73.328674586536224</c:v>
                </c:pt>
                <c:pt idx="1">
                  <c:v>70.9449423815621</c:v>
                </c:pt>
                <c:pt idx="2">
                  <c:v>69.647742818057452</c:v>
                </c:pt>
                <c:pt idx="4">
                  <c:v>71.500885851683122</c:v>
                </c:pt>
                <c:pt idx="5">
                  <c:v>71.352785145888603</c:v>
                </c:pt>
                <c:pt idx="6">
                  <c:v>71.065523576240054</c:v>
                </c:pt>
                <c:pt idx="8">
                  <c:v>71.406443618339537</c:v>
                </c:pt>
                <c:pt idx="9">
                  <c:v>71.97946138530861</c:v>
                </c:pt>
                <c:pt idx="10">
                  <c:v>72.554319575839486</c:v>
                </c:pt>
                <c:pt idx="12">
                  <c:v>76.051486584481509</c:v>
                </c:pt>
                <c:pt idx="13">
                  <c:v>76.709716564098116</c:v>
                </c:pt>
                <c:pt idx="14">
                  <c:v>76.879020869292319</c:v>
                </c:pt>
                <c:pt idx="16">
                  <c:v>61.102484472049689</c:v>
                </c:pt>
                <c:pt idx="17">
                  <c:v>60.90415913200723</c:v>
                </c:pt>
                <c:pt idx="18">
                  <c:v>61.803647264551586</c:v>
                </c:pt>
                <c:pt idx="20">
                  <c:v>87.138145840967383</c:v>
                </c:pt>
                <c:pt idx="21">
                  <c:v>87.876534027519526</c:v>
                </c:pt>
                <c:pt idx="22">
                  <c:v>86.744505494505503</c:v>
                </c:pt>
                <c:pt idx="24">
                  <c:v>81.864841745081264</c:v>
                </c:pt>
                <c:pt idx="25">
                  <c:v>80.437665782493369</c:v>
                </c:pt>
                <c:pt idx="26">
                  <c:v>83.903133903133906</c:v>
                </c:pt>
                <c:pt idx="28">
                  <c:v>77.868579052701804</c:v>
                </c:pt>
                <c:pt idx="29">
                  <c:v>78.850646316773094</c:v>
                </c:pt>
                <c:pt idx="30">
                  <c:v>78.574636921694861</c:v>
                </c:pt>
                <c:pt idx="32">
                  <c:v>76.004823151125407</c:v>
                </c:pt>
                <c:pt idx="33">
                  <c:v>75.56422401783226</c:v>
                </c:pt>
                <c:pt idx="34">
                  <c:v>74.945720777581414</c:v>
                </c:pt>
                <c:pt idx="36">
                  <c:v>57.85813630041725</c:v>
                </c:pt>
                <c:pt idx="37">
                  <c:v>49.979600163198697</c:v>
                </c:pt>
                <c:pt idx="38">
                  <c:v>57.278106508875737</c:v>
                </c:pt>
                <c:pt idx="40">
                  <c:v>81.929499072356222</c:v>
                </c:pt>
                <c:pt idx="41">
                  <c:v>84.602135721667238</c:v>
                </c:pt>
                <c:pt idx="42">
                  <c:v>83.321087435709046</c:v>
                </c:pt>
                <c:pt idx="44">
                  <c:v>74.338624338624342</c:v>
                </c:pt>
                <c:pt idx="45">
                  <c:v>71.672354948805463</c:v>
                </c:pt>
                <c:pt idx="46">
                  <c:v>73.948220064724921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MaleNot managers/professionals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62.606359158083293</c:v>
                </c:pt>
                <c:pt idx="1">
                  <c:v>61.473802185486129</c:v>
                </c:pt>
                <c:pt idx="2">
                  <c:v>59.490129022229134</c:v>
                </c:pt>
                <c:pt idx="4">
                  <c:v>62.245459548706663</c:v>
                </c:pt>
                <c:pt idx="5">
                  <c:v>67.236842105263165</c:v>
                </c:pt>
                <c:pt idx="6">
                  <c:v>62.986077772443593</c:v>
                </c:pt>
                <c:pt idx="8">
                  <c:v>62.048549437537005</c:v>
                </c:pt>
                <c:pt idx="9">
                  <c:v>66.741000318572802</c:v>
                </c:pt>
                <c:pt idx="10">
                  <c:v>67.737909516380654</c:v>
                </c:pt>
                <c:pt idx="12">
                  <c:v>69.08768821966342</c:v>
                </c:pt>
                <c:pt idx="13">
                  <c:v>70.896860986547082</c:v>
                </c:pt>
                <c:pt idx="14">
                  <c:v>72.06829896907216</c:v>
                </c:pt>
                <c:pt idx="16">
                  <c:v>70.987654320987659</c:v>
                </c:pt>
                <c:pt idx="17">
                  <c:v>64.158686730506147</c:v>
                </c:pt>
                <c:pt idx="18">
                  <c:v>69.56204379562044</c:v>
                </c:pt>
                <c:pt idx="20">
                  <c:v>81.355932203389841</c:v>
                </c:pt>
                <c:pt idx="21">
                  <c:v>81.159420289855078</c:v>
                </c:pt>
                <c:pt idx="22">
                  <c:v>83.838383838383834</c:v>
                </c:pt>
                <c:pt idx="24">
                  <c:v>80.597014925373131</c:v>
                </c:pt>
                <c:pt idx="25">
                  <c:v>83.400809716599184</c:v>
                </c:pt>
                <c:pt idx="26">
                  <c:v>76.063829787234042</c:v>
                </c:pt>
                <c:pt idx="28">
                  <c:v>69.172932330827066</c:v>
                </c:pt>
                <c:pt idx="29">
                  <c:v>72.141119221411188</c:v>
                </c:pt>
                <c:pt idx="30">
                  <c:v>71.225382932166298</c:v>
                </c:pt>
                <c:pt idx="32">
                  <c:v>65.788995823497359</c:v>
                </c:pt>
                <c:pt idx="33">
                  <c:v>69.021065675340765</c:v>
                </c:pt>
                <c:pt idx="34">
                  <c:v>68.626315281397822</c:v>
                </c:pt>
                <c:pt idx="36">
                  <c:v>61.579549790156427</c:v>
                </c:pt>
                <c:pt idx="37">
                  <c:v>59.926131117266856</c:v>
                </c:pt>
                <c:pt idx="38">
                  <c:v>60.144709074464878</c:v>
                </c:pt>
                <c:pt idx="40">
                  <c:v>66.025641025641022</c:v>
                </c:pt>
                <c:pt idx="41">
                  <c:v>74.633123689727469</c:v>
                </c:pt>
                <c:pt idx="42">
                  <c:v>80.08948545861297</c:v>
                </c:pt>
                <c:pt idx="44">
                  <c:v>62.650602409638559</c:v>
                </c:pt>
                <c:pt idx="45">
                  <c:v>63.598326359832633</c:v>
                </c:pt>
                <c:pt idx="46">
                  <c:v>65.886287625418063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MaleNot 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32.844889206576127</c:v>
                </c:pt>
                <c:pt idx="1">
                  <c:v>29.987424259746199</c:v>
                </c:pt>
                <c:pt idx="2">
                  <c:v>26.160763442833545</c:v>
                </c:pt>
                <c:pt idx="4">
                  <c:v>37.711864406779661</c:v>
                </c:pt>
                <c:pt idx="5">
                  <c:v>43.777777777777779</c:v>
                </c:pt>
                <c:pt idx="6">
                  <c:v>38.356164383561641</c:v>
                </c:pt>
                <c:pt idx="8">
                  <c:v>40.50925925925926</c:v>
                </c:pt>
                <c:pt idx="9">
                  <c:v>44.13012729844413</c:v>
                </c:pt>
                <c:pt idx="10">
                  <c:v>40.273972602739725</c:v>
                </c:pt>
                <c:pt idx="12">
                  <c:v>48.979591836734691</c:v>
                </c:pt>
                <c:pt idx="13">
                  <c:v>48.024948024948024</c:v>
                </c:pt>
                <c:pt idx="14">
                  <c:v>47.630331753554501</c:v>
                </c:pt>
                <c:pt idx="16">
                  <c:v>39.344262295081968</c:v>
                </c:pt>
                <c:pt idx="17">
                  <c:v>49.295774647887328</c:v>
                </c:pt>
                <c:pt idx="18">
                  <c:v>35.265700483091791</c:v>
                </c:pt>
                <c:pt idx="20">
                  <c:v>68.75</c:v>
                </c:pt>
                <c:pt idx="21">
                  <c:v>63.333333333333329</c:v>
                </c:pt>
                <c:pt idx="22">
                  <c:v>50</c:v>
                </c:pt>
                <c:pt idx="24">
                  <c:v>56.71641791044776</c:v>
                </c:pt>
                <c:pt idx="25">
                  <c:v>45.333333333333329</c:v>
                </c:pt>
                <c:pt idx="26">
                  <c:v>53.623188405797109</c:v>
                </c:pt>
                <c:pt idx="28">
                  <c:v>48.205128205128204</c:v>
                </c:pt>
                <c:pt idx="29">
                  <c:v>52.216748768472911</c:v>
                </c:pt>
                <c:pt idx="30">
                  <c:v>39.106145251396647</c:v>
                </c:pt>
                <c:pt idx="32">
                  <c:v>44.626168224299064</c:v>
                </c:pt>
                <c:pt idx="33">
                  <c:v>48.666666666666671</c:v>
                </c:pt>
                <c:pt idx="34">
                  <c:v>44.414893617021278</c:v>
                </c:pt>
                <c:pt idx="36">
                  <c:v>34.911242603550299</c:v>
                </c:pt>
                <c:pt idx="37">
                  <c:v>29.208924949290061</c:v>
                </c:pt>
                <c:pt idx="38">
                  <c:v>28.335451080050827</c:v>
                </c:pt>
                <c:pt idx="40">
                  <c:v>53.921568627450981</c:v>
                </c:pt>
                <c:pt idx="41">
                  <c:v>43.859649122807014</c:v>
                </c:pt>
                <c:pt idx="42">
                  <c:v>49.358974358974365</c:v>
                </c:pt>
                <c:pt idx="44">
                  <c:v>45.762711864406782</c:v>
                </c:pt>
                <c:pt idx="45">
                  <c:v>41.17647058823529</c:v>
                </c:pt>
                <c:pt idx="46">
                  <c:v>32.926829268292686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31.695817149015472</c:v>
                </c:pt>
                <c:pt idx="1">
                  <c:v>30.34460325660601</c:v>
                </c:pt>
                <c:pt idx="2">
                  <c:v>31.695817149015472</c:v>
                </c:pt>
                <c:pt idx="4">
                  <c:v>49.39558373180035</c:v>
                </c:pt>
                <c:pt idx="5">
                  <c:v>52.804520719966504</c:v>
                </c:pt>
                <c:pt idx="6">
                  <c:v>49.39558373180035</c:v>
                </c:pt>
                <c:pt idx="8">
                  <c:v>57.414965986394563</c:v>
                </c:pt>
                <c:pt idx="9">
                  <c:v>63.695150115473439</c:v>
                </c:pt>
                <c:pt idx="10">
                  <c:v>57.414965986394563</c:v>
                </c:pt>
                <c:pt idx="12">
                  <c:v>64.843858431644691</c:v>
                </c:pt>
                <c:pt idx="13">
                  <c:v>64.211700940538819</c:v>
                </c:pt>
                <c:pt idx="14">
                  <c:v>64.843858431644691</c:v>
                </c:pt>
                <c:pt idx="16">
                  <c:v>54.191009535341308</c:v>
                </c:pt>
                <c:pt idx="17">
                  <c:v>54.801385511091461</c:v>
                </c:pt>
                <c:pt idx="18">
                  <c:v>54.191009535341308</c:v>
                </c:pt>
                <c:pt idx="20">
                  <c:v>71.797016589990236</c:v>
                </c:pt>
                <c:pt idx="21">
                  <c:v>70.396313364055302</c:v>
                </c:pt>
                <c:pt idx="22">
                  <c:v>71.797016589990236</c:v>
                </c:pt>
                <c:pt idx="24">
                  <c:v>41.81216852392587</c:v>
                </c:pt>
                <c:pt idx="25">
                  <c:v>42.731859682844785</c:v>
                </c:pt>
                <c:pt idx="26">
                  <c:v>41.81216852392587</c:v>
                </c:pt>
                <c:pt idx="28">
                  <c:v>54.963772301902992</c:v>
                </c:pt>
                <c:pt idx="29">
                  <c:v>52.081316553727007</c:v>
                </c:pt>
                <c:pt idx="30">
                  <c:v>54.963772301902992</c:v>
                </c:pt>
                <c:pt idx="32">
                  <c:v>63.586034842814897</c:v>
                </c:pt>
                <c:pt idx="33">
                  <c:v>64.958896286388438</c:v>
                </c:pt>
                <c:pt idx="34">
                  <c:v>63.586034842814897</c:v>
                </c:pt>
                <c:pt idx="36">
                  <c:v>47.642436149312381</c:v>
                </c:pt>
                <c:pt idx="37">
                  <c:v>50.055741360089186</c:v>
                </c:pt>
                <c:pt idx="38">
                  <c:v>47.642436149312381</c:v>
                </c:pt>
                <c:pt idx="40">
                  <c:v>69.069006336606094</c:v>
                </c:pt>
                <c:pt idx="41">
                  <c:v>69.909765681851255</c:v>
                </c:pt>
                <c:pt idx="42">
                  <c:v>69.069006336606094</c:v>
                </c:pt>
                <c:pt idx="44">
                  <c:v>40.096481271282634</c:v>
                </c:pt>
                <c:pt idx="45">
                  <c:v>40.576062639821032</c:v>
                </c:pt>
                <c:pt idx="46">
                  <c:v>40.096481271282634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26.534048811154271</c:v>
                </c:pt>
                <c:pt idx="1">
                  <c:v>25.778275261657384</c:v>
                </c:pt>
                <c:pt idx="2">
                  <c:v>26.534048811154271</c:v>
                </c:pt>
                <c:pt idx="4">
                  <c:v>24.998656852737334</c:v>
                </c:pt>
                <c:pt idx="5">
                  <c:v>21.578066136458769</c:v>
                </c:pt>
                <c:pt idx="6">
                  <c:v>24.998656852737334</c:v>
                </c:pt>
                <c:pt idx="8">
                  <c:v>18.017492711370263</c:v>
                </c:pt>
                <c:pt idx="9">
                  <c:v>15.011547344110854</c:v>
                </c:pt>
                <c:pt idx="10">
                  <c:v>18.017492711370263</c:v>
                </c:pt>
                <c:pt idx="12">
                  <c:v>14.240111034004164</c:v>
                </c:pt>
                <c:pt idx="13">
                  <c:v>14.076199585525268</c:v>
                </c:pt>
                <c:pt idx="14">
                  <c:v>14.240111034004164</c:v>
                </c:pt>
                <c:pt idx="16">
                  <c:v>27.591947934009387</c:v>
                </c:pt>
                <c:pt idx="17">
                  <c:v>25.724076940084018</c:v>
                </c:pt>
                <c:pt idx="18">
                  <c:v>27.591947934009387</c:v>
                </c:pt>
                <c:pt idx="20">
                  <c:v>14.693991356475673</c:v>
                </c:pt>
                <c:pt idx="21">
                  <c:v>14.230414746543779</c:v>
                </c:pt>
                <c:pt idx="22">
                  <c:v>14.693991356475673</c:v>
                </c:pt>
                <c:pt idx="24">
                  <c:v>38.349919551874144</c:v>
                </c:pt>
                <c:pt idx="25">
                  <c:v>35.792087137594102</c:v>
                </c:pt>
                <c:pt idx="26">
                  <c:v>38.349919551874144</c:v>
                </c:pt>
                <c:pt idx="28">
                  <c:v>25.724141345788837</c:v>
                </c:pt>
                <c:pt idx="29">
                  <c:v>26.258045889166286</c:v>
                </c:pt>
                <c:pt idx="30">
                  <c:v>25.724141345788837</c:v>
                </c:pt>
                <c:pt idx="32">
                  <c:v>18.012866333095069</c:v>
                </c:pt>
                <c:pt idx="33">
                  <c:v>16.500097687070742</c:v>
                </c:pt>
                <c:pt idx="34">
                  <c:v>18.012866333095069</c:v>
                </c:pt>
                <c:pt idx="36">
                  <c:v>26.591355599214143</c:v>
                </c:pt>
                <c:pt idx="37">
                  <c:v>23.587885544407282</c:v>
                </c:pt>
                <c:pt idx="38">
                  <c:v>26.591355599214143</c:v>
                </c:pt>
                <c:pt idx="40">
                  <c:v>14.567230694241347</c:v>
                </c:pt>
                <c:pt idx="41">
                  <c:v>13.8626109736574</c:v>
                </c:pt>
                <c:pt idx="42">
                  <c:v>14.567230694241347</c:v>
                </c:pt>
                <c:pt idx="44">
                  <c:v>41.373439273552783</c:v>
                </c:pt>
                <c:pt idx="45">
                  <c:v>38.171140939597315</c:v>
                </c:pt>
                <c:pt idx="46">
                  <c:v>41.373439273552783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4.6880262242079969</c:v>
                </c:pt>
                <c:pt idx="1">
                  <c:v>5.4608422784761679</c:v>
                </c:pt>
                <c:pt idx="2">
                  <c:v>4.6880262242079969</c:v>
                </c:pt>
                <c:pt idx="4">
                  <c:v>6.855423628646645</c:v>
                </c:pt>
                <c:pt idx="5">
                  <c:v>7.2886144830472999</c:v>
                </c:pt>
                <c:pt idx="6">
                  <c:v>6.855423628646645</c:v>
                </c:pt>
                <c:pt idx="8">
                  <c:v>6.5889212827988333</c:v>
                </c:pt>
                <c:pt idx="9">
                  <c:v>6.7590454195535026</c:v>
                </c:pt>
                <c:pt idx="10">
                  <c:v>6.5889212827988333</c:v>
                </c:pt>
                <c:pt idx="12">
                  <c:v>7.1755725190839694</c:v>
                </c:pt>
                <c:pt idx="13">
                  <c:v>7.8271959190180134</c:v>
                </c:pt>
                <c:pt idx="14">
                  <c:v>7.1755725190839694</c:v>
                </c:pt>
                <c:pt idx="16">
                  <c:v>8.2306644467988495</c:v>
                </c:pt>
                <c:pt idx="17">
                  <c:v>8.1951507111798954</c:v>
                </c:pt>
                <c:pt idx="18">
                  <c:v>8.2306644467988495</c:v>
                </c:pt>
                <c:pt idx="20">
                  <c:v>6.468702077234072</c:v>
                </c:pt>
                <c:pt idx="21">
                  <c:v>8.7741935483870961</c:v>
                </c:pt>
                <c:pt idx="22">
                  <c:v>6.468702077234072</c:v>
                </c:pt>
                <c:pt idx="24">
                  <c:v>12.263869852809725</c:v>
                </c:pt>
                <c:pt idx="25">
                  <c:v>12.481979817395484</c:v>
                </c:pt>
                <c:pt idx="26">
                  <c:v>12.263869852809725</c:v>
                </c:pt>
                <c:pt idx="28">
                  <c:v>8.4206704187228691</c:v>
                </c:pt>
                <c:pt idx="29">
                  <c:v>8.0195648851072505</c:v>
                </c:pt>
                <c:pt idx="30">
                  <c:v>8.4206704187228691</c:v>
                </c:pt>
                <c:pt idx="32">
                  <c:v>6.560708629413166</c:v>
                </c:pt>
                <c:pt idx="33">
                  <c:v>6.399254572506349</c:v>
                </c:pt>
                <c:pt idx="34">
                  <c:v>6.560708629413166</c:v>
                </c:pt>
                <c:pt idx="36">
                  <c:v>5.7367387033398822</c:v>
                </c:pt>
                <c:pt idx="37">
                  <c:v>6.1222593831289478</c:v>
                </c:pt>
                <c:pt idx="38">
                  <c:v>5.7367387033398822</c:v>
                </c:pt>
                <c:pt idx="40">
                  <c:v>7.4925144488545374</c:v>
                </c:pt>
                <c:pt idx="41">
                  <c:v>6.9931596565274337</c:v>
                </c:pt>
                <c:pt idx="42">
                  <c:v>7.4925144488545374</c:v>
                </c:pt>
                <c:pt idx="44">
                  <c:v>4.0011350737797953</c:v>
                </c:pt>
                <c:pt idx="45">
                  <c:v>4.6979865771812079</c:v>
                </c:pt>
                <c:pt idx="46">
                  <c:v>4.0011350737797953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33.265228226947166</c:v>
                </c:pt>
                <c:pt idx="1">
                  <c:v>35.248646269827603</c:v>
                </c:pt>
                <c:pt idx="2">
                  <c:v>33.265228226947166</c:v>
                </c:pt>
                <c:pt idx="4">
                  <c:v>15.575135657873529</c:v>
                </c:pt>
                <c:pt idx="5">
                  <c:v>16.136458769359567</c:v>
                </c:pt>
                <c:pt idx="6">
                  <c:v>15.575135657873529</c:v>
                </c:pt>
                <c:pt idx="8">
                  <c:v>13.935860058309038</c:v>
                </c:pt>
                <c:pt idx="9">
                  <c:v>12.301770592763663</c:v>
                </c:pt>
                <c:pt idx="10">
                  <c:v>13.935860058309038</c:v>
                </c:pt>
                <c:pt idx="12">
                  <c:v>10.451075641915336</c:v>
                </c:pt>
                <c:pt idx="13">
                  <c:v>11.76470588235294</c:v>
                </c:pt>
                <c:pt idx="14">
                  <c:v>10.451075641915336</c:v>
                </c:pt>
                <c:pt idx="16">
                  <c:v>8.7482972604813085</c:v>
                </c:pt>
                <c:pt idx="17">
                  <c:v>9.989682364212543</c:v>
                </c:pt>
                <c:pt idx="18">
                  <c:v>8.7482972604813085</c:v>
                </c:pt>
                <c:pt idx="20">
                  <c:v>5.9668200195176357</c:v>
                </c:pt>
                <c:pt idx="21">
                  <c:v>5.9907834101382482</c:v>
                </c:pt>
                <c:pt idx="22">
                  <c:v>5.9668200195176357</c:v>
                </c:pt>
                <c:pt idx="24">
                  <c:v>6.5699302782909239</c:v>
                </c:pt>
                <c:pt idx="25">
                  <c:v>8.137113567195259</c:v>
                </c:pt>
                <c:pt idx="26">
                  <c:v>6.5699302782909239</c:v>
                </c:pt>
                <c:pt idx="28">
                  <c:v>9.9374473914406902</c:v>
                </c:pt>
                <c:pt idx="29">
                  <c:v>12.566022995533363</c:v>
                </c:pt>
                <c:pt idx="30">
                  <c:v>9.9374473914406902</c:v>
                </c:pt>
                <c:pt idx="32">
                  <c:v>9.4829640219204183</c:v>
                </c:pt>
                <c:pt idx="33">
                  <c:v>10.204541697350427</c:v>
                </c:pt>
                <c:pt idx="34">
                  <c:v>9.4829640219204183</c:v>
                </c:pt>
                <c:pt idx="36">
                  <c:v>15.93320235756385</c:v>
                </c:pt>
                <c:pt idx="37">
                  <c:v>16.898922333704942</c:v>
                </c:pt>
                <c:pt idx="38">
                  <c:v>15.93320235756385</c:v>
                </c:pt>
                <c:pt idx="40">
                  <c:v>6.7404776826126316</c:v>
                </c:pt>
                <c:pt idx="41">
                  <c:v>7.517100858681415</c:v>
                </c:pt>
                <c:pt idx="42">
                  <c:v>6.7404776826126316</c:v>
                </c:pt>
                <c:pt idx="44">
                  <c:v>11.577752553916005</c:v>
                </c:pt>
                <c:pt idx="45">
                  <c:v>13.478747203579418</c:v>
                </c:pt>
                <c:pt idx="46">
                  <c:v>11.577752553916005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3.8168795886750937</c:v>
                </c:pt>
                <c:pt idx="1">
                  <c:v>3.1676329334328304</c:v>
                </c:pt>
                <c:pt idx="2">
                  <c:v>3.8168795886750937</c:v>
                </c:pt>
                <c:pt idx="4">
                  <c:v>3.1752001289421372</c:v>
                </c:pt>
                <c:pt idx="5">
                  <c:v>2.1923398911678529</c:v>
                </c:pt>
                <c:pt idx="6">
                  <c:v>3.1752001289421372</c:v>
                </c:pt>
                <c:pt idx="8">
                  <c:v>4.0427599611273086</c:v>
                </c:pt>
                <c:pt idx="9">
                  <c:v>2.2324865280985371</c:v>
                </c:pt>
                <c:pt idx="10">
                  <c:v>4.0427599611273086</c:v>
                </c:pt>
                <c:pt idx="12">
                  <c:v>3.2893823733518386</c:v>
                </c:pt>
                <c:pt idx="13">
                  <c:v>2.1201976725649607</c:v>
                </c:pt>
                <c:pt idx="14">
                  <c:v>3.2893823733518386</c:v>
                </c:pt>
                <c:pt idx="16">
                  <c:v>1.2380808233691538</c:v>
                </c:pt>
                <c:pt idx="17">
                  <c:v>1.2897044734320877</c:v>
                </c:pt>
                <c:pt idx="18">
                  <c:v>1.2380808233691538</c:v>
                </c:pt>
                <c:pt idx="20">
                  <c:v>1.0734699567823782</c:v>
                </c:pt>
                <c:pt idx="21">
                  <c:v>0.60829493087557607</c:v>
                </c:pt>
                <c:pt idx="22">
                  <c:v>1.0734699567823782</c:v>
                </c:pt>
                <c:pt idx="24">
                  <c:v>1.0041117930993386</c:v>
                </c:pt>
                <c:pt idx="25">
                  <c:v>0.85695979497036678</c:v>
                </c:pt>
                <c:pt idx="26">
                  <c:v>1.0041117930993386</c:v>
                </c:pt>
                <c:pt idx="28">
                  <c:v>0.9539685421446138</c:v>
                </c:pt>
                <c:pt idx="29">
                  <c:v>1.0750496764660926</c:v>
                </c:pt>
                <c:pt idx="30">
                  <c:v>0.9539685421446138</c:v>
                </c:pt>
                <c:pt idx="32">
                  <c:v>2.3574261727564507</c:v>
                </c:pt>
                <c:pt idx="33">
                  <c:v>1.93720975668405</c:v>
                </c:pt>
                <c:pt idx="34">
                  <c:v>2.3574261727564507</c:v>
                </c:pt>
                <c:pt idx="36">
                  <c:v>4.096267190569745</c:v>
                </c:pt>
                <c:pt idx="37">
                  <c:v>3.3351913786696392</c:v>
                </c:pt>
                <c:pt idx="38">
                  <c:v>4.096267190569745</c:v>
                </c:pt>
                <c:pt idx="40">
                  <c:v>2.130770837685398</c:v>
                </c:pt>
                <c:pt idx="41">
                  <c:v>1.7173628292824916</c:v>
                </c:pt>
                <c:pt idx="42">
                  <c:v>2.130770837685398</c:v>
                </c:pt>
                <c:pt idx="44">
                  <c:v>2.9511918274687856</c:v>
                </c:pt>
                <c:pt idx="45">
                  <c:v>3.0760626398210289</c:v>
                </c:pt>
                <c:pt idx="46">
                  <c:v>2.9511918274687856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65.967146264522583</c:v>
                </c:pt>
                <c:pt idx="1">
                  <c:v>65.179156823361666</c:v>
                </c:pt>
                <c:pt idx="2">
                  <c:v>64.296868943060616</c:v>
                </c:pt>
                <c:pt idx="4">
                  <c:v>72.163235825207664</c:v>
                </c:pt>
                <c:pt idx="5">
                  <c:v>69.025287011330377</c:v>
                </c:pt>
                <c:pt idx="6">
                  <c:v>62.763756723210598</c:v>
                </c:pt>
                <c:pt idx="8">
                  <c:v>83.621712477753604</c:v>
                </c:pt>
                <c:pt idx="9">
                  <c:v>84.86691142726022</c:v>
                </c:pt>
                <c:pt idx="10">
                  <c:v>83.049311094996369</c:v>
                </c:pt>
                <c:pt idx="12">
                  <c:v>86.89501904896288</c:v>
                </c:pt>
                <c:pt idx="13">
                  <c:v>86.819950251929328</c:v>
                </c:pt>
                <c:pt idx="14">
                  <c:v>84.290249677141631</c:v>
                </c:pt>
                <c:pt idx="16">
                  <c:v>78.484961936852613</c:v>
                </c:pt>
                <c:pt idx="17">
                  <c:v>75.986328125</c:v>
                </c:pt>
                <c:pt idx="18">
                  <c:v>73.920303605313094</c:v>
                </c:pt>
                <c:pt idx="20">
                  <c:v>84.629110374713235</c:v>
                </c:pt>
                <c:pt idx="21">
                  <c:v>84.50869769628585</c:v>
                </c:pt>
                <c:pt idx="22">
                  <c:v>86.234458259325038</c:v>
                </c:pt>
                <c:pt idx="24">
                  <c:v>75.567322239031782</c:v>
                </c:pt>
                <c:pt idx="25">
                  <c:v>73.807692307692307</c:v>
                </c:pt>
                <c:pt idx="26">
                  <c:v>69.052803483941204</c:v>
                </c:pt>
                <c:pt idx="28">
                  <c:v>79.869887085919387</c:v>
                </c:pt>
                <c:pt idx="29">
                  <c:v>80.198621807863802</c:v>
                </c:pt>
                <c:pt idx="30">
                  <c:v>81.56842512575777</c:v>
                </c:pt>
                <c:pt idx="32">
                  <c:v>87.474175352259792</c:v>
                </c:pt>
                <c:pt idx="33">
                  <c:v>85.738472825780235</c:v>
                </c:pt>
                <c:pt idx="34">
                  <c:v>84.482360318141318</c:v>
                </c:pt>
                <c:pt idx="36">
                  <c:v>64.351329572925067</c:v>
                </c:pt>
                <c:pt idx="37">
                  <c:v>62.226897556238868</c:v>
                </c:pt>
                <c:pt idx="38">
                  <c:v>59.197934072611268</c:v>
                </c:pt>
                <c:pt idx="40">
                  <c:v>85.998819710829153</c:v>
                </c:pt>
                <c:pt idx="41">
                  <c:v>84.628585437607256</c:v>
                </c:pt>
                <c:pt idx="42">
                  <c:v>82.941176470588246</c:v>
                </c:pt>
                <c:pt idx="44">
                  <c:v>51.784080512351323</c:v>
                </c:pt>
                <c:pt idx="45">
                  <c:v>50.619533527696788</c:v>
                </c:pt>
                <c:pt idx="46">
                  <c:v>48.188194038573933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12.860660152342849</c:v>
                </c:pt>
                <c:pt idx="1">
                  <c:v>12.771493094943228</c:v>
                </c:pt>
                <c:pt idx="2">
                  <c:v>13.75582850624107</c:v>
                </c:pt>
                <c:pt idx="4">
                  <c:v>11.895991332611052</c:v>
                </c:pt>
                <c:pt idx="5">
                  <c:v>13.01868387484055</c:v>
                </c:pt>
                <c:pt idx="6">
                  <c:v>17.438973934629708</c:v>
                </c:pt>
                <c:pt idx="8">
                  <c:v>7.4253509986157802</c:v>
                </c:pt>
                <c:pt idx="9">
                  <c:v>6.7309163224720816</c:v>
                </c:pt>
                <c:pt idx="10">
                  <c:v>7.6006163886874551</c:v>
                </c:pt>
                <c:pt idx="12">
                  <c:v>5.305488923380838</c:v>
                </c:pt>
                <c:pt idx="13">
                  <c:v>5.6189808023470889</c:v>
                </c:pt>
                <c:pt idx="14">
                  <c:v>6.76926388291003</c:v>
                </c:pt>
                <c:pt idx="16">
                  <c:v>12.417321851990515</c:v>
                </c:pt>
                <c:pt idx="17">
                  <c:v>14.2578125</c:v>
                </c:pt>
                <c:pt idx="18">
                  <c:v>16.265654648956357</c:v>
                </c:pt>
                <c:pt idx="20">
                  <c:v>6.5256181493754788</c:v>
                </c:pt>
                <c:pt idx="21">
                  <c:v>7.1227080394922426</c:v>
                </c:pt>
                <c:pt idx="22">
                  <c:v>6.571936056838366</c:v>
                </c:pt>
                <c:pt idx="24">
                  <c:v>14.939485627836611</c:v>
                </c:pt>
                <c:pt idx="25">
                  <c:v>17</c:v>
                </c:pt>
                <c:pt idx="26">
                  <c:v>21.801850843767014</c:v>
                </c:pt>
                <c:pt idx="28">
                  <c:v>13.669333732146862</c:v>
                </c:pt>
                <c:pt idx="29">
                  <c:v>14.079178489393327</c:v>
                </c:pt>
                <c:pt idx="30">
                  <c:v>13.381916677415195</c:v>
                </c:pt>
                <c:pt idx="32">
                  <c:v>5.2879593305322778</c:v>
                </c:pt>
                <c:pt idx="33">
                  <c:v>6.2964426133905222</c:v>
                </c:pt>
                <c:pt idx="34">
                  <c:v>7.4617999405960198</c:v>
                </c:pt>
                <c:pt idx="36">
                  <c:v>18.340048348106368</c:v>
                </c:pt>
                <c:pt idx="37">
                  <c:v>20.116523709338079</c:v>
                </c:pt>
                <c:pt idx="38">
                  <c:v>22.25429135652438</c:v>
                </c:pt>
                <c:pt idx="40">
                  <c:v>5.5916199468869872</c:v>
                </c:pt>
                <c:pt idx="41">
                  <c:v>6.0186320176513854</c:v>
                </c:pt>
                <c:pt idx="42">
                  <c:v>7.8316032295271052</c:v>
                </c:pt>
                <c:pt idx="44">
                  <c:v>35.727355901189391</c:v>
                </c:pt>
                <c:pt idx="45">
                  <c:v>36.370262390670554</c:v>
                </c:pt>
                <c:pt idx="46">
                  <c:v>38.398597311513733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5.3791259521428021</c:v>
                </c:pt>
                <c:pt idx="1">
                  <c:v>5.5427780495165937</c:v>
                </c:pt>
                <c:pt idx="2">
                  <c:v>3.1077982921507603</c:v>
                </c:pt>
                <c:pt idx="4">
                  <c:v>4.0808956301914048</c:v>
                </c:pt>
                <c:pt idx="5">
                  <c:v>3.6167179410219852</c:v>
                </c:pt>
                <c:pt idx="6">
                  <c:v>2.97200386153634</c:v>
                </c:pt>
                <c:pt idx="8">
                  <c:v>3.5841407949377104</c:v>
                </c:pt>
                <c:pt idx="9">
                  <c:v>2.9256539697108765</c:v>
                </c:pt>
                <c:pt idx="10">
                  <c:v>2.8326686004350976</c:v>
                </c:pt>
                <c:pt idx="12">
                  <c:v>3.7039650063496543</c:v>
                </c:pt>
                <c:pt idx="13">
                  <c:v>3.319727023407105</c:v>
                </c:pt>
                <c:pt idx="14">
                  <c:v>3.0617735686612138</c:v>
                </c:pt>
                <c:pt idx="16">
                  <c:v>4.5426182453513047</c:v>
                </c:pt>
                <c:pt idx="17">
                  <c:v>3.8867187499999996</c:v>
                </c:pt>
                <c:pt idx="18">
                  <c:v>3.612903225806452</c:v>
                </c:pt>
                <c:pt idx="20">
                  <c:v>5.6334437930155499</c:v>
                </c:pt>
                <c:pt idx="21">
                  <c:v>5.0305594734367656</c:v>
                </c:pt>
                <c:pt idx="22">
                  <c:v>3.7655417406749554</c:v>
                </c:pt>
                <c:pt idx="24">
                  <c:v>6.5052950075642961</c:v>
                </c:pt>
                <c:pt idx="25">
                  <c:v>5.8076923076923075</c:v>
                </c:pt>
                <c:pt idx="26">
                  <c:v>4.7087642896026125</c:v>
                </c:pt>
                <c:pt idx="28">
                  <c:v>3.3799446646227471</c:v>
                </c:pt>
                <c:pt idx="29">
                  <c:v>2.7226050533711659</c:v>
                </c:pt>
                <c:pt idx="30">
                  <c:v>2.095962853089127</c:v>
                </c:pt>
                <c:pt idx="32">
                  <c:v>3.4425125931428302</c:v>
                </c:pt>
                <c:pt idx="33">
                  <c:v>3.0626258065729819</c:v>
                </c:pt>
                <c:pt idx="34">
                  <c:v>2.5890234645721262</c:v>
                </c:pt>
                <c:pt idx="36">
                  <c:v>3.6744560838033848</c:v>
                </c:pt>
                <c:pt idx="37">
                  <c:v>3.398608189027351</c:v>
                </c:pt>
                <c:pt idx="38">
                  <c:v>2.7950782318092058</c:v>
                </c:pt>
                <c:pt idx="40">
                  <c:v>3.5998819710829153</c:v>
                </c:pt>
                <c:pt idx="41">
                  <c:v>3.5057612159843101</c:v>
                </c:pt>
                <c:pt idx="42">
                  <c:v>2.8143021914648214</c:v>
                </c:pt>
                <c:pt idx="44">
                  <c:v>2.8819762122598354</c:v>
                </c:pt>
                <c:pt idx="45">
                  <c:v>3.1341107871720117</c:v>
                </c:pt>
                <c:pt idx="46">
                  <c:v>2.7761542957334893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12.020081557282451</c:v>
                </c:pt>
                <c:pt idx="1">
                  <c:v>12.634120450832039</c:v>
                </c:pt>
                <c:pt idx="2">
                  <c:v>13.769119161802656</c:v>
                </c:pt>
                <c:pt idx="4">
                  <c:v>9.2452148790176967</c:v>
                </c:pt>
                <c:pt idx="5">
                  <c:v>11.150296390785623</c:v>
                </c:pt>
                <c:pt idx="6">
                  <c:v>12.129361467383809</c:v>
                </c:pt>
                <c:pt idx="8">
                  <c:v>2.9167490607079296</c:v>
                </c:pt>
                <c:pt idx="9">
                  <c:v>3.1245219519657335</c:v>
                </c:pt>
                <c:pt idx="10">
                  <c:v>3.4263959390862944</c:v>
                </c:pt>
                <c:pt idx="12">
                  <c:v>2.8291237477070692</c:v>
                </c:pt>
                <c:pt idx="13">
                  <c:v>2.6596083933924359</c:v>
                </c:pt>
                <c:pt idx="14">
                  <c:v>3.0725355144210074</c:v>
                </c:pt>
                <c:pt idx="16">
                  <c:v>3.2322475976538123</c:v>
                </c:pt>
                <c:pt idx="17">
                  <c:v>4.43359375</c:v>
                </c:pt>
                <c:pt idx="18">
                  <c:v>4.5161290322580641</c:v>
                </c:pt>
                <c:pt idx="20">
                  <c:v>2.8549579403517713</c:v>
                </c:pt>
                <c:pt idx="21">
                  <c:v>2.8913963328631875</c:v>
                </c:pt>
                <c:pt idx="22">
                  <c:v>2.8596802841918296</c:v>
                </c:pt>
                <c:pt idx="24">
                  <c:v>2.344931921331316</c:v>
                </c:pt>
                <c:pt idx="25">
                  <c:v>2.3461538461538463</c:v>
                </c:pt>
                <c:pt idx="26">
                  <c:v>2.8851388132825262</c:v>
                </c:pt>
                <c:pt idx="28">
                  <c:v>1.989082479623121</c:v>
                </c:pt>
                <c:pt idx="29">
                  <c:v>1.898392109174436</c:v>
                </c:pt>
                <c:pt idx="30">
                  <c:v>1.9798787566103444</c:v>
                </c:pt>
                <c:pt idx="32">
                  <c:v>2.0497226026602289</c:v>
                </c:pt>
                <c:pt idx="33">
                  <c:v>2.5641025641025639</c:v>
                </c:pt>
                <c:pt idx="34">
                  <c:v>2.7325830830665652</c:v>
                </c:pt>
                <c:pt idx="36">
                  <c:v>9.7985495568090251</c:v>
                </c:pt>
                <c:pt idx="37">
                  <c:v>9.5161029292765811</c:v>
                </c:pt>
                <c:pt idx="38">
                  <c:v>9.9346802369740228</c:v>
                </c:pt>
                <c:pt idx="40">
                  <c:v>3.142519917379758</c:v>
                </c:pt>
                <c:pt idx="41">
                  <c:v>3.3464084334395681</c:v>
                </c:pt>
                <c:pt idx="42">
                  <c:v>3.2871972318339098</c:v>
                </c:pt>
                <c:pt idx="44">
                  <c:v>5.4894784995425434</c:v>
                </c:pt>
                <c:pt idx="45">
                  <c:v>5.721574344023324</c:v>
                </c:pt>
                <c:pt idx="46">
                  <c:v>6.1952074810052604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3.7729860737093177</c:v>
                </c:pt>
                <c:pt idx="1">
                  <c:v>3.8724515813464602</c:v>
                </c:pt>
                <c:pt idx="2">
                  <c:v>5.0703850967448973</c:v>
                </c:pt>
                <c:pt idx="4">
                  <c:v>2.6146623329721921</c:v>
                </c:pt>
                <c:pt idx="5">
                  <c:v>3.1890147820214598</c:v>
                </c:pt>
                <c:pt idx="6">
                  <c:v>4.6959040132395531</c:v>
                </c:pt>
                <c:pt idx="8">
                  <c:v>2.4520466679849711</c:v>
                </c:pt>
                <c:pt idx="9">
                  <c:v>2.3519963285910968</c:v>
                </c:pt>
                <c:pt idx="10">
                  <c:v>3.0910079767947787</c:v>
                </c:pt>
                <c:pt idx="12">
                  <c:v>1.2664032735995485</c:v>
                </c:pt>
                <c:pt idx="13">
                  <c:v>1.5817335289240386</c:v>
                </c:pt>
                <c:pt idx="14">
                  <c:v>2.8061773568661215</c:v>
                </c:pt>
                <c:pt idx="16">
                  <c:v>1.3228503681517534</c:v>
                </c:pt>
                <c:pt idx="17">
                  <c:v>1.435546875</c:v>
                </c:pt>
                <c:pt idx="18">
                  <c:v>1.6850094876660342</c:v>
                </c:pt>
                <c:pt idx="20">
                  <c:v>0.35686974254397147</c:v>
                </c:pt>
                <c:pt idx="21">
                  <c:v>0.44663845792195578</c:v>
                </c:pt>
                <c:pt idx="22">
                  <c:v>0.56838365896980458</c:v>
                </c:pt>
                <c:pt idx="24">
                  <c:v>0.64296520423600612</c:v>
                </c:pt>
                <c:pt idx="25">
                  <c:v>1.0384615384615385</c:v>
                </c:pt>
                <c:pt idx="26">
                  <c:v>1.5514425694066414</c:v>
                </c:pt>
                <c:pt idx="28">
                  <c:v>1.0917520376878784</c:v>
                </c:pt>
                <c:pt idx="29">
                  <c:v>1.1012025401972707</c:v>
                </c:pt>
                <c:pt idx="30">
                  <c:v>0.97381658712756347</c:v>
                </c:pt>
                <c:pt idx="32">
                  <c:v>1.7456301214048608</c:v>
                </c:pt>
                <c:pt idx="33">
                  <c:v>2.3383561901536956</c:v>
                </c:pt>
                <c:pt idx="34">
                  <c:v>2.734233193623973</c:v>
                </c:pt>
                <c:pt idx="36">
                  <c:v>3.8356164383561646</c:v>
                </c:pt>
                <c:pt idx="37">
                  <c:v>4.7418676161191131</c:v>
                </c:pt>
                <c:pt idx="38">
                  <c:v>5.8180161020811179</c:v>
                </c:pt>
                <c:pt idx="40">
                  <c:v>1.6671584538211861</c:v>
                </c:pt>
                <c:pt idx="41">
                  <c:v>2.50061289531748</c:v>
                </c:pt>
                <c:pt idx="42">
                  <c:v>3.1257208765859286</c:v>
                </c:pt>
                <c:pt idx="44">
                  <c:v>4.1171088746569078</c:v>
                </c:pt>
                <c:pt idx="45">
                  <c:v>4.1545189504373177</c:v>
                </c:pt>
                <c:pt idx="46">
                  <c:v>4.4418468731735832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pattFill prst="dkDnDiag">
              <a:fgClr>
                <a:srgbClr val="621214">
                  <a:lumMod val="60000"/>
                  <a:lumOff val="40000"/>
                </a:srgbClr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2">
                        <a:lumMod val="60000"/>
                        <a:lumOff val="40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0.31562280749183907</c:v>
                </c:pt>
                <c:pt idx="1">
                  <c:v>0.32875270642356674</c:v>
                </c:pt>
                <c:pt idx="2">
                  <c:v>0.35917229031813802</c:v>
                </c:pt>
                <c:pt idx="4">
                  <c:v>0.18204358246783658</c:v>
                </c:pt>
                <c:pt idx="5">
                  <c:v>0.19495793606281547</c:v>
                </c:pt>
                <c:pt idx="6">
                  <c:v>0.21468621579071356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solidFill>
              <a:srgbClr val="D4582A">
                <a:alpha val="89804"/>
              </a:srgbClr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0.52111029101850947</c:v>
                </c:pt>
                <c:pt idx="1">
                  <c:v>0.51283592201642425</c:v>
                </c:pt>
                <c:pt idx="2">
                  <c:v>0.49272196208052144</c:v>
                </c:pt>
                <c:pt idx="4">
                  <c:v>0.20861393627172298</c:v>
                </c:pt>
                <c:pt idx="5">
                  <c:v>0.21471778922143475</c:v>
                </c:pt>
                <c:pt idx="6">
                  <c:v>0.22888334589874748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rgbClr val="F68B33">
                <a:alpha val="89804"/>
              </a:srgbClr>
            </a:solidFill>
            <a:ln w="9525"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0.1066911521852283</c:v>
                </c:pt>
                <c:pt idx="1">
                  <c:v>0.10174223756732907</c:v>
                </c:pt>
                <c:pt idx="2">
                  <c:v>9.4901413946655647E-2</c:v>
                </c:pt>
                <c:pt idx="4">
                  <c:v>0.1211509708506871</c:v>
                </c:pt>
                <c:pt idx="5">
                  <c:v>0.12087798908886963</c:v>
                </c:pt>
                <c:pt idx="6">
                  <c:v>0.1214359672358077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solidFill>
              <a:srgbClr val="FFC35A">
                <a:alpha val="89804"/>
              </a:srgbClr>
            </a:solidFill>
            <a:ln>
              <a:solidFill>
                <a:srgbClr val="FFFFFF"/>
              </a:solidFill>
            </a:ln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5.6575749304423224E-2</c:v>
                </c:pt>
                <c:pt idx="1">
                  <c:v>5.6669133992679997E-2</c:v>
                </c:pt>
                <c:pt idx="2">
                  <c:v>5.3204333654684847E-2</c:v>
                </c:pt>
                <c:pt idx="4">
                  <c:v>0.48819151040975334</c:v>
                </c:pt>
                <c:pt idx="5">
                  <c:v>0.46944628562688012</c:v>
                </c:pt>
                <c:pt idx="6">
                  <c:v>0.43499447107473127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A3-4040-AE0F-A3F3E588A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NochildFemaleEmployedFT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50.861574592424695</c:v>
                </c:pt>
                <c:pt idx="1">
                  <c:v>50.861574592424695</c:v>
                </c:pt>
                <c:pt idx="2">
                  <c:v>50.861574592424695</c:v>
                </c:pt>
                <c:pt idx="4">
                  <c:v>69.07564285178799</c:v>
                </c:pt>
                <c:pt idx="5">
                  <c:v>66.551597502754305</c:v>
                </c:pt>
                <c:pt idx="6">
                  <c:v>60.655244965434328</c:v>
                </c:pt>
                <c:pt idx="8">
                  <c:v>81.65680473372781</c:v>
                </c:pt>
                <c:pt idx="9">
                  <c:v>82.297687861271669</c:v>
                </c:pt>
                <c:pt idx="10">
                  <c:v>80.1071155317521</c:v>
                </c:pt>
                <c:pt idx="12">
                  <c:v>83.1</c:v>
                </c:pt>
                <c:pt idx="13">
                  <c:v>81.822376009227213</c:v>
                </c:pt>
                <c:pt idx="14">
                  <c:v>80.898876404494374</c:v>
                </c:pt>
                <c:pt idx="16">
                  <c:v>75.481058328322305</c:v>
                </c:pt>
                <c:pt idx="17">
                  <c:v>74.540356931040066</c:v>
                </c:pt>
                <c:pt idx="18">
                  <c:v>73.749831815939359</c:v>
                </c:pt>
                <c:pt idx="20">
                  <c:v>79.887342611000662</c:v>
                </c:pt>
                <c:pt idx="21">
                  <c:v>82.823698041089344</c:v>
                </c:pt>
                <c:pt idx="22">
                  <c:v>83.768486397662954</c:v>
                </c:pt>
                <c:pt idx="24">
                  <c:v>68.134910646866345</c:v>
                </c:pt>
                <c:pt idx="25">
                  <c:v>66.53122648607976</c:v>
                </c:pt>
                <c:pt idx="26">
                  <c:v>61.576936045858155</c:v>
                </c:pt>
                <c:pt idx="28">
                  <c:v>78.057663125948409</c:v>
                </c:pt>
                <c:pt idx="29">
                  <c:v>78.4408520924611</c:v>
                </c:pt>
                <c:pt idx="30">
                  <c:v>80.782233620890651</c:v>
                </c:pt>
                <c:pt idx="32">
                  <c:v>85.772965914964232</c:v>
                </c:pt>
                <c:pt idx="33">
                  <c:v>84.470075782829966</c:v>
                </c:pt>
                <c:pt idx="34">
                  <c:v>83.190718222565351</c:v>
                </c:pt>
                <c:pt idx="36">
                  <c:v>64.046615422762216</c:v>
                </c:pt>
                <c:pt idx="37">
                  <c:v>62.490547012856069</c:v>
                </c:pt>
                <c:pt idx="38">
                  <c:v>58.397967370954795</c:v>
                </c:pt>
                <c:pt idx="40">
                  <c:v>84.888833061173216</c:v>
                </c:pt>
                <c:pt idx="41">
                  <c:v>84.425133689839569</c:v>
                </c:pt>
                <c:pt idx="42">
                  <c:v>84.056217423678333</c:v>
                </c:pt>
                <c:pt idx="44">
                  <c:v>51.573646663869077</c:v>
                </c:pt>
                <c:pt idx="45">
                  <c:v>49.835826340751552</c:v>
                </c:pt>
                <c:pt idx="46">
                  <c:v>47.813411078717202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NochildFemaleEmployedPT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18.932794450968078</c:v>
                </c:pt>
                <c:pt idx="1">
                  <c:v>18.932794450968078</c:v>
                </c:pt>
                <c:pt idx="2">
                  <c:v>18.932794450968078</c:v>
                </c:pt>
                <c:pt idx="4">
                  <c:v>15.113576729889797</c:v>
                </c:pt>
                <c:pt idx="5">
                  <c:v>16.246786632390744</c:v>
                </c:pt>
                <c:pt idx="6">
                  <c:v>20.874661857529304</c:v>
                </c:pt>
                <c:pt idx="8">
                  <c:v>8.7031558185404343</c:v>
                </c:pt>
                <c:pt idx="9">
                  <c:v>8.1888246628131025</c:v>
                </c:pt>
                <c:pt idx="10">
                  <c:v>10.099464422341239</c:v>
                </c:pt>
                <c:pt idx="12">
                  <c:v>7.625</c:v>
                </c:pt>
                <c:pt idx="13">
                  <c:v>8.0507497116493667</c:v>
                </c:pt>
                <c:pt idx="14">
                  <c:v>8.3146067415730336</c:v>
                </c:pt>
                <c:pt idx="16">
                  <c:v>15.81479254359591</c:v>
                </c:pt>
                <c:pt idx="17">
                  <c:v>16.094247048040113</c:v>
                </c:pt>
                <c:pt idx="18">
                  <c:v>17.899268959949769</c:v>
                </c:pt>
                <c:pt idx="20">
                  <c:v>9.2445328031809151</c:v>
                </c:pt>
                <c:pt idx="21">
                  <c:v>7.54897276636407</c:v>
                </c:pt>
                <c:pt idx="22">
                  <c:v>8.3074675917473062</c:v>
                </c:pt>
                <c:pt idx="24">
                  <c:v>22.619347260676232</c:v>
                </c:pt>
                <c:pt idx="25">
                  <c:v>23.95786305492852</c:v>
                </c:pt>
                <c:pt idx="26">
                  <c:v>29.796560638417446</c:v>
                </c:pt>
                <c:pt idx="28">
                  <c:v>15.35660091047041</c:v>
                </c:pt>
                <c:pt idx="29">
                  <c:v>15.280253814775646</c:v>
                </c:pt>
                <c:pt idx="30">
                  <c:v>14.012590347400328</c:v>
                </c:pt>
                <c:pt idx="32">
                  <c:v>6.8414896221539134</c:v>
                </c:pt>
                <c:pt idx="33">
                  <c:v>7.656065959952886</c:v>
                </c:pt>
                <c:pt idx="34">
                  <c:v>8.9107636878337519</c:v>
                </c:pt>
                <c:pt idx="36">
                  <c:v>21.200099181750559</c:v>
                </c:pt>
                <c:pt idx="37">
                  <c:v>20.6957398537938</c:v>
                </c:pt>
                <c:pt idx="38">
                  <c:v>24.324685744851564</c:v>
                </c:pt>
                <c:pt idx="40">
                  <c:v>6.7705062178118318</c:v>
                </c:pt>
                <c:pt idx="41">
                  <c:v>7.3911382734912143</c:v>
                </c:pt>
                <c:pt idx="42">
                  <c:v>7.5856291883842148</c:v>
                </c:pt>
                <c:pt idx="44">
                  <c:v>35.627360469995807</c:v>
                </c:pt>
                <c:pt idx="45">
                  <c:v>36.993797883983945</c:v>
                </c:pt>
                <c:pt idx="46">
                  <c:v>39.868804664723037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NochildFemaleEmployedAway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3.3916819137606162</c:v>
                </c:pt>
                <c:pt idx="1">
                  <c:v>3.3916819137606162</c:v>
                </c:pt>
                <c:pt idx="2">
                  <c:v>3.3916819137606162</c:v>
                </c:pt>
                <c:pt idx="4">
                  <c:v>4.0632731089287057</c:v>
                </c:pt>
                <c:pt idx="5">
                  <c:v>4.2159383033419022</c:v>
                </c:pt>
                <c:pt idx="6">
                  <c:v>3.418996092575894</c:v>
                </c:pt>
                <c:pt idx="8">
                  <c:v>3.8708086785009863</c:v>
                </c:pt>
                <c:pt idx="9">
                  <c:v>3.4441233140655108</c:v>
                </c:pt>
                <c:pt idx="10">
                  <c:v>2.6778882938026016</c:v>
                </c:pt>
                <c:pt idx="12">
                  <c:v>4.1000000000000005</c:v>
                </c:pt>
                <c:pt idx="13">
                  <c:v>3.667820069204152</c:v>
                </c:pt>
                <c:pt idx="14">
                  <c:v>3.3503575076608785</c:v>
                </c:pt>
                <c:pt idx="16">
                  <c:v>4.2844257366205651</c:v>
                </c:pt>
                <c:pt idx="17">
                  <c:v>4.3025826279182615</c:v>
                </c:pt>
                <c:pt idx="18">
                  <c:v>3.4040453872718306</c:v>
                </c:pt>
                <c:pt idx="20">
                  <c:v>7.58780649436713</c:v>
                </c:pt>
                <c:pt idx="21">
                  <c:v>6.4978499761108459</c:v>
                </c:pt>
                <c:pt idx="22">
                  <c:v>4.3454445864524374</c:v>
                </c:pt>
                <c:pt idx="24">
                  <c:v>5.9904354392146999</c:v>
                </c:pt>
                <c:pt idx="25">
                  <c:v>6.455981941309255</c:v>
                </c:pt>
                <c:pt idx="26">
                  <c:v>5.3613577610430481</c:v>
                </c:pt>
                <c:pt idx="28">
                  <c:v>3.6688585398752318</c:v>
                </c:pt>
                <c:pt idx="29">
                  <c:v>3.1877927179332222</c:v>
                </c:pt>
                <c:pt idx="30">
                  <c:v>2.4102354861273025</c:v>
                </c:pt>
                <c:pt idx="32">
                  <c:v>3.3813008351241804</c:v>
                </c:pt>
                <c:pt idx="33">
                  <c:v>3.1468764584305622</c:v>
                </c:pt>
                <c:pt idx="34">
                  <c:v>2.5820841107465311</c:v>
                </c:pt>
                <c:pt idx="36">
                  <c:v>3.4093726754277216</c:v>
                </c:pt>
                <c:pt idx="37">
                  <c:v>3.8694227375850772</c:v>
                </c:pt>
                <c:pt idx="38">
                  <c:v>3.5972185076223586</c:v>
                </c:pt>
                <c:pt idx="40">
                  <c:v>4.0824017083281001</c:v>
                </c:pt>
                <c:pt idx="41">
                  <c:v>3.4186401833460658</c:v>
                </c:pt>
                <c:pt idx="42">
                  <c:v>3.024944154877141</c:v>
                </c:pt>
                <c:pt idx="44">
                  <c:v>3.8187159043222825</c:v>
                </c:pt>
                <c:pt idx="45">
                  <c:v>3.3564392557460776</c:v>
                </c:pt>
                <c:pt idx="46">
                  <c:v>2.6603498542274053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NochildFemaleNILF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22.816024468172262</c:v>
                </c:pt>
                <c:pt idx="1">
                  <c:v>22.816024468172262</c:v>
                </c:pt>
                <c:pt idx="2">
                  <c:v>22.816024468172262</c:v>
                </c:pt>
                <c:pt idx="4">
                  <c:v>9.7758452657620509</c:v>
                </c:pt>
                <c:pt idx="5">
                  <c:v>10.745501285347043</c:v>
                </c:pt>
                <c:pt idx="6">
                  <c:v>11.722272317403066</c:v>
                </c:pt>
                <c:pt idx="8">
                  <c:v>4.1420118343195274</c:v>
                </c:pt>
                <c:pt idx="9">
                  <c:v>3.9980732177263971</c:v>
                </c:pt>
                <c:pt idx="10">
                  <c:v>4.2846212700841626</c:v>
                </c:pt>
                <c:pt idx="12">
                  <c:v>4.1500000000000004</c:v>
                </c:pt>
                <c:pt idx="13">
                  <c:v>4.4982698961937722</c:v>
                </c:pt>
                <c:pt idx="14">
                  <c:v>4.7599591419816134</c:v>
                </c:pt>
                <c:pt idx="16">
                  <c:v>3.3824413710162355</c:v>
                </c:pt>
                <c:pt idx="17">
                  <c:v>3.7795869952013805</c:v>
                </c:pt>
                <c:pt idx="18">
                  <c:v>3.7224738754092477</c:v>
                </c:pt>
                <c:pt idx="20">
                  <c:v>2.650762094102054</c:v>
                </c:pt>
                <c:pt idx="21">
                  <c:v>2.7233635929288105</c:v>
                </c:pt>
                <c:pt idx="22">
                  <c:v>2.8665327734161039</c:v>
                </c:pt>
                <c:pt idx="24">
                  <c:v>2.5589395083480158</c:v>
                </c:pt>
                <c:pt idx="25">
                  <c:v>2.4003009781790823</c:v>
                </c:pt>
                <c:pt idx="26">
                  <c:v>2.343486568506238</c:v>
                </c:pt>
                <c:pt idx="28">
                  <c:v>2.1952453211937275</c:v>
                </c:pt>
                <c:pt idx="29">
                  <c:v>2.0969935035503853</c:v>
                </c:pt>
                <c:pt idx="30">
                  <c:v>1.9002098391233389</c:v>
                </c:pt>
                <c:pt idx="32">
                  <c:v>2.5298550093849457</c:v>
                </c:pt>
                <c:pt idx="33">
                  <c:v>2.7757406049292177</c:v>
                </c:pt>
                <c:pt idx="34">
                  <c:v>3.0496043234896737</c:v>
                </c:pt>
                <c:pt idx="36">
                  <c:v>8.3436647656831155</c:v>
                </c:pt>
                <c:pt idx="37">
                  <c:v>9.3143433324930669</c:v>
                </c:pt>
                <c:pt idx="38">
                  <c:v>8.9863599893019526</c:v>
                </c:pt>
                <c:pt idx="40">
                  <c:v>2.8262781057656077</c:v>
                </c:pt>
                <c:pt idx="41">
                  <c:v>2.8647822765469821</c:v>
                </c:pt>
                <c:pt idx="42">
                  <c:v>3.052866716306776</c:v>
                </c:pt>
                <c:pt idx="44">
                  <c:v>6.7981535879143937</c:v>
                </c:pt>
                <c:pt idx="45">
                  <c:v>6.7128785114921552</c:v>
                </c:pt>
                <c:pt idx="46">
                  <c:v>6.4504373177842567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NochildFemaleUnemployed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3.9979245746743488</c:v>
                </c:pt>
                <c:pt idx="1">
                  <c:v>3.9979245746743488</c:v>
                </c:pt>
                <c:pt idx="2">
                  <c:v>3.9979245746743488</c:v>
                </c:pt>
                <c:pt idx="4">
                  <c:v>1.9716620436314565</c:v>
                </c:pt>
                <c:pt idx="5">
                  <c:v>2.2401762761659936</c:v>
                </c:pt>
                <c:pt idx="6">
                  <c:v>3.3288247670574087</c:v>
                </c:pt>
                <c:pt idx="8">
                  <c:v>1.6272189349112427</c:v>
                </c:pt>
                <c:pt idx="9">
                  <c:v>2.071290944123314</c:v>
                </c:pt>
                <c:pt idx="10">
                  <c:v>2.8309104820198931</c:v>
                </c:pt>
                <c:pt idx="12">
                  <c:v>1.0250000000000001</c:v>
                </c:pt>
                <c:pt idx="13">
                  <c:v>1.9607843137254901</c:v>
                </c:pt>
                <c:pt idx="14">
                  <c:v>2.6762002042900921</c:v>
                </c:pt>
                <c:pt idx="16">
                  <c:v>1.0372820204449791</c:v>
                </c:pt>
                <c:pt idx="17">
                  <c:v>1.2832263978001832</c:v>
                </c:pt>
                <c:pt idx="18">
                  <c:v>1.2243799614297888</c:v>
                </c:pt>
                <c:pt idx="20">
                  <c:v>0.62955599734923795</c:v>
                </c:pt>
                <c:pt idx="21">
                  <c:v>0.40611562350692781</c:v>
                </c:pt>
                <c:pt idx="22">
                  <c:v>0.71206865072119763</c:v>
                </c:pt>
                <c:pt idx="24">
                  <c:v>0.69636714489470597</c:v>
                </c:pt>
                <c:pt idx="25">
                  <c:v>0.65462753950338592</c:v>
                </c:pt>
                <c:pt idx="26">
                  <c:v>0.92165898617511521</c:v>
                </c:pt>
                <c:pt idx="28">
                  <c:v>0.72163210251222387</c:v>
                </c:pt>
                <c:pt idx="29">
                  <c:v>0.99410787127964939</c:v>
                </c:pt>
                <c:pt idx="30">
                  <c:v>0.89473070645838193</c:v>
                </c:pt>
                <c:pt idx="32">
                  <c:v>1.4743886183727322</c:v>
                </c:pt>
                <c:pt idx="33">
                  <c:v>1.9512411938573684</c:v>
                </c:pt>
                <c:pt idx="34">
                  <c:v>2.2668296553646874</c:v>
                </c:pt>
                <c:pt idx="36">
                  <c:v>3.0002479543763947</c:v>
                </c:pt>
                <c:pt idx="37">
                  <c:v>3.6299470632719939</c:v>
                </c:pt>
                <c:pt idx="38">
                  <c:v>4.6937683872693228</c:v>
                </c:pt>
                <c:pt idx="40">
                  <c:v>1.431980906921241</c:v>
                </c:pt>
                <c:pt idx="41">
                  <c:v>1.900305576776165</c:v>
                </c:pt>
                <c:pt idx="42">
                  <c:v>2.2803425167535369</c:v>
                </c:pt>
                <c:pt idx="44">
                  <c:v>2.1821233738984471</c:v>
                </c:pt>
                <c:pt idx="45">
                  <c:v>3.1010580080262677</c:v>
                </c:pt>
                <c:pt idx="46">
                  <c:v>3.2069970845481048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AllMaleEmployedFT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64.296868943060616</c:v>
                </c:pt>
                <c:pt idx="1">
                  <c:v>64.296868943060616</c:v>
                </c:pt>
                <c:pt idx="2">
                  <c:v>64.296868943060616</c:v>
                </c:pt>
                <c:pt idx="4">
                  <c:v>72.163235825207664</c:v>
                </c:pt>
                <c:pt idx="5">
                  <c:v>69.025287011330377</c:v>
                </c:pt>
                <c:pt idx="6">
                  <c:v>62.763756723210598</c:v>
                </c:pt>
                <c:pt idx="8">
                  <c:v>83.621712477753604</c:v>
                </c:pt>
                <c:pt idx="9">
                  <c:v>84.86691142726022</c:v>
                </c:pt>
                <c:pt idx="10">
                  <c:v>83.049311094996369</c:v>
                </c:pt>
                <c:pt idx="12">
                  <c:v>86.89501904896288</c:v>
                </c:pt>
                <c:pt idx="13">
                  <c:v>86.819950251929328</c:v>
                </c:pt>
                <c:pt idx="14">
                  <c:v>84.290249677141631</c:v>
                </c:pt>
                <c:pt idx="16">
                  <c:v>78.484961936852613</c:v>
                </c:pt>
                <c:pt idx="17">
                  <c:v>75.986328125</c:v>
                </c:pt>
                <c:pt idx="18">
                  <c:v>73.920303605313094</c:v>
                </c:pt>
                <c:pt idx="20">
                  <c:v>84.629110374713235</c:v>
                </c:pt>
                <c:pt idx="21">
                  <c:v>84.50869769628585</c:v>
                </c:pt>
                <c:pt idx="22">
                  <c:v>86.234458259325038</c:v>
                </c:pt>
                <c:pt idx="24">
                  <c:v>75.567322239031782</c:v>
                </c:pt>
                <c:pt idx="25">
                  <c:v>73.807692307692307</c:v>
                </c:pt>
                <c:pt idx="26">
                  <c:v>69.052803483941204</c:v>
                </c:pt>
                <c:pt idx="28">
                  <c:v>79.869887085919387</c:v>
                </c:pt>
                <c:pt idx="29">
                  <c:v>80.198621807863802</c:v>
                </c:pt>
                <c:pt idx="30">
                  <c:v>81.56842512575777</c:v>
                </c:pt>
                <c:pt idx="32">
                  <c:v>87.474175352259792</c:v>
                </c:pt>
                <c:pt idx="33">
                  <c:v>85.738472825780235</c:v>
                </c:pt>
                <c:pt idx="34">
                  <c:v>84.482360318141318</c:v>
                </c:pt>
                <c:pt idx="36">
                  <c:v>64.351329572925067</c:v>
                </c:pt>
                <c:pt idx="37">
                  <c:v>62.226897556238868</c:v>
                </c:pt>
                <c:pt idx="38">
                  <c:v>59.197934072611268</c:v>
                </c:pt>
                <c:pt idx="40">
                  <c:v>85.998819710829153</c:v>
                </c:pt>
                <c:pt idx="41">
                  <c:v>84.628585437607256</c:v>
                </c:pt>
                <c:pt idx="42">
                  <c:v>82.941176470588246</c:v>
                </c:pt>
                <c:pt idx="44">
                  <c:v>51.784080512351323</c:v>
                </c:pt>
                <c:pt idx="45">
                  <c:v>50.619533527696788</c:v>
                </c:pt>
                <c:pt idx="46">
                  <c:v>48.188194038573933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AllMaleEmployedPT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13.75582850624107</c:v>
                </c:pt>
                <c:pt idx="1">
                  <c:v>13.75582850624107</c:v>
                </c:pt>
                <c:pt idx="2">
                  <c:v>13.75582850624107</c:v>
                </c:pt>
                <c:pt idx="4">
                  <c:v>11.895991332611052</c:v>
                </c:pt>
                <c:pt idx="5">
                  <c:v>13.01868387484055</c:v>
                </c:pt>
                <c:pt idx="6">
                  <c:v>17.438973934629708</c:v>
                </c:pt>
                <c:pt idx="8">
                  <c:v>7.4253509986157802</c:v>
                </c:pt>
                <c:pt idx="9">
                  <c:v>6.7309163224720816</c:v>
                </c:pt>
                <c:pt idx="10">
                  <c:v>7.6006163886874551</c:v>
                </c:pt>
                <c:pt idx="12">
                  <c:v>5.305488923380838</c:v>
                </c:pt>
                <c:pt idx="13">
                  <c:v>5.6189808023470889</c:v>
                </c:pt>
                <c:pt idx="14">
                  <c:v>6.76926388291003</c:v>
                </c:pt>
                <c:pt idx="16">
                  <c:v>12.417321851990515</c:v>
                </c:pt>
                <c:pt idx="17">
                  <c:v>14.2578125</c:v>
                </c:pt>
                <c:pt idx="18">
                  <c:v>16.265654648956357</c:v>
                </c:pt>
                <c:pt idx="20">
                  <c:v>6.5256181493754788</c:v>
                </c:pt>
                <c:pt idx="21">
                  <c:v>7.1227080394922426</c:v>
                </c:pt>
                <c:pt idx="22">
                  <c:v>6.571936056838366</c:v>
                </c:pt>
                <c:pt idx="24">
                  <c:v>14.939485627836611</c:v>
                </c:pt>
                <c:pt idx="25">
                  <c:v>17</c:v>
                </c:pt>
                <c:pt idx="26">
                  <c:v>21.801850843767014</c:v>
                </c:pt>
                <c:pt idx="28">
                  <c:v>13.669333732146862</c:v>
                </c:pt>
                <c:pt idx="29">
                  <c:v>14.079178489393327</c:v>
                </c:pt>
                <c:pt idx="30">
                  <c:v>13.381916677415195</c:v>
                </c:pt>
                <c:pt idx="32">
                  <c:v>5.2879593305322778</c:v>
                </c:pt>
                <c:pt idx="33">
                  <c:v>6.2964426133905222</c:v>
                </c:pt>
                <c:pt idx="34">
                  <c:v>7.4617999405960198</c:v>
                </c:pt>
                <c:pt idx="36">
                  <c:v>18.340048348106368</c:v>
                </c:pt>
                <c:pt idx="37">
                  <c:v>20.116523709338079</c:v>
                </c:pt>
                <c:pt idx="38">
                  <c:v>22.25429135652438</c:v>
                </c:pt>
                <c:pt idx="40">
                  <c:v>5.5916199468869872</c:v>
                </c:pt>
                <c:pt idx="41">
                  <c:v>6.0186320176513854</c:v>
                </c:pt>
                <c:pt idx="42">
                  <c:v>7.8316032295271052</c:v>
                </c:pt>
                <c:pt idx="44">
                  <c:v>35.727355901189391</c:v>
                </c:pt>
                <c:pt idx="45">
                  <c:v>36.370262390670554</c:v>
                </c:pt>
                <c:pt idx="46">
                  <c:v>38.398597311513733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AllMaleEmployedAway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3.1077982921507603</c:v>
                </c:pt>
                <c:pt idx="1">
                  <c:v>3.1077982921507603</c:v>
                </c:pt>
                <c:pt idx="2">
                  <c:v>3.1077982921507603</c:v>
                </c:pt>
                <c:pt idx="4">
                  <c:v>4.0808956301914048</c:v>
                </c:pt>
                <c:pt idx="5">
                  <c:v>3.6167179410219852</c:v>
                </c:pt>
                <c:pt idx="6">
                  <c:v>2.97200386153634</c:v>
                </c:pt>
                <c:pt idx="8">
                  <c:v>3.5841407949377104</c:v>
                </c:pt>
                <c:pt idx="9">
                  <c:v>2.9256539697108765</c:v>
                </c:pt>
                <c:pt idx="10">
                  <c:v>2.8326686004350976</c:v>
                </c:pt>
                <c:pt idx="12">
                  <c:v>3.7039650063496543</c:v>
                </c:pt>
                <c:pt idx="13">
                  <c:v>3.319727023407105</c:v>
                </c:pt>
                <c:pt idx="14">
                  <c:v>3.0617735686612138</c:v>
                </c:pt>
                <c:pt idx="16">
                  <c:v>4.5426182453513047</c:v>
                </c:pt>
                <c:pt idx="17">
                  <c:v>3.8867187499999996</c:v>
                </c:pt>
                <c:pt idx="18">
                  <c:v>3.612903225806452</c:v>
                </c:pt>
                <c:pt idx="20">
                  <c:v>5.6334437930155499</c:v>
                </c:pt>
                <c:pt idx="21">
                  <c:v>5.0305594734367656</c:v>
                </c:pt>
                <c:pt idx="22">
                  <c:v>3.7655417406749554</c:v>
                </c:pt>
                <c:pt idx="24">
                  <c:v>6.5052950075642961</c:v>
                </c:pt>
                <c:pt idx="25">
                  <c:v>5.8076923076923075</c:v>
                </c:pt>
                <c:pt idx="26">
                  <c:v>4.7087642896026125</c:v>
                </c:pt>
                <c:pt idx="28">
                  <c:v>3.3799446646227471</c:v>
                </c:pt>
                <c:pt idx="29">
                  <c:v>2.7226050533711659</c:v>
                </c:pt>
                <c:pt idx="30">
                  <c:v>2.095962853089127</c:v>
                </c:pt>
                <c:pt idx="32">
                  <c:v>3.4425125931428302</c:v>
                </c:pt>
                <c:pt idx="33">
                  <c:v>3.0626258065729819</c:v>
                </c:pt>
                <c:pt idx="34">
                  <c:v>2.5890234645721262</c:v>
                </c:pt>
                <c:pt idx="36">
                  <c:v>3.6744560838033848</c:v>
                </c:pt>
                <c:pt idx="37">
                  <c:v>3.398608189027351</c:v>
                </c:pt>
                <c:pt idx="38">
                  <c:v>2.7950782318092058</c:v>
                </c:pt>
                <c:pt idx="40">
                  <c:v>3.5998819710829153</c:v>
                </c:pt>
                <c:pt idx="41">
                  <c:v>3.5057612159843101</c:v>
                </c:pt>
                <c:pt idx="42">
                  <c:v>2.8143021914648214</c:v>
                </c:pt>
                <c:pt idx="44">
                  <c:v>2.8819762122598354</c:v>
                </c:pt>
                <c:pt idx="45">
                  <c:v>3.1341107871720117</c:v>
                </c:pt>
                <c:pt idx="46">
                  <c:v>2.7761542957334893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AllMaleNILF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13.769119161802656</c:v>
                </c:pt>
                <c:pt idx="1">
                  <c:v>13.769119161802656</c:v>
                </c:pt>
                <c:pt idx="2">
                  <c:v>13.769119161802656</c:v>
                </c:pt>
                <c:pt idx="4">
                  <c:v>9.2452148790176967</c:v>
                </c:pt>
                <c:pt idx="5">
                  <c:v>11.150296390785623</c:v>
                </c:pt>
                <c:pt idx="6">
                  <c:v>12.129361467383809</c:v>
                </c:pt>
                <c:pt idx="8">
                  <c:v>2.9167490607079296</c:v>
                </c:pt>
                <c:pt idx="9">
                  <c:v>3.1245219519657335</c:v>
                </c:pt>
                <c:pt idx="10">
                  <c:v>3.4263959390862944</c:v>
                </c:pt>
                <c:pt idx="12">
                  <c:v>2.8291237477070692</c:v>
                </c:pt>
                <c:pt idx="13">
                  <c:v>2.6596083933924359</c:v>
                </c:pt>
                <c:pt idx="14">
                  <c:v>3.0725355144210074</c:v>
                </c:pt>
                <c:pt idx="16">
                  <c:v>3.2322475976538123</c:v>
                </c:pt>
                <c:pt idx="17">
                  <c:v>4.43359375</c:v>
                </c:pt>
                <c:pt idx="18">
                  <c:v>4.5161290322580641</c:v>
                </c:pt>
                <c:pt idx="20">
                  <c:v>2.8549579403517713</c:v>
                </c:pt>
                <c:pt idx="21">
                  <c:v>2.8913963328631875</c:v>
                </c:pt>
                <c:pt idx="22">
                  <c:v>2.8596802841918296</c:v>
                </c:pt>
                <c:pt idx="24">
                  <c:v>2.344931921331316</c:v>
                </c:pt>
                <c:pt idx="25">
                  <c:v>2.3461538461538463</c:v>
                </c:pt>
                <c:pt idx="26">
                  <c:v>2.8851388132825262</c:v>
                </c:pt>
                <c:pt idx="28">
                  <c:v>1.989082479623121</c:v>
                </c:pt>
                <c:pt idx="29">
                  <c:v>1.898392109174436</c:v>
                </c:pt>
                <c:pt idx="30">
                  <c:v>1.9798787566103444</c:v>
                </c:pt>
                <c:pt idx="32">
                  <c:v>2.0497226026602289</c:v>
                </c:pt>
                <c:pt idx="33">
                  <c:v>2.5641025641025639</c:v>
                </c:pt>
                <c:pt idx="34">
                  <c:v>2.7325830830665652</c:v>
                </c:pt>
                <c:pt idx="36">
                  <c:v>9.7985495568090251</c:v>
                </c:pt>
                <c:pt idx="37">
                  <c:v>9.5161029292765811</c:v>
                </c:pt>
                <c:pt idx="38">
                  <c:v>9.9346802369740228</c:v>
                </c:pt>
                <c:pt idx="40">
                  <c:v>3.142519917379758</c:v>
                </c:pt>
                <c:pt idx="41">
                  <c:v>3.3464084334395681</c:v>
                </c:pt>
                <c:pt idx="42">
                  <c:v>3.2871972318339098</c:v>
                </c:pt>
                <c:pt idx="44">
                  <c:v>5.4894784995425434</c:v>
                </c:pt>
                <c:pt idx="45">
                  <c:v>5.721574344023324</c:v>
                </c:pt>
                <c:pt idx="46">
                  <c:v>6.1952074810052604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AllMaleUnemployed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5.0703850967448973</c:v>
                </c:pt>
                <c:pt idx="1">
                  <c:v>5.0703850967448973</c:v>
                </c:pt>
                <c:pt idx="2">
                  <c:v>5.0703850967448973</c:v>
                </c:pt>
                <c:pt idx="4">
                  <c:v>2.6146623329721921</c:v>
                </c:pt>
                <c:pt idx="5">
                  <c:v>3.1890147820214598</c:v>
                </c:pt>
                <c:pt idx="6">
                  <c:v>4.6959040132395531</c:v>
                </c:pt>
                <c:pt idx="8">
                  <c:v>2.4520466679849711</c:v>
                </c:pt>
                <c:pt idx="9">
                  <c:v>2.3519963285910968</c:v>
                </c:pt>
                <c:pt idx="10">
                  <c:v>3.0910079767947787</c:v>
                </c:pt>
                <c:pt idx="12">
                  <c:v>1.2664032735995485</c:v>
                </c:pt>
                <c:pt idx="13">
                  <c:v>1.5817335289240386</c:v>
                </c:pt>
                <c:pt idx="14">
                  <c:v>2.8061773568661215</c:v>
                </c:pt>
                <c:pt idx="16">
                  <c:v>1.3228503681517534</c:v>
                </c:pt>
                <c:pt idx="17">
                  <c:v>1.435546875</c:v>
                </c:pt>
                <c:pt idx="18">
                  <c:v>1.6850094876660342</c:v>
                </c:pt>
                <c:pt idx="20">
                  <c:v>0.35686974254397147</c:v>
                </c:pt>
                <c:pt idx="21">
                  <c:v>0.44663845792195578</c:v>
                </c:pt>
                <c:pt idx="22">
                  <c:v>0.56838365896980458</c:v>
                </c:pt>
                <c:pt idx="24">
                  <c:v>0.64296520423600612</c:v>
                </c:pt>
                <c:pt idx="25">
                  <c:v>1.0384615384615385</c:v>
                </c:pt>
                <c:pt idx="26">
                  <c:v>1.5514425694066414</c:v>
                </c:pt>
                <c:pt idx="28">
                  <c:v>1.0917520376878784</c:v>
                </c:pt>
                <c:pt idx="29">
                  <c:v>1.1012025401972707</c:v>
                </c:pt>
                <c:pt idx="30">
                  <c:v>0.97381658712756347</c:v>
                </c:pt>
                <c:pt idx="32">
                  <c:v>1.7456301214048608</c:v>
                </c:pt>
                <c:pt idx="33">
                  <c:v>2.3383561901536956</c:v>
                </c:pt>
                <c:pt idx="34">
                  <c:v>2.734233193623973</c:v>
                </c:pt>
                <c:pt idx="36">
                  <c:v>3.8356164383561646</c:v>
                </c:pt>
                <c:pt idx="37">
                  <c:v>4.7418676161191131</c:v>
                </c:pt>
                <c:pt idx="38">
                  <c:v>5.8180161020811179</c:v>
                </c:pt>
                <c:pt idx="40">
                  <c:v>1.6671584538211861</c:v>
                </c:pt>
                <c:pt idx="41">
                  <c:v>2.50061289531748</c:v>
                </c:pt>
                <c:pt idx="42">
                  <c:v>3.1257208765859286</c:v>
                </c:pt>
                <c:pt idx="44">
                  <c:v>4.1171088746569078</c:v>
                </c:pt>
                <c:pt idx="45">
                  <c:v>4.1545189504373177</c:v>
                </c:pt>
                <c:pt idx="46">
                  <c:v>4.4418468731735832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18.317161974113116</c:v>
                </c:pt>
                <c:pt idx="1">
                  <c:v>18.317161974113116</c:v>
                </c:pt>
                <c:pt idx="2">
                  <c:v>18.317161974113116</c:v>
                </c:pt>
                <c:pt idx="4">
                  <c:v>18.828864353312301</c:v>
                </c:pt>
                <c:pt idx="5">
                  <c:v>18.755684919046754</c:v>
                </c:pt>
                <c:pt idx="6">
                  <c:v>21.149858623939679</c:v>
                </c:pt>
                <c:pt idx="8">
                  <c:v>31.253362022592789</c:v>
                </c:pt>
                <c:pt idx="9">
                  <c:v>30.729833546734952</c:v>
                </c:pt>
                <c:pt idx="10">
                  <c:v>33.978664559462665</c:v>
                </c:pt>
                <c:pt idx="12">
                  <c:v>24.716981132075471</c:v>
                </c:pt>
                <c:pt idx="13">
                  <c:v>24.81940144478844</c:v>
                </c:pt>
                <c:pt idx="14">
                  <c:v>30.822510822510825</c:v>
                </c:pt>
                <c:pt idx="16">
                  <c:v>13.053311793214863</c:v>
                </c:pt>
                <c:pt idx="17">
                  <c:v>12.18717262251193</c:v>
                </c:pt>
                <c:pt idx="18">
                  <c:v>13.577947476252561</c:v>
                </c:pt>
                <c:pt idx="20">
                  <c:v>25.049701789264411</c:v>
                </c:pt>
                <c:pt idx="21">
                  <c:v>28.410008071025022</c:v>
                </c:pt>
                <c:pt idx="22">
                  <c:v>33.136792452830186</c:v>
                </c:pt>
                <c:pt idx="24">
                  <c:v>14.504859047466068</c:v>
                </c:pt>
                <c:pt idx="25">
                  <c:v>15.656565656565657</c:v>
                </c:pt>
                <c:pt idx="26">
                  <c:v>19.507864028411973</c:v>
                </c:pt>
                <c:pt idx="28">
                  <c:v>19.434770961693008</c:v>
                </c:pt>
                <c:pt idx="29">
                  <c:v>18.250213294035522</c:v>
                </c:pt>
                <c:pt idx="30">
                  <c:v>21.250523271301898</c:v>
                </c:pt>
                <c:pt idx="32">
                  <c:v>23.948380692393599</c:v>
                </c:pt>
                <c:pt idx="33">
                  <c:v>24.203880791012907</c:v>
                </c:pt>
                <c:pt idx="34">
                  <c:v>26.605987055016183</c:v>
                </c:pt>
                <c:pt idx="36">
                  <c:v>15.847347994825355</c:v>
                </c:pt>
                <c:pt idx="37">
                  <c:v>15.19434628975265</c:v>
                </c:pt>
                <c:pt idx="38">
                  <c:v>17.875647668393782</c:v>
                </c:pt>
                <c:pt idx="40">
                  <c:v>22.885129118432772</c:v>
                </c:pt>
                <c:pt idx="41">
                  <c:v>23.425076452599388</c:v>
                </c:pt>
                <c:pt idx="42">
                  <c:v>24.550732651368538</c:v>
                </c:pt>
                <c:pt idx="44">
                  <c:v>11.282051282051283</c:v>
                </c:pt>
                <c:pt idx="45">
                  <c:v>10.179640718562874</c:v>
                </c:pt>
                <c:pt idx="46">
                  <c:v>12.948717948717951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31.840103700032408</c:v>
                </c:pt>
                <c:pt idx="1">
                  <c:v>31.840103700032408</c:v>
                </c:pt>
                <c:pt idx="2">
                  <c:v>31.840103700032408</c:v>
                </c:pt>
                <c:pt idx="4">
                  <c:v>34.5820189274448</c:v>
                </c:pt>
                <c:pt idx="5">
                  <c:v>34.782608695652172</c:v>
                </c:pt>
                <c:pt idx="6">
                  <c:v>35.344015080113103</c:v>
                </c:pt>
                <c:pt idx="8">
                  <c:v>28.13340505648198</c:v>
                </c:pt>
                <c:pt idx="9">
                  <c:v>27.102005975245412</c:v>
                </c:pt>
                <c:pt idx="10">
                  <c:v>26.195179770841566</c:v>
                </c:pt>
                <c:pt idx="12">
                  <c:v>32.012578616352201</c:v>
                </c:pt>
                <c:pt idx="13">
                  <c:v>27.554179566563469</c:v>
                </c:pt>
                <c:pt idx="14">
                  <c:v>26.796536796536795</c:v>
                </c:pt>
                <c:pt idx="16">
                  <c:v>48.029079159935378</c:v>
                </c:pt>
                <c:pt idx="17">
                  <c:v>46.513793504830637</c:v>
                </c:pt>
                <c:pt idx="18">
                  <c:v>47.718383311603652</c:v>
                </c:pt>
                <c:pt idx="20">
                  <c:v>41.848906560636188</c:v>
                </c:pt>
                <c:pt idx="21">
                  <c:v>36.803874092009686</c:v>
                </c:pt>
                <c:pt idx="22">
                  <c:v>35.318396226415096</c:v>
                </c:pt>
                <c:pt idx="24">
                  <c:v>50.887478917356034</c:v>
                </c:pt>
                <c:pt idx="25">
                  <c:v>49.255264509501792</c:v>
                </c:pt>
                <c:pt idx="26">
                  <c:v>48.002283105022833</c:v>
                </c:pt>
                <c:pt idx="28">
                  <c:v>39.213322618090899</c:v>
                </c:pt>
                <c:pt idx="29">
                  <c:v>40.347475374234079</c:v>
                </c:pt>
                <c:pt idx="30">
                  <c:v>41.016858849944818</c:v>
                </c:pt>
                <c:pt idx="32">
                  <c:v>35.686809777888072</c:v>
                </c:pt>
                <c:pt idx="33">
                  <c:v>34.973540061275649</c:v>
                </c:pt>
                <c:pt idx="34">
                  <c:v>35.182038834951456</c:v>
                </c:pt>
                <c:pt idx="36">
                  <c:v>32.179818887451489</c:v>
                </c:pt>
                <c:pt idx="37">
                  <c:v>31.696113074204945</c:v>
                </c:pt>
                <c:pt idx="38">
                  <c:v>32.864544781643232</c:v>
                </c:pt>
                <c:pt idx="40">
                  <c:v>33.48174532502226</c:v>
                </c:pt>
                <c:pt idx="41">
                  <c:v>34.587155963302749</c:v>
                </c:pt>
                <c:pt idx="42">
                  <c:v>35.305501797069397</c:v>
                </c:pt>
                <c:pt idx="44">
                  <c:v>42.435897435897438</c:v>
                </c:pt>
                <c:pt idx="45">
                  <c:v>42.035928143712574</c:v>
                </c:pt>
                <c:pt idx="46">
                  <c:v>46.666666666666664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5.5929392477935149</c:v>
                </c:pt>
                <c:pt idx="1">
                  <c:v>5.5929392477935149</c:v>
                </c:pt>
                <c:pt idx="2">
                  <c:v>5.5929392477935149</c:v>
                </c:pt>
                <c:pt idx="4">
                  <c:v>11.317034700315459</c:v>
                </c:pt>
                <c:pt idx="5">
                  <c:v>14.899035837729672</c:v>
                </c:pt>
                <c:pt idx="6">
                  <c:v>15.475966069745523</c:v>
                </c:pt>
                <c:pt idx="8">
                  <c:v>10.220548682087143</c:v>
                </c:pt>
                <c:pt idx="9">
                  <c:v>12.633376013657704</c:v>
                </c:pt>
                <c:pt idx="10">
                  <c:v>10.628210193599367</c:v>
                </c:pt>
                <c:pt idx="12">
                  <c:v>11.572327044025158</c:v>
                </c:pt>
                <c:pt idx="13">
                  <c:v>17.131062951496386</c:v>
                </c:pt>
                <c:pt idx="14">
                  <c:v>15.281385281385282</c:v>
                </c:pt>
                <c:pt idx="16">
                  <c:v>11.599353796445881</c:v>
                </c:pt>
                <c:pt idx="17">
                  <c:v>16.598766150622744</c:v>
                </c:pt>
                <c:pt idx="18">
                  <c:v>18.252933507170795</c:v>
                </c:pt>
                <c:pt idx="20">
                  <c:v>12.624254473161034</c:v>
                </c:pt>
                <c:pt idx="21">
                  <c:v>16.464891041162229</c:v>
                </c:pt>
                <c:pt idx="22">
                  <c:v>13.325471698113208</c:v>
                </c:pt>
                <c:pt idx="24">
                  <c:v>14.785960966990602</c:v>
                </c:pt>
                <c:pt idx="25">
                  <c:v>19.337442218798152</c:v>
                </c:pt>
                <c:pt idx="26">
                  <c:v>20.053272450532724</c:v>
                </c:pt>
                <c:pt idx="28">
                  <c:v>10.130368782927048</c:v>
                </c:pt>
                <c:pt idx="29">
                  <c:v>14.220895059334524</c:v>
                </c:pt>
                <c:pt idx="30">
                  <c:v>16.268980477223426</c:v>
                </c:pt>
                <c:pt idx="32">
                  <c:v>10.35488273979402</c:v>
                </c:pt>
                <c:pt idx="33">
                  <c:v>13.19283260607186</c:v>
                </c:pt>
                <c:pt idx="34">
                  <c:v>14.065533980582522</c:v>
                </c:pt>
                <c:pt idx="36">
                  <c:v>8.6028460543337637</c:v>
                </c:pt>
                <c:pt idx="37">
                  <c:v>12.438162544169613</c:v>
                </c:pt>
                <c:pt idx="38">
                  <c:v>11.658031088082902</c:v>
                </c:pt>
                <c:pt idx="40">
                  <c:v>15.449688334817454</c:v>
                </c:pt>
                <c:pt idx="41">
                  <c:v>18.440366972477065</c:v>
                </c:pt>
                <c:pt idx="42">
                  <c:v>20.763063312137131</c:v>
                </c:pt>
                <c:pt idx="44">
                  <c:v>6.7948717948717947</c:v>
                </c:pt>
                <c:pt idx="45">
                  <c:v>9.1017964071856294</c:v>
                </c:pt>
                <c:pt idx="46">
                  <c:v>8.7179487179487172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40.559293924779347</c:v>
                </c:pt>
                <c:pt idx="1">
                  <c:v>40.559293924779347</c:v>
                </c:pt>
                <c:pt idx="2">
                  <c:v>40.559293924779347</c:v>
                </c:pt>
                <c:pt idx="4">
                  <c:v>33.142744479495271</c:v>
                </c:pt>
                <c:pt idx="5">
                  <c:v>29.488812079315991</c:v>
                </c:pt>
                <c:pt idx="6">
                  <c:v>25.240339302544768</c:v>
                </c:pt>
                <c:pt idx="8">
                  <c:v>28.509951586874667</c:v>
                </c:pt>
                <c:pt idx="9">
                  <c:v>27.016645326504481</c:v>
                </c:pt>
                <c:pt idx="10">
                  <c:v>23.903595416831291</c:v>
                </c:pt>
                <c:pt idx="12">
                  <c:v>29.559748427672954</c:v>
                </c:pt>
                <c:pt idx="13">
                  <c:v>28.018575851393191</c:v>
                </c:pt>
                <c:pt idx="14">
                  <c:v>22.510822510822511</c:v>
                </c:pt>
                <c:pt idx="16">
                  <c:v>26.429725363489499</c:v>
                </c:pt>
                <c:pt idx="17">
                  <c:v>23.396577813991389</c:v>
                </c:pt>
                <c:pt idx="18">
                  <c:v>19.184205624883592</c:v>
                </c:pt>
                <c:pt idx="20">
                  <c:v>19.483101391650099</c:v>
                </c:pt>
                <c:pt idx="21">
                  <c:v>17.029862792574658</c:v>
                </c:pt>
                <c:pt idx="22">
                  <c:v>15.978773584905662</c:v>
                </c:pt>
                <c:pt idx="24">
                  <c:v>19.139024977913422</c:v>
                </c:pt>
                <c:pt idx="25">
                  <c:v>14.663585002568052</c:v>
                </c:pt>
                <c:pt idx="26">
                  <c:v>11.339421613394215</c:v>
                </c:pt>
                <c:pt idx="28">
                  <c:v>30.042860969729439</c:v>
                </c:pt>
                <c:pt idx="29">
                  <c:v>26.002481966958811</c:v>
                </c:pt>
                <c:pt idx="30">
                  <c:v>20.432317235605282</c:v>
                </c:pt>
                <c:pt idx="32">
                  <c:v>28.545725276088845</c:v>
                </c:pt>
                <c:pt idx="33">
                  <c:v>25.721845696778384</c:v>
                </c:pt>
                <c:pt idx="34">
                  <c:v>21.618122977346278</c:v>
                </c:pt>
                <c:pt idx="36">
                  <c:v>40.912031047865462</c:v>
                </c:pt>
                <c:pt idx="37">
                  <c:v>38.162544169611309</c:v>
                </c:pt>
                <c:pt idx="38">
                  <c:v>35.159141376757958</c:v>
                </c:pt>
                <c:pt idx="40">
                  <c:v>27.248441674087264</c:v>
                </c:pt>
                <c:pt idx="41">
                  <c:v>22.415902140672785</c:v>
                </c:pt>
                <c:pt idx="42">
                  <c:v>17.694221730716066</c:v>
                </c:pt>
                <c:pt idx="44">
                  <c:v>37.948717948717949</c:v>
                </c:pt>
                <c:pt idx="45">
                  <c:v>35.688622754491014</c:v>
                </c:pt>
                <c:pt idx="46">
                  <c:v>29.615384615384617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3.6905011532816103</c:v>
                </c:pt>
                <c:pt idx="1">
                  <c:v>3.6905011532816103</c:v>
                </c:pt>
                <c:pt idx="2">
                  <c:v>3.6905011532816103</c:v>
                </c:pt>
                <c:pt idx="4">
                  <c:v>2.1293375394321767</c:v>
                </c:pt>
                <c:pt idx="5">
                  <c:v>2.0738584682554122</c:v>
                </c:pt>
                <c:pt idx="6">
                  <c:v>2.7898209236569271</c:v>
                </c:pt>
                <c:pt idx="8">
                  <c:v>1.8827326519634209</c:v>
                </c:pt>
                <c:pt idx="9">
                  <c:v>2.5181391378574478</c:v>
                </c:pt>
                <c:pt idx="10">
                  <c:v>5.2943500592651125</c:v>
                </c:pt>
                <c:pt idx="12">
                  <c:v>2.1383647798742142</c:v>
                </c:pt>
                <c:pt idx="13">
                  <c:v>2.4767801857585141</c:v>
                </c:pt>
                <c:pt idx="14">
                  <c:v>4.5887445887445883</c:v>
                </c:pt>
                <c:pt idx="16">
                  <c:v>0.88852988691437806</c:v>
                </c:pt>
                <c:pt idx="17">
                  <c:v>1.3036899080433013</c:v>
                </c:pt>
                <c:pt idx="18">
                  <c:v>1.2665300800894022</c:v>
                </c:pt>
                <c:pt idx="20">
                  <c:v>0.99403578528827041</c:v>
                </c:pt>
                <c:pt idx="21">
                  <c:v>1.2913640032284099</c:v>
                </c:pt>
                <c:pt idx="22">
                  <c:v>2.2405660377358494</c:v>
                </c:pt>
                <c:pt idx="24">
                  <c:v>0.68267609027387355</c:v>
                </c:pt>
                <c:pt idx="25">
                  <c:v>1.0871426125663413</c:v>
                </c:pt>
                <c:pt idx="26">
                  <c:v>1.0971588026382546</c:v>
                </c:pt>
                <c:pt idx="28">
                  <c:v>1.1786766675596034</c:v>
                </c:pt>
                <c:pt idx="29">
                  <c:v>1.1789343054370589</c:v>
                </c:pt>
                <c:pt idx="30">
                  <c:v>1.0313201659245728</c:v>
                </c:pt>
                <c:pt idx="32">
                  <c:v>1.4642015138354634</c:v>
                </c:pt>
                <c:pt idx="33">
                  <c:v>1.9079008448612014</c:v>
                </c:pt>
                <c:pt idx="34">
                  <c:v>2.5283171521035595</c:v>
                </c:pt>
                <c:pt idx="36">
                  <c:v>2.4579560155239331</c:v>
                </c:pt>
                <c:pt idx="37">
                  <c:v>2.5088339222614842</c:v>
                </c:pt>
                <c:pt idx="38">
                  <c:v>2.4426350851221317</c:v>
                </c:pt>
                <c:pt idx="40">
                  <c:v>0.93499554764024939</c:v>
                </c:pt>
                <c:pt idx="41">
                  <c:v>1.1314984709480123</c:v>
                </c:pt>
                <c:pt idx="42">
                  <c:v>1.6864805087088746</c:v>
                </c:pt>
                <c:pt idx="44">
                  <c:v>1.5384615384615385</c:v>
                </c:pt>
                <c:pt idx="45">
                  <c:v>2.9940119760479043</c:v>
                </c:pt>
                <c:pt idx="46">
                  <c:v>2.0512820512820511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50.861574592424695</c:v>
                </c:pt>
                <c:pt idx="1">
                  <c:v>50.861574592424695</c:v>
                </c:pt>
                <c:pt idx="2">
                  <c:v>50.861574592424695</c:v>
                </c:pt>
                <c:pt idx="4">
                  <c:v>69.07564285178799</c:v>
                </c:pt>
                <c:pt idx="5">
                  <c:v>66.551597502754305</c:v>
                </c:pt>
                <c:pt idx="6">
                  <c:v>60.655244965434328</c:v>
                </c:pt>
                <c:pt idx="8">
                  <c:v>81.65680473372781</c:v>
                </c:pt>
                <c:pt idx="9">
                  <c:v>82.297687861271669</c:v>
                </c:pt>
                <c:pt idx="10">
                  <c:v>80.1071155317521</c:v>
                </c:pt>
                <c:pt idx="12">
                  <c:v>83.1</c:v>
                </c:pt>
                <c:pt idx="13">
                  <c:v>81.822376009227213</c:v>
                </c:pt>
                <c:pt idx="14">
                  <c:v>80.898876404494374</c:v>
                </c:pt>
                <c:pt idx="16">
                  <c:v>75.481058328322305</c:v>
                </c:pt>
                <c:pt idx="17">
                  <c:v>74.540356931040066</c:v>
                </c:pt>
                <c:pt idx="18">
                  <c:v>73.749831815939359</c:v>
                </c:pt>
                <c:pt idx="20">
                  <c:v>79.887342611000662</c:v>
                </c:pt>
                <c:pt idx="21">
                  <c:v>82.823698041089344</c:v>
                </c:pt>
                <c:pt idx="22">
                  <c:v>83.768486397662954</c:v>
                </c:pt>
                <c:pt idx="24">
                  <c:v>68.134910646866345</c:v>
                </c:pt>
                <c:pt idx="25">
                  <c:v>66.53122648607976</c:v>
                </c:pt>
                <c:pt idx="26">
                  <c:v>61.576936045858155</c:v>
                </c:pt>
                <c:pt idx="28">
                  <c:v>78.057663125948409</c:v>
                </c:pt>
                <c:pt idx="29">
                  <c:v>78.4408520924611</c:v>
                </c:pt>
                <c:pt idx="30">
                  <c:v>80.782233620890651</c:v>
                </c:pt>
                <c:pt idx="32">
                  <c:v>85.772965914964232</c:v>
                </c:pt>
                <c:pt idx="33">
                  <c:v>84.470075782829966</c:v>
                </c:pt>
                <c:pt idx="34">
                  <c:v>83.190718222565351</c:v>
                </c:pt>
                <c:pt idx="36">
                  <c:v>64.046615422762216</c:v>
                </c:pt>
                <c:pt idx="37">
                  <c:v>62.490547012856069</c:v>
                </c:pt>
                <c:pt idx="38">
                  <c:v>58.397967370954795</c:v>
                </c:pt>
                <c:pt idx="40">
                  <c:v>84.888833061173216</c:v>
                </c:pt>
                <c:pt idx="41">
                  <c:v>84.425133689839569</c:v>
                </c:pt>
                <c:pt idx="42">
                  <c:v>84.056217423678333</c:v>
                </c:pt>
                <c:pt idx="44">
                  <c:v>51.573646663869077</c:v>
                </c:pt>
                <c:pt idx="45">
                  <c:v>49.835826340751552</c:v>
                </c:pt>
                <c:pt idx="46">
                  <c:v>47.813411078717202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18.932794450968078</c:v>
                </c:pt>
                <c:pt idx="1">
                  <c:v>18.932794450968078</c:v>
                </c:pt>
                <c:pt idx="2">
                  <c:v>18.932794450968078</c:v>
                </c:pt>
                <c:pt idx="4">
                  <c:v>15.113576729889797</c:v>
                </c:pt>
                <c:pt idx="5">
                  <c:v>16.246786632390744</c:v>
                </c:pt>
                <c:pt idx="6">
                  <c:v>20.874661857529304</c:v>
                </c:pt>
                <c:pt idx="8">
                  <c:v>8.7031558185404343</c:v>
                </c:pt>
                <c:pt idx="9">
                  <c:v>8.1888246628131025</c:v>
                </c:pt>
                <c:pt idx="10">
                  <c:v>10.099464422341239</c:v>
                </c:pt>
                <c:pt idx="12">
                  <c:v>7.625</c:v>
                </c:pt>
                <c:pt idx="13">
                  <c:v>8.0507497116493667</c:v>
                </c:pt>
                <c:pt idx="14">
                  <c:v>8.3146067415730336</c:v>
                </c:pt>
                <c:pt idx="16">
                  <c:v>15.81479254359591</c:v>
                </c:pt>
                <c:pt idx="17">
                  <c:v>16.094247048040113</c:v>
                </c:pt>
                <c:pt idx="18">
                  <c:v>17.899268959949769</c:v>
                </c:pt>
                <c:pt idx="20">
                  <c:v>9.2445328031809151</c:v>
                </c:pt>
                <c:pt idx="21">
                  <c:v>7.54897276636407</c:v>
                </c:pt>
                <c:pt idx="22">
                  <c:v>8.3074675917473062</c:v>
                </c:pt>
                <c:pt idx="24">
                  <c:v>22.619347260676232</c:v>
                </c:pt>
                <c:pt idx="25">
                  <c:v>23.95786305492852</c:v>
                </c:pt>
                <c:pt idx="26">
                  <c:v>29.796560638417446</c:v>
                </c:pt>
                <c:pt idx="28">
                  <c:v>15.35660091047041</c:v>
                </c:pt>
                <c:pt idx="29">
                  <c:v>15.280253814775646</c:v>
                </c:pt>
                <c:pt idx="30">
                  <c:v>14.012590347400328</c:v>
                </c:pt>
                <c:pt idx="32">
                  <c:v>6.8414896221539134</c:v>
                </c:pt>
                <c:pt idx="33">
                  <c:v>7.656065959952886</c:v>
                </c:pt>
                <c:pt idx="34">
                  <c:v>8.9107636878337519</c:v>
                </c:pt>
                <c:pt idx="36">
                  <c:v>21.200099181750559</c:v>
                </c:pt>
                <c:pt idx="37">
                  <c:v>20.6957398537938</c:v>
                </c:pt>
                <c:pt idx="38">
                  <c:v>24.324685744851564</c:v>
                </c:pt>
                <c:pt idx="40">
                  <c:v>6.7705062178118318</c:v>
                </c:pt>
                <c:pt idx="41">
                  <c:v>7.3911382734912143</c:v>
                </c:pt>
                <c:pt idx="42">
                  <c:v>7.5856291883842148</c:v>
                </c:pt>
                <c:pt idx="44">
                  <c:v>35.627360469995807</c:v>
                </c:pt>
                <c:pt idx="45">
                  <c:v>36.993797883983945</c:v>
                </c:pt>
                <c:pt idx="46">
                  <c:v>39.868804664723037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3.3916819137606162</c:v>
                </c:pt>
                <c:pt idx="1">
                  <c:v>3.3916819137606162</c:v>
                </c:pt>
                <c:pt idx="2">
                  <c:v>3.3916819137606162</c:v>
                </c:pt>
                <c:pt idx="4">
                  <c:v>4.0632731089287057</c:v>
                </c:pt>
                <c:pt idx="5">
                  <c:v>4.2159383033419022</c:v>
                </c:pt>
                <c:pt idx="6">
                  <c:v>3.418996092575894</c:v>
                </c:pt>
                <c:pt idx="8">
                  <c:v>3.8708086785009863</c:v>
                </c:pt>
                <c:pt idx="9">
                  <c:v>3.4441233140655108</c:v>
                </c:pt>
                <c:pt idx="10">
                  <c:v>2.6778882938026016</c:v>
                </c:pt>
                <c:pt idx="12">
                  <c:v>4.1000000000000005</c:v>
                </c:pt>
                <c:pt idx="13">
                  <c:v>3.667820069204152</c:v>
                </c:pt>
                <c:pt idx="14">
                  <c:v>3.3503575076608785</c:v>
                </c:pt>
                <c:pt idx="16">
                  <c:v>4.2844257366205651</c:v>
                </c:pt>
                <c:pt idx="17">
                  <c:v>4.3025826279182615</c:v>
                </c:pt>
                <c:pt idx="18">
                  <c:v>3.4040453872718306</c:v>
                </c:pt>
                <c:pt idx="20">
                  <c:v>7.58780649436713</c:v>
                </c:pt>
                <c:pt idx="21">
                  <c:v>6.4978499761108459</c:v>
                </c:pt>
                <c:pt idx="22">
                  <c:v>4.3454445864524374</c:v>
                </c:pt>
                <c:pt idx="24">
                  <c:v>5.9904354392146999</c:v>
                </c:pt>
                <c:pt idx="25">
                  <c:v>6.455981941309255</c:v>
                </c:pt>
                <c:pt idx="26">
                  <c:v>5.3613577610430481</c:v>
                </c:pt>
                <c:pt idx="28">
                  <c:v>3.6688585398752318</c:v>
                </c:pt>
                <c:pt idx="29">
                  <c:v>3.1877927179332222</c:v>
                </c:pt>
                <c:pt idx="30">
                  <c:v>2.4102354861273025</c:v>
                </c:pt>
                <c:pt idx="32">
                  <c:v>3.3813008351241804</c:v>
                </c:pt>
                <c:pt idx="33">
                  <c:v>3.1468764584305622</c:v>
                </c:pt>
                <c:pt idx="34">
                  <c:v>2.5820841107465311</c:v>
                </c:pt>
                <c:pt idx="36">
                  <c:v>3.4093726754277216</c:v>
                </c:pt>
                <c:pt idx="37">
                  <c:v>3.8694227375850772</c:v>
                </c:pt>
                <c:pt idx="38">
                  <c:v>3.5972185076223586</c:v>
                </c:pt>
                <c:pt idx="40">
                  <c:v>4.0824017083281001</c:v>
                </c:pt>
                <c:pt idx="41">
                  <c:v>3.4186401833460658</c:v>
                </c:pt>
                <c:pt idx="42">
                  <c:v>3.024944154877141</c:v>
                </c:pt>
                <c:pt idx="44">
                  <c:v>3.8187159043222825</c:v>
                </c:pt>
                <c:pt idx="45">
                  <c:v>3.3564392557460776</c:v>
                </c:pt>
                <c:pt idx="46">
                  <c:v>2.6603498542274053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22.816024468172262</c:v>
                </c:pt>
                <c:pt idx="1">
                  <c:v>22.816024468172262</c:v>
                </c:pt>
                <c:pt idx="2">
                  <c:v>22.816024468172262</c:v>
                </c:pt>
                <c:pt idx="4">
                  <c:v>9.7758452657620509</c:v>
                </c:pt>
                <c:pt idx="5">
                  <c:v>10.745501285347043</c:v>
                </c:pt>
                <c:pt idx="6">
                  <c:v>11.722272317403066</c:v>
                </c:pt>
                <c:pt idx="8">
                  <c:v>4.1420118343195274</c:v>
                </c:pt>
                <c:pt idx="9">
                  <c:v>3.9980732177263971</c:v>
                </c:pt>
                <c:pt idx="10">
                  <c:v>4.2846212700841626</c:v>
                </c:pt>
                <c:pt idx="12">
                  <c:v>4.1500000000000004</c:v>
                </c:pt>
                <c:pt idx="13">
                  <c:v>4.4982698961937722</c:v>
                </c:pt>
                <c:pt idx="14">
                  <c:v>4.7599591419816134</c:v>
                </c:pt>
                <c:pt idx="16">
                  <c:v>3.3824413710162355</c:v>
                </c:pt>
                <c:pt idx="17">
                  <c:v>3.7795869952013805</c:v>
                </c:pt>
                <c:pt idx="18">
                  <c:v>3.7224738754092477</c:v>
                </c:pt>
                <c:pt idx="20">
                  <c:v>2.650762094102054</c:v>
                </c:pt>
                <c:pt idx="21">
                  <c:v>2.7233635929288105</c:v>
                </c:pt>
                <c:pt idx="22">
                  <c:v>2.8665327734161039</c:v>
                </c:pt>
                <c:pt idx="24">
                  <c:v>2.5589395083480158</c:v>
                </c:pt>
                <c:pt idx="25">
                  <c:v>2.4003009781790823</c:v>
                </c:pt>
                <c:pt idx="26">
                  <c:v>2.343486568506238</c:v>
                </c:pt>
                <c:pt idx="28">
                  <c:v>2.1952453211937275</c:v>
                </c:pt>
                <c:pt idx="29">
                  <c:v>2.0969935035503853</c:v>
                </c:pt>
                <c:pt idx="30">
                  <c:v>1.9002098391233389</c:v>
                </c:pt>
                <c:pt idx="32">
                  <c:v>2.5298550093849457</c:v>
                </c:pt>
                <c:pt idx="33">
                  <c:v>2.7757406049292177</c:v>
                </c:pt>
                <c:pt idx="34">
                  <c:v>3.0496043234896737</c:v>
                </c:pt>
                <c:pt idx="36">
                  <c:v>8.3436647656831155</c:v>
                </c:pt>
                <c:pt idx="37">
                  <c:v>9.3143433324930669</c:v>
                </c:pt>
                <c:pt idx="38">
                  <c:v>8.9863599893019526</c:v>
                </c:pt>
                <c:pt idx="40">
                  <c:v>2.8262781057656077</c:v>
                </c:pt>
                <c:pt idx="41">
                  <c:v>2.8647822765469821</c:v>
                </c:pt>
                <c:pt idx="42">
                  <c:v>3.052866716306776</c:v>
                </c:pt>
                <c:pt idx="44">
                  <c:v>6.7981535879143937</c:v>
                </c:pt>
                <c:pt idx="45">
                  <c:v>6.7128785114921552</c:v>
                </c:pt>
                <c:pt idx="46">
                  <c:v>6.4504373177842567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3.9979245746743488</c:v>
                </c:pt>
                <c:pt idx="1">
                  <c:v>3.9979245746743488</c:v>
                </c:pt>
                <c:pt idx="2">
                  <c:v>3.9979245746743488</c:v>
                </c:pt>
                <c:pt idx="4">
                  <c:v>1.9716620436314565</c:v>
                </c:pt>
                <c:pt idx="5">
                  <c:v>2.2401762761659936</c:v>
                </c:pt>
                <c:pt idx="6">
                  <c:v>3.3288247670574087</c:v>
                </c:pt>
                <c:pt idx="8">
                  <c:v>1.6272189349112427</c:v>
                </c:pt>
                <c:pt idx="9">
                  <c:v>2.071290944123314</c:v>
                </c:pt>
                <c:pt idx="10">
                  <c:v>2.8309104820198931</c:v>
                </c:pt>
                <c:pt idx="12">
                  <c:v>1.0250000000000001</c:v>
                </c:pt>
                <c:pt idx="13">
                  <c:v>1.9607843137254901</c:v>
                </c:pt>
                <c:pt idx="14">
                  <c:v>2.6762002042900921</c:v>
                </c:pt>
                <c:pt idx="16">
                  <c:v>1.0372820204449791</c:v>
                </c:pt>
                <c:pt idx="17">
                  <c:v>1.2832263978001832</c:v>
                </c:pt>
                <c:pt idx="18">
                  <c:v>1.2243799614297888</c:v>
                </c:pt>
                <c:pt idx="20">
                  <c:v>0.62955599734923795</c:v>
                </c:pt>
                <c:pt idx="21">
                  <c:v>0.40611562350692781</c:v>
                </c:pt>
                <c:pt idx="22">
                  <c:v>0.71206865072119763</c:v>
                </c:pt>
                <c:pt idx="24">
                  <c:v>0.69636714489470597</c:v>
                </c:pt>
                <c:pt idx="25">
                  <c:v>0.65462753950338592</c:v>
                </c:pt>
                <c:pt idx="26">
                  <c:v>0.92165898617511521</c:v>
                </c:pt>
                <c:pt idx="28">
                  <c:v>0.72163210251222387</c:v>
                </c:pt>
                <c:pt idx="29">
                  <c:v>0.99410787127964939</c:v>
                </c:pt>
                <c:pt idx="30">
                  <c:v>0.89473070645838193</c:v>
                </c:pt>
                <c:pt idx="32">
                  <c:v>1.4743886183727322</c:v>
                </c:pt>
                <c:pt idx="33">
                  <c:v>1.9512411938573684</c:v>
                </c:pt>
                <c:pt idx="34">
                  <c:v>2.2668296553646874</c:v>
                </c:pt>
                <c:pt idx="36">
                  <c:v>3.0002479543763947</c:v>
                </c:pt>
                <c:pt idx="37">
                  <c:v>3.6299470632719939</c:v>
                </c:pt>
                <c:pt idx="38">
                  <c:v>4.6937683872693228</c:v>
                </c:pt>
                <c:pt idx="40">
                  <c:v>1.431980906921241</c:v>
                </c:pt>
                <c:pt idx="41">
                  <c:v>1.900305576776165</c:v>
                </c:pt>
                <c:pt idx="42">
                  <c:v>2.2803425167535369</c:v>
                </c:pt>
                <c:pt idx="44">
                  <c:v>2.1821233738984471</c:v>
                </c:pt>
                <c:pt idx="45">
                  <c:v>3.1010580080262677</c:v>
                </c:pt>
                <c:pt idx="46">
                  <c:v>3.2069970845481048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Sheet1!$B$2:$B$19</c:f>
              <c:numCache>
                <c:formatCode>_(* #,##0.00_);_(* \(#,##0.00\);_(* "-"??_);_(@_)</c:formatCode>
                <c:ptCount val="18"/>
                <c:pt idx="0">
                  <c:v>17.398381009996257</c:v>
                </c:pt>
                <c:pt idx="1">
                  <c:v>17.916220602963016</c:v>
                </c:pt>
                <c:pt idx="2">
                  <c:v>19.458770959052849</c:v>
                </c:pt>
                <c:pt idx="11">
                  <c:v>19.478240176101377</c:v>
                </c:pt>
                <c:pt idx="12">
                  <c:v>19.770584577903538</c:v>
                </c:pt>
                <c:pt idx="13">
                  <c:v>22.414482572277763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Sheet1!$C$2:$C$19</c:f>
              <c:numCache>
                <c:formatCode>_(* #,##0.00_);_(* \(#,##0.00\);_(* "-"??_);_(@_)</c:formatCode>
                <c:ptCount val="18"/>
                <c:pt idx="0">
                  <c:v>33.208020050125313</c:v>
                </c:pt>
                <c:pt idx="1">
                  <c:v>32.998929447111237</c:v>
                </c:pt>
                <c:pt idx="2">
                  <c:v>33.221273308137228</c:v>
                </c:pt>
                <c:pt idx="11">
                  <c:v>40.885563851622692</c:v>
                </c:pt>
                <c:pt idx="12">
                  <c:v>40.246672334378054</c:v>
                </c:pt>
                <c:pt idx="13">
                  <c:v>41.002972169683872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Sheet1!$D$2:$D$19</c:f>
              <c:numCache>
                <c:formatCode>_(* #,##0.00_);_(* \(#,##0.00\);_(* "-"??_);_(@_)</c:formatCode>
                <c:ptCount val="18"/>
                <c:pt idx="0">
                  <c:v>5.1752945582346674</c:v>
                </c:pt>
                <c:pt idx="1">
                  <c:v>6.0762509928514694</c:v>
                </c:pt>
                <c:pt idx="2">
                  <c:v>5.8257292601950263</c:v>
                </c:pt>
                <c:pt idx="11">
                  <c:v>10.57500669304221</c:v>
                </c:pt>
                <c:pt idx="12">
                  <c:v>13.545407250440938</c:v>
                </c:pt>
                <c:pt idx="13">
                  <c:v>15.024047554714942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Sheet1!$E$2:$E$19</c:f>
              <c:numCache>
                <c:formatCode>_(* #,##0.00_);_(* \(#,##0.00\);_(* "-"??_);_(@_)</c:formatCode>
                <c:ptCount val="18"/>
                <c:pt idx="0">
                  <c:v>41.317373894506382</c:v>
                </c:pt>
                <c:pt idx="1">
                  <c:v>39.910902372483335</c:v>
                </c:pt>
                <c:pt idx="2">
                  <c:v>37.856799816249399</c:v>
                </c:pt>
                <c:pt idx="11">
                  <c:v>27.738941606925067</c:v>
                </c:pt>
                <c:pt idx="12">
                  <c:v>24.804273623570914</c:v>
                </c:pt>
                <c:pt idx="13">
                  <c:v>19.64658200486355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Sheet1!$F$2:$F$19</c:f>
              <c:numCache>
                <c:formatCode>_(* #,##0.00_);_(* \(#,##0.00\);_(* "-"??_);_(@_)</c:formatCode>
                <c:ptCount val="18"/>
                <c:pt idx="0">
                  <c:v>2.9009304871373836</c:v>
                </c:pt>
                <c:pt idx="1">
                  <c:v>3.097696584590945</c:v>
                </c:pt>
                <c:pt idx="2">
                  <c:v>3.6374266563654967</c:v>
                </c:pt>
                <c:pt idx="11">
                  <c:v>1.3222476723086534</c:v>
                </c:pt>
                <c:pt idx="12">
                  <c:v>1.6330622137065562</c:v>
                </c:pt>
                <c:pt idx="13">
                  <c:v>1.9119156984598757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Sheet1!$G$2:$G$19</c:f>
              <c:numCache>
                <c:formatCode>General</c:formatCode>
                <c:ptCount val="18"/>
                <c:pt idx="4" formatCode="_(* #,##0.00_);_(* \(#,##0.00\);_(* &quot;-&quot;??_);_(@_)">
                  <c:v>71.150754390304229</c:v>
                </c:pt>
                <c:pt idx="5" formatCode="_(* #,##0.00_);_(* \(#,##0.00\);_(* &quot;-&quot;??_);_(@_)">
                  <c:v>69.725791400473767</c:v>
                </c:pt>
                <c:pt idx="6" formatCode="_(* #,##0.00_);_(* \(#,##0.00\);_(* &quot;-&quot;??_);_(@_)">
                  <c:v>66.071224528661205</c:v>
                </c:pt>
                <c:pt idx="15" formatCode="_(* #,##0.00_);_(* \(#,##0.00\);_(* &quot;-&quot;??_);_(@_)">
                  <c:v>77.737667376991823</c:v>
                </c:pt>
                <c:pt idx="16" formatCode="_(* #,##0.00_);_(* \(#,##0.00\);_(* &quot;-&quot;??_);_(@_)">
                  <c:v>76.746598075008293</c:v>
                </c:pt>
                <c:pt idx="17" formatCode="_(* #,##0.00_);_(* \(#,##0.00\);_(* &quot;-&quot;??_);_(@_)">
                  <c:v>76.05306345733041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Sheet1!$H$2:$H$19</c:f>
              <c:numCache>
                <c:formatCode>General</c:formatCode>
                <c:ptCount val="18"/>
                <c:pt idx="4" formatCode="_(* #,##0.00_);_(* \(#,##0.00\);_(* &quot;-&quot;??_);_(@_)">
                  <c:v>13.776898342814741</c:v>
                </c:pt>
                <c:pt idx="5" formatCode="_(* #,##0.00_);_(* \(#,##0.00\);_(* &quot;-&quot;??_);_(@_)">
                  <c:v>13.405354963749911</c:v>
                </c:pt>
                <c:pt idx="6" formatCode="_(* #,##0.00_);_(* \(#,##0.00\);_(* &quot;-&quot;??_);_(@_)">
                  <c:v>15.646543515520852</c:v>
                </c:pt>
                <c:pt idx="15" formatCode="_(* #,##0.00_);_(* \(#,##0.00\);_(* &quot;-&quot;??_);_(@_)">
                  <c:v>12.493241309118666</c:v>
                </c:pt>
                <c:pt idx="16" formatCode="_(* #,##0.00_);_(* \(#,##0.00\);_(* &quot;-&quot;??_);_(@_)">
                  <c:v>13.281336431021131</c:v>
                </c:pt>
                <c:pt idx="17" formatCode="_(* #,##0.00_);_(* \(#,##0.00\);_(* &quot;-&quot;??_);_(@_)">
                  <c:v>14.386065247662621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Sheet1!$I$2:$I$19</c:f>
              <c:numCache>
                <c:formatCode>General</c:formatCode>
                <c:ptCount val="18"/>
                <c:pt idx="4" formatCode="_(* #,##0.00_);_(* \(#,##0.00\);_(* &quot;-&quot;??_);_(@_)">
                  <c:v>4.6531041305960921</c:v>
                </c:pt>
                <c:pt idx="5" formatCode="_(* #,##0.00_);_(* \(#,##0.00\);_(* &quot;-&quot;??_);_(@_)">
                  <c:v>4.5079319503266095</c:v>
                </c:pt>
                <c:pt idx="6" formatCode="_(* #,##0.00_);_(* \(#,##0.00\);_(* &quot;-&quot;??_);_(@_)">
                  <c:v>2.4909541039801941</c:v>
                </c:pt>
                <c:pt idx="15" formatCode="_(* #,##0.00_);_(* \(#,##0.00\);_(* &quot;-&quot;??_);_(@_)">
                  <c:v>4.2476384338920514</c:v>
                </c:pt>
                <c:pt idx="16" formatCode="_(* #,##0.00_);_(* \(#,##0.00\);_(* &quot;-&quot;??_);_(@_)">
                  <c:v>4.1486890142714898</c:v>
                </c:pt>
                <c:pt idx="17" formatCode="_(* #,##0.00_);_(* \(#,##0.00\);_(* &quot;-&quot;??_);_(@_)">
                  <c:v>3.3481698826337771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Sheet1!$J$2:$J$19</c:f>
              <c:numCache>
                <c:formatCode>General</c:formatCode>
                <c:ptCount val="18"/>
                <c:pt idx="4" formatCode="_(* #,##0.00_);_(* \(#,##0.00\);_(* &quot;-&quot;??_);_(@_)">
                  <c:v>7.6861241652238439</c:v>
                </c:pt>
                <c:pt idx="5" formatCode="_(* #,##0.00_);_(* \(#,##0.00\);_(* &quot;-&quot;??_);_(@_)">
                  <c:v>9.3998995047017448</c:v>
                </c:pt>
                <c:pt idx="6" formatCode="_(* #,##0.00_);_(* \(#,##0.00\);_(* &quot;-&quot;??_);_(@_)">
                  <c:v>11.997714721005522</c:v>
                </c:pt>
                <c:pt idx="15" formatCode="_(* #,##0.00_);_(* \(#,##0.00\);_(* &quot;-&quot;??_);_(@_)">
                  <c:v>4.0377214465188764</c:v>
                </c:pt>
                <c:pt idx="16" formatCode="_(* #,##0.00_);_(* \(#,##0.00\);_(* &quot;-&quot;??_);_(@_)">
                  <c:v>3.9191282221484678</c:v>
                </c:pt>
                <c:pt idx="17" formatCode="_(* #,##0.00_);_(* \(#,##0.00\);_(* &quot;-&quot;??_);_(@_)">
                  <c:v>4.0978714939327627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11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5">
                  <c:v>All bach</c:v>
                </c:pt>
                <c:pt idx="16">
                  <c:v>All bach</c:v>
                </c:pt>
                <c:pt idx="17">
                  <c:v>All bach</c:v>
                </c:pt>
              </c:strCache>
            </c:strRef>
          </c:cat>
          <c:val>
            <c:numRef>
              <c:f>Sheet1!$K$2:$K$19</c:f>
              <c:numCache>
                <c:formatCode>General</c:formatCode>
                <c:ptCount val="18"/>
                <c:pt idx="4" formatCode="_(* #,##0.00_);_(* \(#,##0.00\);_(* &quot;-&quot;??_);_(@_)">
                  <c:v>2.7331189710610935</c:v>
                </c:pt>
                <c:pt idx="5" formatCode="_(* #,##0.00_);_(* \(#,##0.00\);_(* &quot;-&quot;??_);_(@_)">
                  <c:v>2.961022180747972</c:v>
                </c:pt>
                <c:pt idx="6" formatCode="_(* #,##0.00_);_(* \(#,##0.00\);_(* &quot;-&quot;??_);_(@_)">
                  <c:v>3.7935631308322226</c:v>
                </c:pt>
                <c:pt idx="15" formatCode="_(* #,##0.00_);_(* \(#,##0.00\);_(* &quot;-&quot;??_);_(@_)">
                  <c:v>1.4837314334785789</c:v>
                </c:pt>
                <c:pt idx="16" formatCode="_(* #,##0.00_);_(* \(#,##0.00\);_(* &quot;-&quot;??_);_(@_)">
                  <c:v>1.9042482575506141</c:v>
                </c:pt>
                <c:pt idx="17" formatCode="_(* #,##0.00_);_(* \(#,##0.00\);_(* &quot;-&quot;??_);_(@_)">
                  <c:v>2.1148299184404218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NochildFemaleEmployedFT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50.861574592424695</c:v>
                </c:pt>
                <c:pt idx="1">
                  <c:v>50.861574592424695</c:v>
                </c:pt>
                <c:pt idx="2">
                  <c:v>50.861574592424695</c:v>
                </c:pt>
                <c:pt idx="4">
                  <c:v>69.07564285178799</c:v>
                </c:pt>
                <c:pt idx="5">
                  <c:v>66.551597502754305</c:v>
                </c:pt>
                <c:pt idx="6">
                  <c:v>60.655244965434328</c:v>
                </c:pt>
                <c:pt idx="8">
                  <c:v>81.65680473372781</c:v>
                </c:pt>
                <c:pt idx="9">
                  <c:v>82.297687861271669</c:v>
                </c:pt>
                <c:pt idx="10">
                  <c:v>80.1071155317521</c:v>
                </c:pt>
                <c:pt idx="12">
                  <c:v>83.1</c:v>
                </c:pt>
                <c:pt idx="13">
                  <c:v>81.822376009227213</c:v>
                </c:pt>
                <c:pt idx="14">
                  <c:v>80.898876404494374</c:v>
                </c:pt>
                <c:pt idx="16">
                  <c:v>75.481058328322305</c:v>
                </c:pt>
                <c:pt idx="17">
                  <c:v>74.540356931040066</c:v>
                </c:pt>
                <c:pt idx="18">
                  <c:v>73.749831815939359</c:v>
                </c:pt>
                <c:pt idx="20">
                  <c:v>79.887342611000662</c:v>
                </c:pt>
                <c:pt idx="21">
                  <c:v>82.823698041089344</c:v>
                </c:pt>
                <c:pt idx="22">
                  <c:v>83.768486397662954</c:v>
                </c:pt>
                <c:pt idx="24">
                  <c:v>68.134910646866345</c:v>
                </c:pt>
                <c:pt idx="25">
                  <c:v>66.53122648607976</c:v>
                </c:pt>
                <c:pt idx="26">
                  <c:v>61.576936045858155</c:v>
                </c:pt>
                <c:pt idx="28">
                  <c:v>78.057663125948409</c:v>
                </c:pt>
                <c:pt idx="29">
                  <c:v>78.4408520924611</c:v>
                </c:pt>
                <c:pt idx="30">
                  <c:v>80.782233620890651</c:v>
                </c:pt>
                <c:pt idx="32">
                  <c:v>85.772965914964232</c:v>
                </c:pt>
                <c:pt idx="33">
                  <c:v>84.470075782829966</c:v>
                </c:pt>
                <c:pt idx="34">
                  <c:v>83.190718222565351</c:v>
                </c:pt>
                <c:pt idx="36">
                  <c:v>64.046615422762216</c:v>
                </c:pt>
                <c:pt idx="37">
                  <c:v>62.490547012856069</c:v>
                </c:pt>
                <c:pt idx="38">
                  <c:v>58.397967370954795</c:v>
                </c:pt>
                <c:pt idx="40">
                  <c:v>84.888833061173216</c:v>
                </c:pt>
                <c:pt idx="41">
                  <c:v>84.425133689839569</c:v>
                </c:pt>
                <c:pt idx="42">
                  <c:v>84.056217423678333</c:v>
                </c:pt>
                <c:pt idx="44">
                  <c:v>51.573646663869077</c:v>
                </c:pt>
                <c:pt idx="45">
                  <c:v>49.835826340751552</c:v>
                </c:pt>
                <c:pt idx="46">
                  <c:v>47.813411078717202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NochildFemaleEmployedPT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18.932794450968078</c:v>
                </c:pt>
                <c:pt idx="1">
                  <c:v>18.932794450968078</c:v>
                </c:pt>
                <c:pt idx="2">
                  <c:v>18.932794450968078</c:v>
                </c:pt>
                <c:pt idx="4">
                  <c:v>15.113576729889797</c:v>
                </c:pt>
                <c:pt idx="5">
                  <c:v>16.246786632390744</c:v>
                </c:pt>
                <c:pt idx="6">
                  <c:v>20.874661857529304</c:v>
                </c:pt>
                <c:pt idx="8">
                  <c:v>8.7031558185404343</c:v>
                </c:pt>
                <c:pt idx="9">
                  <c:v>8.1888246628131025</c:v>
                </c:pt>
                <c:pt idx="10">
                  <c:v>10.099464422341239</c:v>
                </c:pt>
                <c:pt idx="12">
                  <c:v>7.625</c:v>
                </c:pt>
                <c:pt idx="13">
                  <c:v>8.0507497116493667</c:v>
                </c:pt>
                <c:pt idx="14">
                  <c:v>8.3146067415730336</c:v>
                </c:pt>
                <c:pt idx="16">
                  <c:v>15.81479254359591</c:v>
                </c:pt>
                <c:pt idx="17">
                  <c:v>16.094247048040113</c:v>
                </c:pt>
                <c:pt idx="18">
                  <c:v>17.899268959949769</c:v>
                </c:pt>
                <c:pt idx="20">
                  <c:v>9.2445328031809151</c:v>
                </c:pt>
                <c:pt idx="21">
                  <c:v>7.54897276636407</c:v>
                </c:pt>
                <c:pt idx="22">
                  <c:v>8.3074675917473062</c:v>
                </c:pt>
                <c:pt idx="24">
                  <c:v>22.619347260676232</c:v>
                </c:pt>
                <c:pt idx="25">
                  <c:v>23.95786305492852</c:v>
                </c:pt>
                <c:pt idx="26">
                  <c:v>29.796560638417446</c:v>
                </c:pt>
                <c:pt idx="28">
                  <c:v>15.35660091047041</c:v>
                </c:pt>
                <c:pt idx="29">
                  <c:v>15.280253814775646</c:v>
                </c:pt>
                <c:pt idx="30">
                  <c:v>14.012590347400328</c:v>
                </c:pt>
                <c:pt idx="32">
                  <c:v>6.8414896221539134</c:v>
                </c:pt>
                <c:pt idx="33">
                  <c:v>7.656065959952886</c:v>
                </c:pt>
                <c:pt idx="34">
                  <c:v>8.9107636878337519</c:v>
                </c:pt>
                <c:pt idx="36">
                  <c:v>21.200099181750559</c:v>
                </c:pt>
                <c:pt idx="37">
                  <c:v>20.6957398537938</c:v>
                </c:pt>
                <c:pt idx="38">
                  <c:v>24.324685744851564</c:v>
                </c:pt>
                <c:pt idx="40">
                  <c:v>6.7705062178118318</c:v>
                </c:pt>
                <c:pt idx="41">
                  <c:v>7.3911382734912143</c:v>
                </c:pt>
                <c:pt idx="42">
                  <c:v>7.5856291883842148</c:v>
                </c:pt>
                <c:pt idx="44">
                  <c:v>35.627360469995807</c:v>
                </c:pt>
                <c:pt idx="45">
                  <c:v>36.993797883983945</c:v>
                </c:pt>
                <c:pt idx="46">
                  <c:v>39.868804664723037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NochildFemaleEmployedAway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3.3916819137606162</c:v>
                </c:pt>
                <c:pt idx="1">
                  <c:v>3.3916819137606162</c:v>
                </c:pt>
                <c:pt idx="2">
                  <c:v>3.3916819137606162</c:v>
                </c:pt>
                <c:pt idx="4">
                  <c:v>4.0632731089287057</c:v>
                </c:pt>
                <c:pt idx="5">
                  <c:v>4.2159383033419022</c:v>
                </c:pt>
                <c:pt idx="6">
                  <c:v>3.418996092575894</c:v>
                </c:pt>
                <c:pt idx="8">
                  <c:v>3.8708086785009863</c:v>
                </c:pt>
                <c:pt idx="9">
                  <c:v>3.4441233140655108</c:v>
                </c:pt>
                <c:pt idx="10">
                  <c:v>2.6778882938026016</c:v>
                </c:pt>
                <c:pt idx="12">
                  <c:v>4.1000000000000005</c:v>
                </c:pt>
                <c:pt idx="13">
                  <c:v>3.667820069204152</c:v>
                </c:pt>
                <c:pt idx="14">
                  <c:v>3.3503575076608785</c:v>
                </c:pt>
                <c:pt idx="16">
                  <c:v>4.2844257366205651</c:v>
                </c:pt>
                <c:pt idx="17">
                  <c:v>4.3025826279182615</c:v>
                </c:pt>
                <c:pt idx="18">
                  <c:v>3.4040453872718306</c:v>
                </c:pt>
                <c:pt idx="20">
                  <c:v>7.58780649436713</c:v>
                </c:pt>
                <c:pt idx="21">
                  <c:v>6.4978499761108459</c:v>
                </c:pt>
                <c:pt idx="22">
                  <c:v>4.3454445864524374</c:v>
                </c:pt>
                <c:pt idx="24">
                  <c:v>5.9904354392146999</c:v>
                </c:pt>
                <c:pt idx="25">
                  <c:v>6.455981941309255</c:v>
                </c:pt>
                <c:pt idx="26">
                  <c:v>5.3613577610430481</c:v>
                </c:pt>
                <c:pt idx="28">
                  <c:v>3.6688585398752318</c:v>
                </c:pt>
                <c:pt idx="29">
                  <c:v>3.1877927179332222</c:v>
                </c:pt>
                <c:pt idx="30">
                  <c:v>2.4102354861273025</c:v>
                </c:pt>
                <c:pt idx="32">
                  <c:v>3.3813008351241804</c:v>
                </c:pt>
                <c:pt idx="33">
                  <c:v>3.1468764584305622</c:v>
                </c:pt>
                <c:pt idx="34">
                  <c:v>2.5820841107465311</c:v>
                </c:pt>
                <c:pt idx="36">
                  <c:v>3.4093726754277216</c:v>
                </c:pt>
                <c:pt idx="37">
                  <c:v>3.8694227375850772</c:v>
                </c:pt>
                <c:pt idx="38">
                  <c:v>3.5972185076223586</c:v>
                </c:pt>
                <c:pt idx="40">
                  <c:v>4.0824017083281001</c:v>
                </c:pt>
                <c:pt idx="41">
                  <c:v>3.4186401833460658</c:v>
                </c:pt>
                <c:pt idx="42">
                  <c:v>3.024944154877141</c:v>
                </c:pt>
                <c:pt idx="44">
                  <c:v>3.8187159043222825</c:v>
                </c:pt>
                <c:pt idx="45">
                  <c:v>3.3564392557460776</c:v>
                </c:pt>
                <c:pt idx="46">
                  <c:v>2.6603498542274053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NochildFemaleNILF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22.816024468172262</c:v>
                </c:pt>
                <c:pt idx="1">
                  <c:v>22.816024468172262</c:v>
                </c:pt>
                <c:pt idx="2">
                  <c:v>22.816024468172262</c:v>
                </c:pt>
                <c:pt idx="4">
                  <c:v>9.7758452657620509</c:v>
                </c:pt>
                <c:pt idx="5">
                  <c:v>10.745501285347043</c:v>
                </c:pt>
                <c:pt idx="6">
                  <c:v>11.722272317403066</c:v>
                </c:pt>
                <c:pt idx="8">
                  <c:v>4.1420118343195274</c:v>
                </c:pt>
                <c:pt idx="9">
                  <c:v>3.9980732177263971</c:v>
                </c:pt>
                <c:pt idx="10">
                  <c:v>4.2846212700841626</c:v>
                </c:pt>
                <c:pt idx="12">
                  <c:v>4.1500000000000004</c:v>
                </c:pt>
                <c:pt idx="13">
                  <c:v>4.4982698961937722</c:v>
                </c:pt>
                <c:pt idx="14">
                  <c:v>4.7599591419816134</c:v>
                </c:pt>
                <c:pt idx="16">
                  <c:v>3.3824413710162355</c:v>
                </c:pt>
                <c:pt idx="17">
                  <c:v>3.7795869952013805</c:v>
                </c:pt>
                <c:pt idx="18">
                  <c:v>3.7224738754092477</c:v>
                </c:pt>
                <c:pt idx="20">
                  <c:v>2.650762094102054</c:v>
                </c:pt>
                <c:pt idx="21">
                  <c:v>2.7233635929288105</c:v>
                </c:pt>
                <c:pt idx="22">
                  <c:v>2.8665327734161039</c:v>
                </c:pt>
                <c:pt idx="24">
                  <c:v>2.5589395083480158</c:v>
                </c:pt>
                <c:pt idx="25">
                  <c:v>2.4003009781790823</c:v>
                </c:pt>
                <c:pt idx="26">
                  <c:v>2.343486568506238</c:v>
                </c:pt>
                <c:pt idx="28">
                  <c:v>2.1952453211937275</c:v>
                </c:pt>
                <c:pt idx="29">
                  <c:v>2.0969935035503853</c:v>
                </c:pt>
                <c:pt idx="30">
                  <c:v>1.9002098391233389</c:v>
                </c:pt>
                <c:pt idx="32">
                  <c:v>2.5298550093849457</c:v>
                </c:pt>
                <c:pt idx="33">
                  <c:v>2.7757406049292177</c:v>
                </c:pt>
                <c:pt idx="34">
                  <c:v>3.0496043234896737</c:v>
                </c:pt>
                <c:pt idx="36">
                  <c:v>8.3436647656831155</c:v>
                </c:pt>
                <c:pt idx="37">
                  <c:v>9.3143433324930669</c:v>
                </c:pt>
                <c:pt idx="38">
                  <c:v>8.9863599893019526</c:v>
                </c:pt>
                <c:pt idx="40">
                  <c:v>2.8262781057656077</c:v>
                </c:pt>
                <c:pt idx="41">
                  <c:v>2.8647822765469821</c:v>
                </c:pt>
                <c:pt idx="42">
                  <c:v>3.052866716306776</c:v>
                </c:pt>
                <c:pt idx="44">
                  <c:v>6.7981535879143937</c:v>
                </c:pt>
                <c:pt idx="45">
                  <c:v>6.7128785114921552</c:v>
                </c:pt>
                <c:pt idx="46">
                  <c:v>6.4504373177842567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NochildFemaleUnemployed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3.9979245746743488</c:v>
                </c:pt>
                <c:pt idx="1">
                  <c:v>3.9979245746743488</c:v>
                </c:pt>
                <c:pt idx="2">
                  <c:v>3.9979245746743488</c:v>
                </c:pt>
                <c:pt idx="4">
                  <c:v>1.9716620436314565</c:v>
                </c:pt>
                <c:pt idx="5">
                  <c:v>2.2401762761659936</c:v>
                </c:pt>
                <c:pt idx="6">
                  <c:v>3.3288247670574087</c:v>
                </c:pt>
                <c:pt idx="8">
                  <c:v>1.6272189349112427</c:v>
                </c:pt>
                <c:pt idx="9">
                  <c:v>2.071290944123314</c:v>
                </c:pt>
                <c:pt idx="10">
                  <c:v>2.8309104820198931</c:v>
                </c:pt>
                <c:pt idx="12">
                  <c:v>1.0250000000000001</c:v>
                </c:pt>
                <c:pt idx="13">
                  <c:v>1.9607843137254901</c:v>
                </c:pt>
                <c:pt idx="14">
                  <c:v>2.6762002042900921</c:v>
                </c:pt>
                <c:pt idx="16">
                  <c:v>1.0372820204449791</c:v>
                </c:pt>
                <c:pt idx="17">
                  <c:v>1.2832263978001832</c:v>
                </c:pt>
                <c:pt idx="18">
                  <c:v>1.2243799614297888</c:v>
                </c:pt>
                <c:pt idx="20">
                  <c:v>0.62955599734923795</c:v>
                </c:pt>
                <c:pt idx="21">
                  <c:v>0.40611562350692781</c:v>
                </c:pt>
                <c:pt idx="22">
                  <c:v>0.71206865072119763</c:v>
                </c:pt>
                <c:pt idx="24">
                  <c:v>0.69636714489470597</c:v>
                </c:pt>
                <c:pt idx="25">
                  <c:v>0.65462753950338592</c:v>
                </c:pt>
                <c:pt idx="26">
                  <c:v>0.92165898617511521</c:v>
                </c:pt>
                <c:pt idx="28">
                  <c:v>0.72163210251222387</c:v>
                </c:pt>
                <c:pt idx="29">
                  <c:v>0.99410787127964939</c:v>
                </c:pt>
                <c:pt idx="30">
                  <c:v>0.89473070645838193</c:v>
                </c:pt>
                <c:pt idx="32">
                  <c:v>1.4743886183727322</c:v>
                </c:pt>
                <c:pt idx="33">
                  <c:v>1.9512411938573684</c:v>
                </c:pt>
                <c:pt idx="34">
                  <c:v>2.2668296553646874</c:v>
                </c:pt>
                <c:pt idx="36">
                  <c:v>3.0002479543763947</c:v>
                </c:pt>
                <c:pt idx="37">
                  <c:v>3.6299470632719939</c:v>
                </c:pt>
                <c:pt idx="38">
                  <c:v>4.6937683872693228</c:v>
                </c:pt>
                <c:pt idx="40">
                  <c:v>1.431980906921241</c:v>
                </c:pt>
                <c:pt idx="41">
                  <c:v>1.900305576776165</c:v>
                </c:pt>
                <c:pt idx="42">
                  <c:v>2.2803425167535369</c:v>
                </c:pt>
                <c:pt idx="44">
                  <c:v>2.1821233738984471</c:v>
                </c:pt>
                <c:pt idx="45">
                  <c:v>3.1010580080262677</c:v>
                </c:pt>
                <c:pt idx="46">
                  <c:v>3.2069970845481048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AllMaleEmployedFT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64.296868943060616</c:v>
                </c:pt>
                <c:pt idx="1">
                  <c:v>64.296868943060616</c:v>
                </c:pt>
                <c:pt idx="2">
                  <c:v>64.296868943060616</c:v>
                </c:pt>
                <c:pt idx="4">
                  <c:v>72.163235825207664</c:v>
                </c:pt>
                <c:pt idx="5">
                  <c:v>69.025287011330377</c:v>
                </c:pt>
                <c:pt idx="6">
                  <c:v>62.763756723210598</c:v>
                </c:pt>
                <c:pt idx="8">
                  <c:v>83.621712477753604</c:v>
                </c:pt>
                <c:pt idx="9">
                  <c:v>84.86691142726022</c:v>
                </c:pt>
                <c:pt idx="10">
                  <c:v>83.049311094996369</c:v>
                </c:pt>
                <c:pt idx="12">
                  <c:v>86.89501904896288</c:v>
                </c:pt>
                <c:pt idx="13">
                  <c:v>86.819950251929328</c:v>
                </c:pt>
                <c:pt idx="14">
                  <c:v>84.290249677141631</c:v>
                </c:pt>
                <c:pt idx="16">
                  <c:v>78.484961936852613</c:v>
                </c:pt>
                <c:pt idx="17">
                  <c:v>75.986328125</c:v>
                </c:pt>
                <c:pt idx="18">
                  <c:v>73.920303605313094</c:v>
                </c:pt>
                <c:pt idx="20">
                  <c:v>84.629110374713235</c:v>
                </c:pt>
                <c:pt idx="21">
                  <c:v>84.50869769628585</c:v>
                </c:pt>
                <c:pt idx="22">
                  <c:v>86.234458259325038</c:v>
                </c:pt>
                <c:pt idx="24">
                  <c:v>75.567322239031782</c:v>
                </c:pt>
                <c:pt idx="25">
                  <c:v>73.807692307692307</c:v>
                </c:pt>
                <c:pt idx="26">
                  <c:v>69.052803483941204</c:v>
                </c:pt>
                <c:pt idx="28">
                  <c:v>79.869887085919387</c:v>
                </c:pt>
                <c:pt idx="29">
                  <c:v>80.198621807863802</c:v>
                </c:pt>
                <c:pt idx="30">
                  <c:v>81.56842512575777</c:v>
                </c:pt>
                <c:pt idx="32">
                  <c:v>87.474175352259792</c:v>
                </c:pt>
                <c:pt idx="33">
                  <c:v>85.738472825780235</c:v>
                </c:pt>
                <c:pt idx="34">
                  <c:v>84.482360318141318</c:v>
                </c:pt>
                <c:pt idx="36">
                  <c:v>64.351329572925067</c:v>
                </c:pt>
                <c:pt idx="37">
                  <c:v>62.226897556238868</c:v>
                </c:pt>
                <c:pt idx="38">
                  <c:v>59.197934072611268</c:v>
                </c:pt>
                <c:pt idx="40">
                  <c:v>85.998819710829153</c:v>
                </c:pt>
                <c:pt idx="41">
                  <c:v>84.628585437607256</c:v>
                </c:pt>
                <c:pt idx="42">
                  <c:v>82.941176470588246</c:v>
                </c:pt>
                <c:pt idx="44">
                  <c:v>51.784080512351323</c:v>
                </c:pt>
                <c:pt idx="45">
                  <c:v>50.619533527696788</c:v>
                </c:pt>
                <c:pt idx="46">
                  <c:v>48.188194038573933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AllMaleEmployedPT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13.75582850624107</c:v>
                </c:pt>
                <c:pt idx="1">
                  <c:v>13.75582850624107</c:v>
                </c:pt>
                <c:pt idx="2">
                  <c:v>13.75582850624107</c:v>
                </c:pt>
                <c:pt idx="4">
                  <c:v>11.895991332611052</c:v>
                </c:pt>
                <c:pt idx="5">
                  <c:v>13.01868387484055</c:v>
                </c:pt>
                <c:pt idx="6">
                  <c:v>17.438973934629708</c:v>
                </c:pt>
                <c:pt idx="8">
                  <c:v>7.4253509986157802</c:v>
                </c:pt>
                <c:pt idx="9">
                  <c:v>6.7309163224720816</c:v>
                </c:pt>
                <c:pt idx="10">
                  <c:v>7.6006163886874551</c:v>
                </c:pt>
                <c:pt idx="12">
                  <c:v>5.305488923380838</c:v>
                </c:pt>
                <c:pt idx="13">
                  <c:v>5.6189808023470889</c:v>
                </c:pt>
                <c:pt idx="14">
                  <c:v>6.76926388291003</c:v>
                </c:pt>
                <c:pt idx="16">
                  <c:v>12.417321851990515</c:v>
                </c:pt>
                <c:pt idx="17">
                  <c:v>14.2578125</c:v>
                </c:pt>
                <c:pt idx="18">
                  <c:v>16.265654648956357</c:v>
                </c:pt>
                <c:pt idx="20">
                  <c:v>6.5256181493754788</c:v>
                </c:pt>
                <c:pt idx="21">
                  <c:v>7.1227080394922426</c:v>
                </c:pt>
                <c:pt idx="22">
                  <c:v>6.571936056838366</c:v>
                </c:pt>
                <c:pt idx="24">
                  <c:v>14.939485627836611</c:v>
                </c:pt>
                <c:pt idx="25">
                  <c:v>17</c:v>
                </c:pt>
                <c:pt idx="26">
                  <c:v>21.801850843767014</c:v>
                </c:pt>
                <c:pt idx="28">
                  <c:v>13.669333732146862</c:v>
                </c:pt>
                <c:pt idx="29">
                  <c:v>14.079178489393327</c:v>
                </c:pt>
                <c:pt idx="30">
                  <c:v>13.381916677415195</c:v>
                </c:pt>
                <c:pt idx="32">
                  <c:v>5.2879593305322778</c:v>
                </c:pt>
                <c:pt idx="33">
                  <c:v>6.2964426133905222</c:v>
                </c:pt>
                <c:pt idx="34">
                  <c:v>7.4617999405960198</c:v>
                </c:pt>
                <c:pt idx="36">
                  <c:v>18.340048348106368</c:v>
                </c:pt>
                <c:pt idx="37">
                  <c:v>20.116523709338079</c:v>
                </c:pt>
                <c:pt idx="38">
                  <c:v>22.25429135652438</c:v>
                </c:pt>
                <c:pt idx="40">
                  <c:v>5.5916199468869872</c:v>
                </c:pt>
                <c:pt idx="41">
                  <c:v>6.0186320176513854</c:v>
                </c:pt>
                <c:pt idx="42">
                  <c:v>7.8316032295271052</c:v>
                </c:pt>
                <c:pt idx="44">
                  <c:v>35.727355901189391</c:v>
                </c:pt>
                <c:pt idx="45">
                  <c:v>36.370262390670554</c:v>
                </c:pt>
                <c:pt idx="46">
                  <c:v>38.398597311513733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AllMaleEmployedAway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3.1077982921507603</c:v>
                </c:pt>
                <c:pt idx="1">
                  <c:v>3.1077982921507603</c:v>
                </c:pt>
                <c:pt idx="2">
                  <c:v>3.1077982921507603</c:v>
                </c:pt>
                <c:pt idx="4">
                  <c:v>4.0808956301914048</c:v>
                </c:pt>
                <c:pt idx="5">
                  <c:v>3.6167179410219852</c:v>
                </c:pt>
                <c:pt idx="6">
                  <c:v>2.97200386153634</c:v>
                </c:pt>
                <c:pt idx="8">
                  <c:v>3.5841407949377104</c:v>
                </c:pt>
                <c:pt idx="9">
                  <c:v>2.9256539697108765</c:v>
                </c:pt>
                <c:pt idx="10">
                  <c:v>2.8326686004350976</c:v>
                </c:pt>
                <c:pt idx="12">
                  <c:v>3.7039650063496543</c:v>
                </c:pt>
                <c:pt idx="13">
                  <c:v>3.319727023407105</c:v>
                </c:pt>
                <c:pt idx="14">
                  <c:v>3.0617735686612138</c:v>
                </c:pt>
                <c:pt idx="16">
                  <c:v>4.5426182453513047</c:v>
                </c:pt>
                <c:pt idx="17">
                  <c:v>3.8867187499999996</c:v>
                </c:pt>
                <c:pt idx="18">
                  <c:v>3.612903225806452</c:v>
                </c:pt>
                <c:pt idx="20">
                  <c:v>5.6334437930155499</c:v>
                </c:pt>
                <c:pt idx="21">
                  <c:v>5.0305594734367656</c:v>
                </c:pt>
                <c:pt idx="22">
                  <c:v>3.7655417406749554</c:v>
                </c:pt>
                <c:pt idx="24">
                  <c:v>6.5052950075642961</c:v>
                </c:pt>
                <c:pt idx="25">
                  <c:v>5.8076923076923075</c:v>
                </c:pt>
                <c:pt idx="26">
                  <c:v>4.7087642896026125</c:v>
                </c:pt>
                <c:pt idx="28">
                  <c:v>3.3799446646227471</c:v>
                </c:pt>
                <c:pt idx="29">
                  <c:v>2.7226050533711659</c:v>
                </c:pt>
                <c:pt idx="30">
                  <c:v>2.095962853089127</c:v>
                </c:pt>
                <c:pt idx="32">
                  <c:v>3.4425125931428302</c:v>
                </c:pt>
                <c:pt idx="33">
                  <c:v>3.0626258065729819</c:v>
                </c:pt>
                <c:pt idx="34">
                  <c:v>2.5890234645721262</c:v>
                </c:pt>
                <c:pt idx="36">
                  <c:v>3.6744560838033848</c:v>
                </c:pt>
                <c:pt idx="37">
                  <c:v>3.398608189027351</c:v>
                </c:pt>
                <c:pt idx="38">
                  <c:v>2.7950782318092058</c:v>
                </c:pt>
                <c:pt idx="40">
                  <c:v>3.5998819710829153</c:v>
                </c:pt>
                <c:pt idx="41">
                  <c:v>3.5057612159843101</c:v>
                </c:pt>
                <c:pt idx="42">
                  <c:v>2.8143021914648214</c:v>
                </c:pt>
                <c:pt idx="44">
                  <c:v>2.8819762122598354</c:v>
                </c:pt>
                <c:pt idx="45">
                  <c:v>3.1341107871720117</c:v>
                </c:pt>
                <c:pt idx="46">
                  <c:v>2.7761542957334893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AllMaleNILF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13.769119161802656</c:v>
                </c:pt>
                <c:pt idx="1">
                  <c:v>13.769119161802656</c:v>
                </c:pt>
                <c:pt idx="2">
                  <c:v>13.769119161802656</c:v>
                </c:pt>
                <c:pt idx="4">
                  <c:v>9.2452148790176967</c:v>
                </c:pt>
                <c:pt idx="5">
                  <c:v>11.150296390785623</c:v>
                </c:pt>
                <c:pt idx="6">
                  <c:v>12.129361467383809</c:v>
                </c:pt>
                <c:pt idx="8">
                  <c:v>2.9167490607079296</c:v>
                </c:pt>
                <c:pt idx="9">
                  <c:v>3.1245219519657335</c:v>
                </c:pt>
                <c:pt idx="10">
                  <c:v>3.4263959390862944</c:v>
                </c:pt>
                <c:pt idx="12">
                  <c:v>2.8291237477070692</c:v>
                </c:pt>
                <c:pt idx="13">
                  <c:v>2.6596083933924359</c:v>
                </c:pt>
                <c:pt idx="14">
                  <c:v>3.0725355144210074</c:v>
                </c:pt>
                <c:pt idx="16">
                  <c:v>3.2322475976538123</c:v>
                </c:pt>
                <c:pt idx="17">
                  <c:v>4.43359375</c:v>
                </c:pt>
                <c:pt idx="18">
                  <c:v>4.5161290322580641</c:v>
                </c:pt>
                <c:pt idx="20">
                  <c:v>2.8549579403517713</c:v>
                </c:pt>
                <c:pt idx="21">
                  <c:v>2.8913963328631875</c:v>
                </c:pt>
                <c:pt idx="22">
                  <c:v>2.8596802841918296</c:v>
                </c:pt>
                <c:pt idx="24">
                  <c:v>2.344931921331316</c:v>
                </c:pt>
                <c:pt idx="25">
                  <c:v>2.3461538461538463</c:v>
                </c:pt>
                <c:pt idx="26">
                  <c:v>2.8851388132825262</c:v>
                </c:pt>
                <c:pt idx="28">
                  <c:v>1.989082479623121</c:v>
                </c:pt>
                <c:pt idx="29">
                  <c:v>1.898392109174436</c:v>
                </c:pt>
                <c:pt idx="30">
                  <c:v>1.9798787566103444</c:v>
                </c:pt>
                <c:pt idx="32">
                  <c:v>2.0497226026602289</c:v>
                </c:pt>
                <c:pt idx="33">
                  <c:v>2.5641025641025639</c:v>
                </c:pt>
                <c:pt idx="34">
                  <c:v>2.7325830830665652</c:v>
                </c:pt>
                <c:pt idx="36">
                  <c:v>9.7985495568090251</c:v>
                </c:pt>
                <c:pt idx="37">
                  <c:v>9.5161029292765811</c:v>
                </c:pt>
                <c:pt idx="38">
                  <c:v>9.9346802369740228</c:v>
                </c:pt>
                <c:pt idx="40">
                  <c:v>3.142519917379758</c:v>
                </c:pt>
                <c:pt idx="41">
                  <c:v>3.3464084334395681</c:v>
                </c:pt>
                <c:pt idx="42">
                  <c:v>3.2871972318339098</c:v>
                </c:pt>
                <c:pt idx="44">
                  <c:v>5.4894784995425434</c:v>
                </c:pt>
                <c:pt idx="45">
                  <c:v>5.721574344023324</c:v>
                </c:pt>
                <c:pt idx="46">
                  <c:v>6.1952074810052604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AllMaleUnemployed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IT</c:v>
                </c:pt>
                <c:pt idx="9">
                  <c:v>IT</c:v>
                </c:pt>
                <c:pt idx="10">
                  <c:v>IT</c:v>
                </c:pt>
                <c:pt idx="12">
                  <c:v>Engineering</c:v>
                </c:pt>
                <c:pt idx="13">
                  <c:v>Engineering</c:v>
                </c:pt>
                <c:pt idx="14">
                  <c:v>Engineering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Nursing</c:v>
                </c:pt>
                <c:pt idx="25">
                  <c:v>Nursing</c:v>
                </c:pt>
                <c:pt idx="26">
                  <c:v>Nursing</c:v>
                </c:pt>
                <c:pt idx="28">
                  <c:v>Education</c:v>
                </c:pt>
                <c:pt idx="29">
                  <c:v>Education</c:v>
                </c:pt>
                <c:pt idx="30">
                  <c:v>Education</c:v>
                </c:pt>
                <c:pt idx="32">
                  <c:v>Commerce</c:v>
                </c:pt>
                <c:pt idx="33">
                  <c:v>Commerce</c:v>
                </c:pt>
                <c:pt idx="34">
                  <c:v>Commerce</c:v>
                </c:pt>
                <c:pt idx="36">
                  <c:v>Humanities</c:v>
                </c:pt>
                <c:pt idx="37">
                  <c:v>Humanities</c:v>
                </c:pt>
                <c:pt idx="38">
                  <c:v>Humanities</c:v>
                </c:pt>
                <c:pt idx="40">
                  <c:v>Law</c:v>
                </c:pt>
                <c:pt idx="41">
                  <c:v>Law</c:v>
                </c:pt>
                <c:pt idx="42">
                  <c:v>Law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5.0703850967448973</c:v>
                </c:pt>
                <c:pt idx="1">
                  <c:v>5.0703850967448973</c:v>
                </c:pt>
                <c:pt idx="2">
                  <c:v>5.0703850967448973</c:v>
                </c:pt>
                <c:pt idx="4">
                  <c:v>2.6146623329721921</c:v>
                </c:pt>
                <c:pt idx="5">
                  <c:v>3.1890147820214598</c:v>
                </c:pt>
                <c:pt idx="6">
                  <c:v>4.6959040132395531</c:v>
                </c:pt>
                <c:pt idx="8">
                  <c:v>2.4520466679849711</c:v>
                </c:pt>
                <c:pt idx="9">
                  <c:v>2.3519963285910968</c:v>
                </c:pt>
                <c:pt idx="10">
                  <c:v>3.0910079767947787</c:v>
                </c:pt>
                <c:pt idx="12">
                  <c:v>1.2664032735995485</c:v>
                </c:pt>
                <c:pt idx="13">
                  <c:v>1.5817335289240386</c:v>
                </c:pt>
                <c:pt idx="14">
                  <c:v>2.8061773568661215</c:v>
                </c:pt>
                <c:pt idx="16">
                  <c:v>1.3228503681517534</c:v>
                </c:pt>
                <c:pt idx="17">
                  <c:v>1.435546875</c:v>
                </c:pt>
                <c:pt idx="18">
                  <c:v>1.6850094876660342</c:v>
                </c:pt>
                <c:pt idx="20">
                  <c:v>0.35686974254397147</c:v>
                </c:pt>
                <c:pt idx="21">
                  <c:v>0.44663845792195578</c:v>
                </c:pt>
                <c:pt idx="22">
                  <c:v>0.56838365896980458</c:v>
                </c:pt>
                <c:pt idx="24">
                  <c:v>0.64296520423600612</c:v>
                </c:pt>
                <c:pt idx="25">
                  <c:v>1.0384615384615385</c:v>
                </c:pt>
                <c:pt idx="26">
                  <c:v>1.5514425694066414</c:v>
                </c:pt>
                <c:pt idx="28">
                  <c:v>1.0917520376878784</c:v>
                </c:pt>
                <c:pt idx="29">
                  <c:v>1.1012025401972707</c:v>
                </c:pt>
                <c:pt idx="30">
                  <c:v>0.97381658712756347</c:v>
                </c:pt>
                <c:pt idx="32">
                  <c:v>1.7456301214048608</c:v>
                </c:pt>
                <c:pt idx="33">
                  <c:v>2.3383561901536956</c:v>
                </c:pt>
                <c:pt idx="34">
                  <c:v>2.734233193623973</c:v>
                </c:pt>
                <c:pt idx="36">
                  <c:v>3.8356164383561646</c:v>
                </c:pt>
                <c:pt idx="37">
                  <c:v>4.7418676161191131</c:v>
                </c:pt>
                <c:pt idx="38">
                  <c:v>5.8180161020811179</c:v>
                </c:pt>
                <c:pt idx="40">
                  <c:v>1.6671584538211861</c:v>
                </c:pt>
                <c:pt idx="41">
                  <c:v>2.50061289531748</c:v>
                </c:pt>
                <c:pt idx="42">
                  <c:v>3.1257208765859286</c:v>
                </c:pt>
                <c:pt idx="44">
                  <c:v>4.1171088746569078</c:v>
                </c:pt>
                <c:pt idx="45">
                  <c:v>4.1545189504373177</c:v>
                </c:pt>
                <c:pt idx="46">
                  <c:v>4.4418468731735832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#,##0_);_(* \(#,##0\);_(* "-"??_);_(@_)</c:formatCode>
                <c:ptCount val="47"/>
                <c:pt idx="0">
                  <c:v>87291</c:v>
                </c:pt>
                <c:pt idx="1">
                  <c:v>73002</c:v>
                </c:pt>
                <c:pt idx="2">
                  <c:v>58133</c:v>
                </c:pt>
                <c:pt idx="4">
                  <c:v>14566</c:v>
                </c:pt>
                <c:pt idx="5">
                  <c:v>19608</c:v>
                </c:pt>
                <c:pt idx="6">
                  <c:v>22428</c:v>
                </c:pt>
                <c:pt idx="8">
                  <c:v>20202</c:v>
                </c:pt>
                <c:pt idx="9">
                  <c:v>23399</c:v>
                </c:pt>
                <c:pt idx="10">
                  <c:v>23976</c:v>
                </c:pt>
                <c:pt idx="12">
                  <c:v>527</c:v>
                </c:pt>
                <c:pt idx="13">
                  <c:v>2433</c:v>
                </c:pt>
                <c:pt idx="14">
                  <c:v>2371</c:v>
                </c:pt>
                <c:pt idx="16">
                  <c:v>2513</c:v>
                </c:pt>
                <c:pt idx="17">
                  <c:v>10230</c:v>
                </c:pt>
                <c:pt idx="18">
                  <c:v>13788</c:v>
                </c:pt>
                <c:pt idx="20">
                  <c:v>14971</c:v>
                </c:pt>
                <c:pt idx="21">
                  <c:v>7848</c:v>
                </c:pt>
                <c:pt idx="22">
                  <c:v>9860</c:v>
                </c:pt>
                <c:pt idx="24">
                  <c:v>4859</c:v>
                </c:pt>
                <c:pt idx="25">
                  <c:v>4997</c:v>
                </c:pt>
                <c:pt idx="26">
                  <c:v>4848</c:v>
                </c:pt>
                <c:pt idx="28">
                  <c:v>412</c:v>
                </c:pt>
                <c:pt idx="29">
                  <c:v>2943</c:v>
                </c:pt>
                <c:pt idx="30">
                  <c:v>3255</c:v>
                </c:pt>
                <c:pt idx="32">
                  <c:v>102</c:v>
                </c:pt>
                <c:pt idx="33">
                  <c:v>1129</c:v>
                </c:pt>
                <c:pt idx="34">
                  <c:v>1549</c:v>
                </c:pt>
                <c:pt idx="36">
                  <c:v>1675</c:v>
                </c:pt>
                <c:pt idx="37">
                  <c:v>2130</c:v>
                </c:pt>
                <c:pt idx="38">
                  <c:v>2394</c:v>
                </c:pt>
                <c:pt idx="40">
                  <c:v>1486</c:v>
                </c:pt>
                <c:pt idx="41">
                  <c:v>1786</c:v>
                </c:pt>
                <c:pt idx="42">
                  <c:v>2127</c:v>
                </c:pt>
                <c:pt idx="44">
                  <c:v>174</c:v>
                </c:pt>
                <c:pt idx="45">
                  <c:v>673</c:v>
                </c:pt>
                <c:pt idx="46">
                  <c:v>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#,##0_);_(* \(#,##0\);_(* "-"??_);_(@_)</c:formatCode>
                <c:ptCount val="47"/>
                <c:pt idx="0">
                  <c:v>37343</c:v>
                </c:pt>
                <c:pt idx="1">
                  <c:v>25682</c:v>
                </c:pt>
                <c:pt idx="2">
                  <c:v>16770</c:v>
                </c:pt>
                <c:pt idx="4">
                  <c:v>17430</c:v>
                </c:pt>
                <c:pt idx="5">
                  <c:v>14930</c:v>
                </c:pt>
                <c:pt idx="6">
                  <c:v>14768</c:v>
                </c:pt>
                <c:pt idx="8">
                  <c:v>15344</c:v>
                </c:pt>
                <c:pt idx="9">
                  <c:v>11576</c:v>
                </c:pt>
                <c:pt idx="10">
                  <c:v>11307</c:v>
                </c:pt>
                <c:pt idx="12">
                  <c:v>1788</c:v>
                </c:pt>
                <c:pt idx="13">
                  <c:v>2133</c:v>
                </c:pt>
                <c:pt idx="14">
                  <c:v>1825</c:v>
                </c:pt>
                <c:pt idx="16">
                  <c:v>3560</c:v>
                </c:pt>
                <c:pt idx="17">
                  <c:v>4042</c:v>
                </c:pt>
                <c:pt idx="18">
                  <c:v>5174</c:v>
                </c:pt>
                <c:pt idx="20">
                  <c:v>9612</c:v>
                </c:pt>
                <c:pt idx="21">
                  <c:v>5791</c:v>
                </c:pt>
                <c:pt idx="22">
                  <c:v>6642</c:v>
                </c:pt>
                <c:pt idx="24">
                  <c:v>5994</c:v>
                </c:pt>
                <c:pt idx="25">
                  <c:v>3786</c:v>
                </c:pt>
                <c:pt idx="26">
                  <c:v>3497</c:v>
                </c:pt>
                <c:pt idx="28">
                  <c:v>2143</c:v>
                </c:pt>
                <c:pt idx="29">
                  <c:v>3168</c:v>
                </c:pt>
                <c:pt idx="30">
                  <c:v>3083</c:v>
                </c:pt>
                <c:pt idx="32">
                  <c:v>706</c:v>
                </c:pt>
                <c:pt idx="33">
                  <c:v>1274</c:v>
                </c:pt>
                <c:pt idx="34">
                  <c:v>1687</c:v>
                </c:pt>
                <c:pt idx="36">
                  <c:v>1741</c:v>
                </c:pt>
                <c:pt idx="37">
                  <c:v>1518</c:v>
                </c:pt>
                <c:pt idx="38">
                  <c:v>1035</c:v>
                </c:pt>
                <c:pt idx="40">
                  <c:v>1882</c:v>
                </c:pt>
                <c:pt idx="41">
                  <c:v>1356</c:v>
                </c:pt>
                <c:pt idx="42">
                  <c:v>1422</c:v>
                </c:pt>
                <c:pt idx="44">
                  <c:v>632</c:v>
                </c:pt>
                <c:pt idx="45">
                  <c:v>714</c:v>
                </c:pt>
                <c:pt idx="46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_(* #,##0_);_(* \(#,##0\);_(* "-"??_);_(@_)</c:formatCode>
                <c:ptCount val="47"/>
                <c:pt idx="0">
                  <c:v>18116</c:v>
                </c:pt>
                <c:pt idx="1">
                  <c:v>16975</c:v>
                </c:pt>
                <c:pt idx="2">
                  <c:v>15239</c:v>
                </c:pt>
                <c:pt idx="4">
                  <c:v>977</c:v>
                </c:pt>
                <c:pt idx="5">
                  <c:v>1326</c:v>
                </c:pt>
                <c:pt idx="6">
                  <c:v>1532</c:v>
                </c:pt>
                <c:pt idx="8">
                  <c:v>1576</c:v>
                </c:pt>
                <c:pt idx="9">
                  <c:v>1681</c:v>
                </c:pt>
                <c:pt idx="10">
                  <c:v>1608</c:v>
                </c:pt>
                <c:pt idx="12">
                  <c:v>89</c:v>
                </c:pt>
                <c:pt idx="13">
                  <c:v>257</c:v>
                </c:pt>
                <c:pt idx="14">
                  <c:v>201</c:v>
                </c:pt>
                <c:pt idx="16">
                  <c:v>314</c:v>
                </c:pt>
                <c:pt idx="17">
                  <c:v>1068</c:v>
                </c:pt>
                <c:pt idx="18">
                  <c:v>1467</c:v>
                </c:pt>
                <c:pt idx="20">
                  <c:v>1252</c:v>
                </c:pt>
                <c:pt idx="21">
                  <c:v>461</c:v>
                </c:pt>
                <c:pt idx="22">
                  <c:v>605</c:v>
                </c:pt>
                <c:pt idx="24">
                  <c:v>350</c:v>
                </c:pt>
                <c:pt idx="25">
                  <c:v>325</c:v>
                </c:pt>
                <c:pt idx="26">
                  <c:v>365</c:v>
                </c:pt>
                <c:pt idx="28">
                  <c:v>37</c:v>
                </c:pt>
                <c:pt idx="29">
                  <c:v>212</c:v>
                </c:pt>
                <c:pt idx="30">
                  <c:v>220</c:v>
                </c:pt>
                <c:pt idx="32">
                  <c:v>6</c:v>
                </c:pt>
                <c:pt idx="33">
                  <c:v>34</c:v>
                </c:pt>
                <c:pt idx="34">
                  <c:v>65</c:v>
                </c:pt>
                <c:pt idx="36">
                  <c:v>115</c:v>
                </c:pt>
                <c:pt idx="37">
                  <c:v>142</c:v>
                </c:pt>
                <c:pt idx="38">
                  <c:v>90</c:v>
                </c:pt>
                <c:pt idx="40">
                  <c:v>79</c:v>
                </c:pt>
                <c:pt idx="41">
                  <c:v>62</c:v>
                </c:pt>
                <c:pt idx="42">
                  <c:v>79</c:v>
                </c:pt>
                <c:pt idx="44">
                  <c:v>20</c:v>
                </c:pt>
                <c:pt idx="45">
                  <c:v>68</c:v>
                </c:pt>
                <c:pt idx="4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Sheet1!$Q$2:$Q$48</c:f>
              <c:numCache>
                <c:formatCode>_(* #,##0_);_(* \(#,##0\);_(* "-"??_);_(@_)</c:formatCode>
                <c:ptCount val="47"/>
                <c:pt idx="0">
                  <c:v>18116</c:v>
                </c:pt>
                <c:pt idx="1">
                  <c:v>16975</c:v>
                </c:pt>
                <c:pt idx="2">
                  <c:v>15239</c:v>
                </c:pt>
                <c:pt idx="4">
                  <c:v>977</c:v>
                </c:pt>
                <c:pt idx="5">
                  <c:v>1326</c:v>
                </c:pt>
                <c:pt idx="6">
                  <c:v>1532</c:v>
                </c:pt>
                <c:pt idx="8">
                  <c:v>1576</c:v>
                </c:pt>
                <c:pt idx="9">
                  <c:v>1681</c:v>
                </c:pt>
                <c:pt idx="10">
                  <c:v>1608</c:v>
                </c:pt>
                <c:pt idx="12">
                  <c:v>89</c:v>
                </c:pt>
                <c:pt idx="13">
                  <c:v>257</c:v>
                </c:pt>
                <c:pt idx="14">
                  <c:v>201</c:v>
                </c:pt>
                <c:pt idx="16">
                  <c:v>314</c:v>
                </c:pt>
                <c:pt idx="17">
                  <c:v>1068</c:v>
                </c:pt>
                <c:pt idx="18">
                  <c:v>1467</c:v>
                </c:pt>
                <c:pt idx="20">
                  <c:v>1252</c:v>
                </c:pt>
                <c:pt idx="21">
                  <c:v>461</c:v>
                </c:pt>
                <c:pt idx="22">
                  <c:v>605</c:v>
                </c:pt>
                <c:pt idx="24">
                  <c:v>350</c:v>
                </c:pt>
                <c:pt idx="25">
                  <c:v>325</c:v>
                </c:pt>
                <c:pt idx="26">
                  <c:v>365</c:v>
                </c:pt>
                <c:pt idx="28">
                  <c:v>37</c:v>
                </c:pt>
                <c:pt idx="29">
                  <c:v>212</c:v>
                </c:pt>
                <c:pt idx="30">
                  <c:v>220</c:v>
                </c:pt>
                <c:pt idx="32">
                  <c:v>6</c:v>
                </c:pt>
                <c:pt idx="33">
                  <c:v>34</c:v>
                </c:pt>
                <c:pt idx="34">
                  <c:v>65</c:v>
                </c:pt>
                <c:pt idx="36">
                  <c:v>115</c:v>
                </c:pt>
                <c:pt idx="37">
                  <c:v>142</c:v>
                </c:pt>
                <c:pt idx="38">
                  <c:v>90</c:v>
                </c:pt>
                <c:pt idx="40">
                  <c:v>79</c:v>
                </c:pt>
                <c:pt idx="41">
                  <c:v>62</c:v>
                </c:pt>
                <c:pt idx="42">
                  <c:v>79</c:v>
                </c:pt>
                <c:pt idx="44">
                  <c:v>20</c:v>
                </c:pt>
                <c:pt idx="45">
                  <c:v>68</c:v>
                </c:pt>
                <c:pt idx="46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Column17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Commerce</c:v>
                </c:pt>
                <c:pt idx="5">
                  <c:v>Commerce</c:v>
                </c:pt>
                <c:pt idx="6">
                  <c:v>Commerce</c:v>
                </c:pt>
                <c:pt idx="8">
                  <c:v>Education</c:v>
                </c:pt>
                <c:pt idx="9">
                  <c:v>Education</c:v>
                </c:pt>
                <c:pt idx="10">
                  <c:v>Education</c:v>
                </c:pt>
                <c:pt idx="12">
                  <c:v>Humanities</c:v>
                </c:pt>
                <c:pt idx="13">
                  <c:v>Humanities</c:v>
                </c:pt>
                <c:pt idx="14">
                  <c:v>Humanities</c:v>
                </c:pt>
                <c:pt idx="16">
                  <c:v>Nursing</c:v>
                </c:pt>
                <c:pt idx="17">
                  <c:v>Nursing</c:v>
                </c:pt>
                <c:pt idx="18">
                  <c:v>Nursing</c:v>
                </c:pt>
                <c:pt idx="20">
                  <c:v>Other health</c:v>
                </c:pt>
                <c:pt idx="21">
                  <c:v>Other health</c:v>
                </c:pt>
                <c:pt idx="22">
                  <c:v>Other health</c:v>
                </c:pt>
                <c:pt idx="24">
                  <c:v>Science (excl maths)</c:v>
                </c:pt>
                <c:pt idx="25">
                  <c:v>Science (excl maths)</c:v>
                </c:pt>
                <c:pt idx="26">
                  <c:v>Science (excl maths)</c:v>
                </c:pt>
                <c:pt idx="28">
                  <c:v>Law</c:v>
                </c:pt>
                <c:pt idx="29">
                  <c:v>Law</c:v>
                </c:pt>
                <c:pt idx="30">
                  <c:v>Law</c:v>
                </c:pt>
                <c:pt idx="32">
                  <c:v>Medicine</c:v>
                </c:pt>
                <c:pt idx="33">
                  <c:v>Medicine</c:v>
                </c:pt>
                <c:pt idx="34">
                  <c:v>Medicine</c:v>
                </c:pt>
                <c:pt idx="36">
                  <c:v>IT</c:v>
                </c:pt>
                <c:pt idx="37">
                  <c:v>IT</c:v>
                </c:pt>
                <c:pt idx="38">
                  <c:v>IT</c:v>
                </c:pt>
                <c:pt idx="40">
                  <c:v>Engineering</c:v>
                </c:pt>
                <c:pt idx="41">
                  <c:v>Engineering</c:v>
                </c:pt>
                <c:pt idx="42">
                  <c:v>Engineering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9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Sheet1!$B$2:$B$44</c:f>
              <c:numCache>
                <c:formatCode>_(* #,##0_);_(* \(#,##0\);_(* "-"??_);_(@_)</c:formatCode>
                <c:ptCount val="43"/>
                <c:pt idx="0">
                  <c:v>14566</c:v>
                </c:pt>
                <c:pt idx="1">
                  <c:v>19608</c:v>
                </c:pt>
                <c:pt idx="2">
                  <c:v>22428</c:v>
                </c:pt>
                <c:pt idx="4">
                  <c:v>20202</c:v>
                </c:pt>
                <c:pt idx="5">
                  <c:v>23399</c:v>
                </c:pt>
                <c:pt idx="6">
                  <c:v>23976</c:v>
                </c:pt>
                <c:pt idx="8">
                  <c:v>527</c:v>
                </c:pt>
                <c:pt idx="9">
                  <c:v>2433</c:v>
                </c:pt>
                <c:pt idx="10">
                  <c:v>2371</c:v>
                </c:pt>
                <c:pt idx="12">
                  <c:v>2513</c:v>
                </c:pt>
                <c:pt idx="13">
                  <c:v>10230</c:v>
                </c:pt>
                <c:pt idx="14">
                  <c:v>13788</c:v>
                </c:pt>
                <c:pt idx="16">
                  <c:v>14971</c:v>
                </c:pt>
                <c:pt idx="17">
                  <c:v>7848</c:v>
                </c:pt>
                <c:pt idx="18">
                  <c:v>9860</c:v>
                </c:pt>
                <c:pt idx="20">
                  <c:v>4859</c:v>
                </c:pt>
                <c:pt idx="21">
                  <c:v>4997</c:v>
                </c:pt>
                <c:pt idx="22">
                  <c:v>4848</c:v>
                </c:pt>
                <c:pt idx="24">
                  <c:v>412</c:v>
                </c:pt>
                <c:pt idx="25">
                  <c:v>2943</c:v>
                </c:pt>
                <c:pt idx="26">
                  <c:v>3255</c:v>
                </c:pt>
                <c:pt idx="28">
                  <c:v>102</c:v>
                </c:pt>
                <c:pt idx="29">
                  <c:v>1129</c:v>
                </c:pt>
                <c:pt idx="30">
                  <c:v>1549</c:v>
                </c:pt>
                <c:pt idx="32">
                  <c:v>1675</c:v>
                </c:pt>
                <c:pt idx="33">
                  <c:v>2130</c:v>
                </c:pt>
                <c:pt idx="34">
                  <c:v>2394</c:v>
                </c:pt>
                <c:pt idx="36">
                  <c:v>1486</c:v>
                </c:pt>
                <c:pt idx="37">
                  <c:v>1786</c:v>
                </c:pt>
                <c:pt idx="38">
                  <c:v>2127</c:v>
                </c:pt>
                <c:pt idx="40">
                  <c:v>174</c:v>
                </c:pt>
                <c:pt idx="41">
                  <c:v>673</c:v>
                </c:pt>
                <c:pt idx="42">
                  <c:v>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Sheet1!$C$2:$C$44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Sheet1!$D$2:$D$44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Column4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Sheet1!$E$2:$E$44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Column5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Sheet1!$F$2:$F$44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Sheet1!$G$2:$G$44</c:f>
              <c:numCache>
                <c:formatCode>_(* #,##0_);_(* \(#,##0\);_(* "-"??_);_(@_)</c:formatCode>
                <c:ptCount val="43"/>
                <c:pt idx="0">
                  <c:v>17430</c:v>
                </c:pt>
                <c:pt idx="1">
                  <c:v>14930</c:v>
                </c:pt>
                <c:pt idx="2">
                  <c:v>14768</c:v>
                </c:pt>
                <c:pt idx="4">
                  <c:v>15344</c:v>
                </c:pt>
                <c:pt idx="5">
                  <c:v>11576</c:v>
                </c:pt>
                <c:pt idx="6">
                  <c:v>11307</c:v>
                </c:pt>
                <c:pt idx="8">
                  <c:v>1788</c:v>
                </c:pt>
                <c:pt idx="9">
                  <c:v>2133</c:v>
                </c:pt>
                <c:pt idx="10">
                  <c:v>1825</c:v>
                </c:pt>
                <c:pt idx="12">
                  <c:v>3560</c:v>
                </c:pt>
                <c:pt idx="13">
                  <c:v>4042</c:v>
                </c:pt>
                <c:pt idx="14">
                  <c:v>5174</c:v>
                </c:pt>
                <c:pt idx="16">
                  <c:v>9612</c:v>
                </c:pt>
                <c:pt idx="17">
                  <c:v>5791</c:v>
                </c:pt>
                <c:pt idx="18">
                  <c:v>6642</c:v>
                </c:pt>
                <c:pt idx="20">
                  <c:v>5994</c:v>
                </c:pt>
                <c:pt idx="21">
                  <c:v>3786</c:v>
                </c:pt>
                <c:pt idx="22">
                  <c:v>3497</c:v>
                </c:pt>
                <c:pt idx="24">
                  <c:v>2143</c:v>
                </c:pt>
                <c:pt idx="25">
                  <c:v>3168</c:v>
                </c:pt>
                <c:pt idx="26">
                  <c:v>3083</c:v>
                </c:pt>
                <c:pt idx="28">
                  <c:v>706</c:v>
                </c:pt>
                <c:pt idx="29">
                  <c:v>1274</c:v>
                </c:pt>
                <c:pt idx="30">
                  <c:v>1687</c:v>
                </c:pt>
                <c:pt idx="32">
                  <c:v>1741</c:v>
                </c:pt>
                <c:pt idx="33">
                  <c:v>1518</c:v>
                </c:pt>
                <c:pt idx="34">
                  <c:v>1035</c:v>
                </c:pt>
                <c:pt idx="36">
                  <c:v>1882</c:v>
                </c:pt>
                <c:pt idx="37">
                  <c:v>1356</c:v>
                </c:pt>
                <c:pt idx="38">
                  <c:v>1422</c:v>
                </c:pt>
                <c:pt idx="40">
                  <c:v>632</c:v>
                </c:pt>
                <c:pt idx="41">
                  <c:v>714</c:v>
                </c:pt>
                <c:pt idx="42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Column6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Sheet1!$H$2:$H$44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Column7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Sheet1!$I$2:$I$44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Column8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Sheet1!$J$2:$J$44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Column9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Sheet1!$K$2:$K$44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Sheet1!$L$2:$L$44</c:f>
              <c:numCache>
                <c:formatCode>_(* #,##0_);_(* \(#,##0\);_(* "-"??_);_(@_)</c:formatCode>
                <c:ptCount val="43"/>
                <c:pt idx="0">
                  <c:v>977</c:v>
                </c:pt>
                <c:pt idx="1">
                  <c:v>1326</c:v>
                </c:pt>
                <c:pt idx="2">
                  <c:v>1532</c:v>
                </c:pt>
                <c:pt idx="4">
                  <c:v>1576</c:v>
                </c:pt>
                <c:pt idx="5">
                  <c:v>1681</c:v>
                </c:pt>
                <c:pt idx="6">
                  <c:v>1608</c:v>
                </c:pt>
                <c:pt idx="8">
                  <c:v>89</c:v>
                </c:pt>
                <c:pt idx="9">
                  <c:v>257</c:v>
                </c:pt>
                <c:pt idx="10">
                  <c:v>201</c:v>
                </c:pt>
                <c:pt idx="12">
                  <c:v>314</c:v>
                </c:pt>
                <c:pt idx="13">
                  <c:v>1068</c:v>
                </c:pt>
                <c:pt idx="14">
                  <c:v>1467</c:v>
                </c:pt>
                <c:pt idx="16">
                  <c:v>1252</c:v>
                </c:pt>
                <c:pt idx="17">
                  <c:v>461</c:v>
                </c:pt>
                <c:pt idx="18">
                  <c:v>605</c:v>
                </c:pt>
                <c:pt idx="20">
                  <c:v>350</c:v>
                </c:pt>
                <c:pt idx="21">
                  <c:v>325</c:v>
                </c:pt>
                <c:pt idx="22">
                  <c:v>365</c:v>
                </c:pt>
                <c:pt idx="24">
                  <c:v>37</c:v>
                </c:pt>
                <c:pt idx="25">
                  <c:v>212</c:v>
                </c:pt>
                <c:pt idx="26">
                  <c:v>220</c:v>
                </c:pt>
                <c:pt idx="28">
                  <c:v>6</c:v>
                </c:pt>
                <c:pt idx="29">
                  <c:v>34</c:v>
                </c:pt>
                <c:pt idx="30">
                  <c:v>65</c:v>
                </c:pt>
                <c:pt idx="32">
                  <c:v>115</c:v>
                </c:pt>
                <c:pt idx="33">
                  <c:v>142</c:v>
                </c:pt>
                <c:pt idx="34">
                  <c:v>90</c:v>
                </c:pt>
                <c:pt idx="36">
                  <c:v>79</c:v>
                </c:pt>
                <c:pt idx="37">
                  <c:v>62</c:v>
                </c:pt>
                <c:pt idx="38">
                  <c:v>79</c:v>
                </c:pt>
                <c:pt idx="40">
                  <c:v>20</c:v>
                </c:pt>
                <c:pt idx="41">
                  <c:v>68</c:v>
                </c:pt>
                <c:pt idx="42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Column10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Sheet1!$M$2:$M$44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Column11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Sheet1!$N$2:$N$44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Column12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Sheet1!$O$2:$O$44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Column13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Sheet1!$P$2:$P$44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Sheet1!$Q$2:$Q$44</c:f>
              <c:numCache>
                <c:formatCode>_(* #,##0_);_(* \(#,##0\);_(* "-"??_);_(@_)</c:formatCode>
                <c:ptCount val="43"/>
                <c:pt idx="0">
                  <c:v>977</c:v>
                </c:pt>
                <c:pt idx="1">
                  <c:v>1326</c:v>
                </c:pt>
                <c:pt idx="2">
                  <c:v>1532</c:v>
                </c:pt>
                <c:pt idx="4">
                  <c:v>1576</c:v>
                </c:pt>
                <c:pt idx="5">
                  <c:v>1681</c:v>
                </c:pt>
                <c:pt idx="6">
                  <c:v>1608</c:v>
                </c:pt>
                <c:pt idx="8">
                  <c:v>89</c:v>
                </c:pt>
                <c:pt idx="9">
                  <c:v>257</c:v>
                </c:pt>
                <c:pt idx="10">
                  <c:v>201</c:v>
                </c:pt>
                <c:pt idx="12">
                  <c:v>314</c:v>
                </c:pt>
                <c:pt idx="13">
                  <c:v>1068</c:v>
                </c:pt>
                <c:pt idx="14">
                  <c:v>1467</c:v>
                </c:pt>
                <c:pt idx="16">
                  <c:v>1252</c:v>
                </c:pt>
                <c:pt idx="17">
                  <c:v>461</c:v>
                </c:pt>
                <c:pt idx="18">
                  <c:v>605</c:v>
                </c:pt>
                <c:pt idx="20">
                  <c:v>350</c:v>
                </c:pt>
                <c:pt idx="21">
                  <c:v>325</c:v>
                </c:pt>
                <c:pt idx="22">
                  <c:v>365</c:v>
                </c:pt>
                <c:pt idx="24">
                  <c:v>37</c:v>
                </c:pt>
                <c:pt idx="25">
                  <c:v>212</c:v>
                </c:pt>
                <c:pt idx="26">
                  <c:v>220</c:v>
                </c:pt>
                <c:pt idx="28">
                  <c:v>6</c:v>
                </c:pt>
                <c:pt idx="29">
                  <c:v>34</c:v>
                </c:pt>
                <c:pt idx="30">
                  <c:v>65</c:v>
                </c:pt>
                <c:pt idx="32">
                  <c:v>115</c:v>
                </c:pt>
                <c:pt idx="33">
                  <c:v>142</c:v>
                </c:pt>
                <c:pt idx="34">
                  <c:v>90</c:v>
                </c:pt>
                <c:pt idx="36">
                  <c:v>79</c:v>
                </c:pt>
                <c:pt idx="37">
                  <c:v>62</c:v>
                </c:pt>
                <c:pt idx="38">
                  <c:v>79</c:v>
                </c:pt>
                <c:pt idx="40">
                  <c:v>20</c:v>
                </c:pt>
                <c:pt idx="41">
                  <c:v>68</c:v>
                </c:pt>
                <c:pt idx="42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Column14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Sheet1!$R$2:$R$44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Column15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Sheet1!$S$2:$S$44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Column16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Sheet1!$T$2:$T$44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Column17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Sheet1!$A$2:$A$44</c:f>
              <c:strCache>
                <c:ptCount val="43"/>
                <c:pt idx="0">
                  <c:v>Commerce</c:v>
                </c:pt>
                <c:pt idx="1">
                  <c:v>Commerce</c:v>
                </c:pt>
                <c:pt idx="2">
                  <c:v>Commerce</c:v>
                </c:pt>
                <c:pt idx="4">
                  <c:v>Education</c:v>
                </c:pt>
                <c:pt idx="5">
                  <c:v>Education</c:v>
                </c:pt>
                <c:pt idx="6">
                  <c:v>Education</c:v>
                </c:pt>
                <c:pt idx="8">
                  <c:v>Humanities</c:v>
                </c:pt>
                <c:pt idx="9">
                  <c:v>Humanities</c:v>
                </c:pt>
                <c:pt idx="10">
                  <c:v>Humanities</c:v>
                </c:pt>
                <c:pt idx="12">
                  <c:v>Nursing</c:v>
                </c:pt>
                <c:pt idx="13">
                  <c:v>Nursing</c:v>
                </c:pt>
                <c:pt idx="14">
                  <c:v>Nursing</c:v>
                </c:pt>
                <c:pt idx="16">
                  <c:v>Other health</c:v>
                </c:pt>
                <c:pt idx="17">
                  <c:v>Other health</c:v>
                </c:pt>
                <c:pt idx="18">
                  <c:v>Other health</c:v>
                </c:pt>
                <c:pt idx="20">
                  <c:v>Science (excl maths)</c:v>
                </c:pt>
                <c:pt idx="21">
                  <c:v>Science (excl maths)</c:v>
                </c:pt>
                <c:pt idx="22">
                  <c:v>Science (excl maths)</c:v>
                </c:pt>
                <c:pt idx="24">
                  <c:v>Law</c:v>
                </c:pt>
                <c:pt idx="25">
                  <c:v>Law</c:v>
                </c:pt>
                <c:pt idx="26">
                  <c:v>Law</c:v>
                </c:pt>
                <c:pt idx="28">
                  <c:v>Medicine</c:v>
                </c:pt>
                <c:pt idx="29">
                  <c:v>Medicine</c:v>
                </c:pt>
                <c:pt idx="30">
                  <c:v>Medicine</c:v>
                </c:pt>
                <c:pt idx="32">
                  <c:v>IT</c:v>
                </c:pt>
                <c:pt idx="33">
                  <c:v>IT</c:v>
                </c:pt>
                <c:pt idx="34">
                  <c:v>IT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39">
                  <c:v> 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</c:strCache>
            </c:strRef>
          </c:cat>
          <c:val>
            <c:numRef>
              <c:f>Sheet1!$U$2:$U$44</c:f>
              <c:numCache>
                <c:formatCode>General</c:formatCode>
                <c:ptCount val="4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25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2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16.037627095197475</c:v>
                </c:pt>
                <c:pt idx="1">
                  <c:v>16.384670408275561</c:v>
                </c:pt>
                <c:pt idx="2">
                  <c:v>17.934951489831853</c:v>
                </c:pt>
                <c:pt idx="8">
                  <c:v>22.802065404475044</c:v>
                </c:pt>
                <c:pt idx="9">
                  <c:v>22.864142084311524</c:v>
                </c:pt>
                <c:pt idx="10">
                  <c:v>25.942132523664942</c:v>
                </c:pt>
                <c:pt idx="16">
                  <c:v>17.965765318779457</c:v>
                </c:pt>
                <c:pt idx="17">
                  <c:v>16.97838647549754</c:v>
                </c:pt>
                <c:pt idx="18">
                  <c:v>20.247191949559483</c:v>
                </c:pt>
                <c:pt idx="24">
                  <c:v>10.436432637571158</c:v>
                </c:pt>
                <c:pt idx="25">
                  <c:v>14.467735306206331</c:v>
                </c:pt>
                <c:pt idx="26">
                  <c:v>17.418810628426822</c:v>
                </c:pt>
                <c:pt idx="32">
                  <c:v>11.898129725427776</c:v>
                </c:pt>
                <c:pt idx="33">
                  <c:v>14.106828409313247</c:v>
                </c:pt>
                <c:pt idx="34">
                  <c:v>18.478181950192404</c:v>
                </c:pt>
                <c:pt idx="40">
                  <c:v>13.507727303137754</c:v>
                </c:pt>
                <c:pt idx="41">
                  <c:v>11.52473227944926</c:v>
                </c:pt>
                <c:pt idx="42">
                  <c:v>12.953367875647666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32.150185599335991</c:v>
                </c:pt>
                <c:pt idx="1">
                  <c:v>31.678496753604051</c:v>
                </c:pt>
                <c:pt idx="2">
                  <c:v>33.011083106031833</c:v>
                </c:pt>
                <c:pt idx="8">
                  <c:v>36.461273666092943</c:v>
                </c:pt>
                <c:pt idx="9">
                  <c:v>35.827294069613146</c:v>
                </c:pt>
                <c:pt idx="10">
                  <c:v>35.876942311126989</c:v>
                </c:pt>
                <c:pt idx="16">
                  <c:v>40.034730836020834</c:v>
                </c:pt>
                <c:pt idx="17">
                  <c:v>40.98437834367644</c:v>
                </c:pt>
                <c:pt idx="18">
                  <c:v>41.646832853146272</c:v>
                </c:pt>
                <c:pt idx="24">
                  <c:v>28.652751423149901</c:v>
                </c:pt>
                <c:pt idx="25">
                  <c:v>32.881216605014387</c:v>
                </c:pt>
                <c:pt idx="26">
                  <c:v>32.728806410797134</c:v>
                </c:pt>
                <c:pt idx="32">
                  <c:v>46.916036609629927</c:v>
                </c:pt>
                <c:pt idx="33">
                  <c:v>49.892388964977499</c:v>
                </c:pt>
                <c:pt idx="34">
                  <c:v>48.711246641980686</c:v>
                </c:pt>
                <c:pt idx="40">
                  <c:v>51.401619053990764</c:v>
                </c:pt>
                <c:pt idx="41">
                  <c:v>47.41203467618562</c:v>
                </c:pt>
                <c:pt idx="42">
                  <c:v>48.643706187138072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5.67173126138381</c:v>
                </c:pt>
                <c:pt idx="1">
                  <c:v>7.0196434466820739</c:v>
                </c:pt>
                <c:pt idx="2">
                  <c:v>7.1591340676034942</c:v>
                </c:pt>
                <c:pt idx="8">
                  <c:v>10.671256454388985</c:v>
                </c:pt>
                <c:pt idx="9">
                  <c:v>13.66744921914872</c:v>
                </c:pt>
                <c:pt idx="10">
                  <c:v>14.54277549562422</c:v>
                </c:pt>
                <c:pt idx="16">
                  <c:v>10.349789134209873</c:v>
                </c:pt>
                <c:pt idx="17">
                  <c:v>14.641557885726513</c:v>
                </c:pt>
                <c:pt idx="18">
                  <c:v>16.798196166854567</c:v>
                </c:pt>
                <c:pt idx="24">
                  <c:v>9.1081593927893731</c:v>
                </c:pt>
                <c:pt idx="25">
                  <c:v>13.27579120427456</c:v>
                </c:pt>
                <c:pt idx="26">
                  <c:v>12.442007591733447</c:v>
                </c:pt>
                <c:pt idx="32">
                  <c:v>19.85674492638281</c:v>
                </c:pt>
                <c:pt idx="33">
                  <c:v>20.573273332028958</c:v>
                </c:pt>
                <c:pt idx="34">
                  <c:v>20.990343425542729</c:v>
                </c:pt>
                <c:pt idx="40">
                  <c:v>13.019334983608752</c:v>
                </c:pt>
                <c:pt idx="41">
                  <c:v>16.71341152473228</c:v>
                </c:pt>
                <c:pt idx="42">
                  <c:v>18.602052219851672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44.020473566504506</c:v>
                </c:pt>
                <c:pt idx="1">
                  <c:v>42.497523935292172</c:v>
                </c:pt>
                <c:pt idx="2">
                  <c:v>39.087801678002968</c:v>
                </c:pt>
                <c:pt idx="8">
                  <c:v>28.771084337349397</c:v>
                </c:pt>
                <c:pt idx="9">
                  <c:v>25.972236398897618</c:v>
                </c:pt>
                <c:pt idx="10">
                  <c:v>21.4770494731202</c:v>
                </c:pt>
                <c:pt idx="16">
                  <c:v>30.612751178367652</c:v>
                </c:pt>
                <c:pt idx="17">
                  <c:v>26.368499893002355</c:v>
                </c:pt>
                <c:pt idx="18">
                  <c:v>20.347404902083593</c:v>
                </c:pt>
                <c:pt idx="24">
                  <c:v>50.474383301707782</c:v>
                </c:pt>
                <c:pt idx="25">
                  <c:v>37.648993012741471</c:v>
                </c:pt>
                <c:pt idx="26">
                  <c:v>35.428089413749476</c:v>
                </c:pt>
                <c:pt idx="32">
                  <c:v>20.811778750497414</c:v>
                </c:pt>
                <c:pt idx="33">
                  <c:v>14.723146155351202</c:v>
                </c:pt>
                <c:pt idx="34">
                  <c:v>10.890873448050534</c:v>
                </c:pt>
                <c:pt idx="40">
                  <c:v>21.516023282263998</c:v>
                </c:pt>
                <c:pt idx="41">
                  <c:v>23.011218765935748</c:v>
                </c:pt>
                <c:pt idx="42">
                  <c:v>18.744285278878394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2.1199824775782172</c:v>
                </c:pt>
                <c:pt idx="1">
                  <c:v>2.4196654561461428</c:v>
                </c:pt>
                <c:pt idx="2">
                  <c:v>2.8070296585298484</c:v>
                </c:pt>
                <c:pt idx="8">
                  <c:v>1.2943201376936317</c:v>
                </c:pt>
                <c:pt idx="9">
                  <c:v>1.6688782280289884</c:v>
                </c:pt>
                <c:pt idx="10">
                  <c:v>2.161100196463654</c:v>
                </c:pt>
                <c:pt idx="16">
                  <c:v>1.036963532622178</c:v>
                </c:pt>
                <c:pt idx="17">
                  <c:v>1.0271774020971538</c:v>
                </c:pt>
                <c:pt idx="18">
                  <c:v>0.96037412835609015</c:v>
                </c:pt>
                <c:pt idx="24">
                  <c:v>1.3282732447817838</c:v>
                </c:pt>
                <c:pt idx="25">
                  <c:v>1.726263871763255</c:v>
                </c:pt>
                <c:pt idx="26">
                  <c:v>1.9822859552931256</c:v>
                </c:pt>
                <c:pt idx="32">
                  <c:v>0.51730998806207718</c:v>
                </c:pt>
                <c:pt idx="33">
                  <c:v>0.70436313832909403</c:v>
                </c:pt>
                <c:pt idx="34">
                  <c:v>0.92935453423364545</c:v>
                </c:pt>
                <c:pt idx="40">
                  <c:v>0.55529537699872888</c:v>
                </c:pt>
                <c:pt idx="41">
                  <c:v>1.3386027536970935</c:v>
                </c:pt>
                <c:pt idx="42">
                  <c:v>1.0565884384842019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75.985730379271502</c:v>
                </c:pt>
                <c:pt idx="1">
                  <c:v>75.573233504913432</c:v>
                </c:pt>
                <c:pt idx="2">
                  <c:v>73.290330287284235</c:v>
                </c:pt>
                <c:pt idx="8">
                  <c:v>86.883646174157619</c:v>
                </c:pt>
                <c:pt idx="9">
                  <c:v>84.487608841259203</c:v>
                </c:pt>
                <c:pt idx="10">
                  <c:v>84.067497966928713</c:v>
                </c:pt>
                <c:pt idx="16">
                  <c:v>79.065822949964115</c:v>
                </c:pt>
                <c:pt idx="17">
                  <c:v>79.391687548604509</c:v>
                </c:pt>
                <c:pt idx="18">
                  <c:v>82.467014965022571</c:v>
                </c:pt>
                <c:pt idx="24">
                  <c:v>68.568232662192401</c:v>
                </c:pt>
                <c:pt idx="25">
                  <c:v>69.94842944210032</c:v>
                </c:pt>
                <c:pt idx="26">
                  <c:v>68.986301369863014</c:v>
                </c:pt>
                <c:pt idx="32">
                  <c:v>69.325842696629209</c:v>
                </c:pt>
                <c:pt idx="33">
                  <c:v>65.066798614547253</c:v>
                </c:pt>
                <c:pt idx="34">
                  <c:v>62.949362195593352</c:v>
                </c:pt>
                <c:pt idx="40">
                  <c:v>73.919383397562754</c:v>
                </c:pt>
                <c:pt idx="41">
                  <c:v>75.634605422206874</c:v>
                </c:pt>
                <c:pt idx="42">
                  <c:v>76.68323542702214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13.322783112493966</c:v>
                </c:pt>
                <c:pt idx="1">
                  <c:v>13.277959756668226</c:v>
                </c:pt>
                <c:pt idx="2">
                  <c:v>14.907722630352982</c:v>
                </c:pt>
                <c:pt idx="8">
                  <c:v>6.7734343608288849</c:v>
                </c:pt>
                <c:pt idx="9">
                  <c:v>7.7561955793703952</c:v>
                </c:pt>
                <c:pt idx="10">
                  <c:v>8.5727839522905942</c:v>
                </c:pt>
                <c:pt idx="16">
                  <c:v>15.160806314828104</c:v>
                </c:pt>
                <c:pt idx="17">
                  <c:v>14.404216711310811</c:v>
                </c:pt>
                <c:pt idx="18">
                  <c:v>12.414770211635526</c:v>
                </c:pt>
                <c:pt idx="24">
                  <c:v>20.413870246085011</c:v>
                </c:pt>
                <c:pt idx="25">
                  <c:v>17.018284106891702</c:v>
                </c:pt>
                <c:pt idx="26">
                  <c:v>19.671232876712331</c:v>
                </c:pt>
                <c:pt idx="32">
                  <c:v>22.921348314606739</c:v>
                </c:pt>
                <c:pt idx="33">
                  <c:v>25.507174666006925</c:v>
                </c:pt>
                <c:pt idx="34">
                  <c:v>28.797835330498643</c:v>
                </c:pt>
                <c:pt idx="40">
                  <c:v>18.268930319758358</c:v>
                </c:pt>
                <c:pt idx="41">
                  <c:v>16.145743394923155</c:v>
                </c:pt>
                <c:pt idx="42">
                  <c:v>16.764572977858112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4.1655490585269028</c:v>
                </c:pt>
                <c:pt idx="1">
                  <c:v>4.0672282015286232</c:v>
                </c:pt>
                <c:pt idx="2">
                  <c:v>2.986322642298274</c:v>
                </c:pt>
                <c:pt idx="8">
                  <c:v>3.1972906262556688</c:v>
                </c:pt>
                <c:pt idx="9">
                  <c:v>3.436034829202947</c:v>
                </c:pt>
                <c:pt idx="10">
                  <c:v>2.8801843317972349</c:v>
                </c:pt>
                <c:pt idx="16">
                  <c:v>3.5879705134059621</c:v>
                </c:pt>
                <c:pt idx="17">
                  <c:v>3.8451568305538752</c:v>
                </c:pt>
                <c:pt idx="18">
                  <c:v>2.9575843442840699</c:v>
                </c:pt>
                <c:pt idx="24">
                  <c:v>2.7404921700223714</c:v>
                </c:pt>
                <c:pt idx="25">
                  <c:v>5.0164088138771685</c:v>
                </c:pt>
                <c:pt idx="26">
                  <c:v>3.4520547945205484</c:v>
                </c:pt>
                <c:pt idx="32">
                  <c:v>5.702247191011236</c:v>
                </c:pt>
                <c:pt idx="33">
                  <c:v>6.7046016823354773</c:v>
                </c:pt>
                <c:pt idx="34">
                  <c:v>5.8755315036722076</c:v>
                </c:pt>
                <c:pt idx="40">
                  <c:v>4.7911675867097179</c:v>
                </c:pt>
                <c:pt idx="41">
                  <c:v>4.5933344845449833</c:v>
                </c:pt>
                <c:pt idx="42">
                  <c:v>3.3740021087513181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4.9165817284480449</c:v>
                </c:pt>
                <c:pt idx="1">
                  <c:v>5.1279051630010919</c:v>
                </c:pt>
                <c:pt idx="2">
                  <c:v>6.5221286507794298</c:v>
                </c:pt>
                <c:pt idx="8">
                  <c:v>2.1410940818552322</c:v>
                </c:pt>
                <c:pt idx="9">
                  <c:v>2.7863362357669121</c:v>
                </c:pt>
                <c:pt idx="10">
                  <c:v>2.7988614800759013</c:v>
                </c:pt>
                <c:pt idx="16">
                  <c:v>1.7091786809315674</c:v>
                </c:pt>
                <c:pt idx="17">
                  <c:v>1.7627235807482933</c:v>
                </c:pt>
                <c:pt idx="18">
                  <c:v>1.4433720003542019</c:v>
                </c:pt>
                <c:pt idx="24">
                  <c:v>6.3199105145413865</c:v>
                </c:pt>
                <c:pt idx="25">
                  <c:v>6.3291139240506329</c:v>
                </c:pt>
                <c:pt idx="26">
                  <c:v>6.5205479452054789</c:v>
                </c:pt>
                <c:pt idx="32">
                  <c:v>1.5730337078651686</c:v>
                </c:pt>
                <c:pt idx="33">
                  <c:v>2.2018802572983671</c:v>
                </c:pt>
                <c:pt idx="34">
                  <c:v>1.6621569385388482</c:v>
                </c:pt>
                <c:pt idx="40">
                  <c:v>2.3539214665139045</c:v>
                </c:pt>
                <c:pt idx="41">
                  <c:v>2.6420307373510621</c:v>
                </c:pt>
                <c:pt idx="42">
                  <c:v>2.3497514685946679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1.609355721259589</c:v>
                </c:pt>
                <c:pt idx="1">
                  <c:v>1.9536733738886289</c:v>
                </c:pt>
                <c:pt idx="2">
                  <c:v>2.2934957892850742</c:v>
                </c:pt>
                <c:pt idx="8">
                  <c:v>1.0045347569025889</c:v>
                </c:pt>
                <c:pt idx="9">
                  <c:v>1.5338245144005358</c:v>
                </c:pt>
                <c:pt idx="10">
                  <c:v>1.680672268907563</c:v>
                </c:pt>
                <c:pt idx="16">
                  <c:v>0.47622154087024593</c:v>
                </c:pt>
                <c:pt idx="17">
                  <c:v>0.59621532878251093</c:v>
                </c:pt>
                <c:pt idx="18">
                  <c:v>0.71725847870362169</c:v>
                </c:pt>
                <c:pt idx="24">
                  <c:v>1.9574944071588367</c:v>
                </c:pt>
                <c:pt idx="25">
                  <c:v>1.6877637130801686</c:v>
                </c:pt>
                <c:pt idx="26">
                  <c:v>1.3698630136986301</c:v>
                </c:pt>
                <c:pt idx="32">
                  <c:v>0.47752808988764045</c:v>
                </c:pt>
                <c:pt idx="33">
                  <c:v>0.51954477981197433</c:v>
                </c:pt>
                <c:pt idx="34">
                  <c:v>0.71511403169694632</c:v>
                </c:pt>
                <c:pt idx="40">
                  <c:v>0.66659722945526501</c:v>
                </c:pt>
                <c:pt idx="41">
                  <c:v>0.98428596097392507</c:v>
                </c:pt>
                <c:pt idx="42">
                  <c:v>0.82843801777376125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4" formatCode="_(* #,##0.00_);_(* \(#,##0.00\);_(* &quot;-&quot;??_);_(@_)">
                  <c:v>18.268590455049942</c:v>
                </c:pt>
                <c:pt idx="5" formatCode="_(* #,##0.00_);_(* \(#,##0.00\);_(* &quot;-&quot;??_);_(@_)">
                  <c:v>17.427607034997337</c:v>
                </c:pt>
                <c:pt idx="6" formatCode="_(* #,##0.00_);_(* \(#,##0.00\);_(* &quot;-&quot;??_);_(@_)">
                  <c:v>17.280210734277247</c:v>
                </c:pt>
                <c:pt idx="12" formatCode="_(* #,##0.00_);_(* \(#,##0.00\);_(* &quot;-&quot;??_);_(@_)">
                  <c:v>40.941658137154555</c:v>
                </c:pt>
                <c:pt idx="13" formatCode="_(* #,##0.00_);_(* \(#,##0.00\);_(* &quot;-&quot;??_);_(@_)">
                  <c:v>44.645550527903474</c:v>
                </c:pt>
                <c:pt idx="14" formatCode="_(* #,##0.00_);_(* \(#,##0.00\);_(* &quot;-&quot;??_);_(@_)">
                  <c:v>39.229765013054831</c:v>
                </c:pt>
                <c:pt idx="20" formatCode="_(* #,##0.00_);_(* \(#,##0.00\);_(* &quot;-&quot;??_);_(@_)">
                  <c:v>40.862944162436548</c:v>
                </c:pt>
                <c:pt idx="21" formatCode="_(* #,##0.00_);_(* \(#,##0.00\);_(* &quot;-&quot;??_);_(@_)">
                  <c:v>38.607971445568111</c:v>
                </c:pt>
                <c:pt idx="22" formatCode="_(* #,##0.00_);_(* \(#,##0.00\);_(* &quot;-&quot;??_);_(@_)">
                  <c:v>38.965087281795512</c:v>
                </c:pt>
                <c:pt idx="28" formatCode="_(* #,##0.00_);_(* \(#,##0.00\);_(* &quot;-&quot;??_);_(@_)">
                  <c:v>20.224719101123593</c:v>
                </c:pt>
                <c:pt idx="29" formatCode="_(* #,##0.00_);_(* \(#,##0.00\);_(* &quot;-&quot;??_);_(@_)">
                  <c:v>23.346303501945524</c:v>
                </c:pt>
                <c:pt idx="30" formatCode="_(* #,##0.00_);_(* \(#,##0.00\);_(* &quot;-&quot;??_);_(@_)">
                  <c:v>32.835820895522389</c:v>
                </c:pt>
                <c:pt idx="36" formatCode="_(* #,##0.00_);_(* \(#,##0.00\);_(* &quot;-&quot;??_);_(@_)">
                  <c:v>33.118971061093248</c:v>
                </c:pt>
                <c:pt idx="37" formatCode="_(* #,##0.00_);_(* \(#,##0.00\);_(* &quot;-&quot;??_);_(@_)">
                  <c:v>31.273408239700373</c:v>
                </c:pt>
                <c:pt idx="38" formatCode="_(* #,##0.00_);_(* \(#,##0.00\);_(* &quot;-&quot;??_);_(@_)">
                  <c:v>30.811179277436946</c:v>
                </c:pt>
                <c:pt idx="44" formatCode="_(* #,##0.00_);_(* \(#,##0.00\);_(* &quot;-&quot;??_);_(@_)">
                  <c:v>29.303442754203363</c:v>
                </c:pt>
                <c:pt idx="45" formatCode="_(* #,##0.00_);_(* \(#,##0.00\);_(* &quot;-&quot;??_);_(@_)">
                  <c:v>23.427331887201735</c:v>
                </c:pt>
                <c:pt idx="46" formatCode="_(* #,##0.00_);_(* \(#,##0.00\);_(* &quot;-&quot;??_);_(@_)">
                  <c:v>29.421487603305785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0-A54C-8129-C841311BE22A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4" formatCode="_(* #,##0.00_);_(* \(#,##0.00\);_(* &quot;-&quot;??_);_(@_)">
                  <c:v>27.11986681465039</c:v>
                </c:pt>
                <c:pt idx="5" formatCode="_(* #,##0.00_);_(* \(#,##0.00\);_(* &quot;-&quot;??_);_(@_)">
                  <c:v>25.054775863089951</c:v>
                </c:pt>
                <c:pt idx="6" formatCode="_(* #,##0.00_);_(* \(#,##0.00\);_(* &quot;-&quot;??_);_(@_)">
                  <c:v>24.010536713862365</c:v>
                </c:pt>
                <c:pt idx="12" formatCode="_(* #,##0.00_);_(* \(#,##0.00\);_(* &quot;-&quot;??_);_(@_)">
                  <c:v>29.887410440122824</c:v>
                </c:pt>
                <c:pt idx="13" formatCode="_(* #,##0.00_);_(* \(#,##0.00\);_(* &quot;-&quot;??_);_(@_)">
                  <c:v>26.847662141779789</c:v>
                </c:pt>
                <c:pt idx="14" formatCode="_(* #,##0.00_);_(* \(#,##0.00\);_(* &quot;-&quot;??_);_(@_)">
                  <c:v>29.634464751958223</c:v>
                </c:pt>
                <c:pt idx="20" formatCode="_(* #,##0.00_);_(* \(#,##0.00\);_(* &quot;-&quot;??_);_(@_)">
                  <c:v>34.581218274111677</c:v>
                </c:pt>
                <c:pt idx="21" formatCode="_(* #,##0.00_);_(* \(#,##0.00\);_(* &quot;-&quot;??_);_(@_)">
                  <c:v>38.013087447947655</c:v>
                </c:pt>
                <c:pt idx="22" formatCode="_(* #,##0.00_);_(* \(#,##0.00\);_(* &quot;-&quot;??_);_(@_)">
                  <c:v>37.219451371571068</c:v>
                </c:pt>
                <c:pt idx="28" formatCode="_(* #,##0.00_);_(* \(#,##0.00\);_(* &quot;-&quot;??_);_(@_)">
                  <c:v>40.449438202247187</c:v>
                </c:pt>
                <c:pt idx="29" formatCode="_(* #,##0.00_);_(* \(#,##0.00\);_(* &quot;-&quot;??_);_(@_)">
                  <c:v>31.517509727626457</c:v>
                </c:pt>
                <c:pt idx="30" formatCode="_(* #,##0.00_);_(* \(#,##0.00\);_(* &quot;-&quot;??_);_(@_)">
                  <c:v>30.845771144278604</c:v>
                </c:pt>
                <c:pt idx="36" formatCode="_(* #,##0.00_);_(* \(#,##0.00\);_(* &quot;-&quot;??_);_(@_)">
                  <c:v>39.871382636655952</c:v>
                </c:pt>
                <c:pt idx="37" formatCode="_(* #,##0.00_);_(* \(#,##0.00\);_(* &quot;-&quot;??_);_(@_)">
                  <c:v>48.314606741573037</c:v>
                </c:pt>
                <c:pt idx="38" formatCode="_(* #,##0.00_);_(* \(#,##0.00\);_(* &quot;-&quot;??_);_(@_)">
                  <c:v>46.14860259032038</c:v>
                </c:pt>
                <c:pt idx="44" formatCode="_(* #,##0.00_);_(* \(#,##0.00\);_(* &quot;-&quot;??_);_(@_)">
                  <c:v>48.038430744595679</c:v>
                </c:pt>
                <c:pt idx="45" formatCode="_(* #,##0.00_);_(* \(#,##0.00\);_(* &quot;-&quot;??_);_(@_)">
                  <c:v>42.950108459869845</c:v>
                </c:pt>
                <c:pt idx="46" formatCode="_(* #,##0.00_);_(* \(#,##0.00\);_(* &quot;-&quot;??_);_(@_)">
                  <c:v>40.330578512396691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0-A54C-8129-C841311BE22A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4" formatCode="_(* #,##0.00_);_(* \(#,##0.00\);_(* &quot;-&quot;??_);_(@_)">
                  <c:v>2.730299667036626</c:v>
                </c:pt>
                <c:pt idx="5" formatCode="_(* #,##0.00_);_(* \(#,##0.00\);_(* &quot;-&quot;??_);_(@_)">
                  <c:v>3.1148220524663941</c:v>
                </c:pt>
                <c:pt idx="6" formatCode="_(* #,##0.00_);_(* \(#,##0.00\);_(* &quot;-&quot;??_);_(@_)">
                  <c:v>2.1666117879486335</c:v>
                </c:pt>
                <c:pt idx="12" formatCode="_(* #,##0.00_);_(* \(#,##0.00\);_(* &quot;-&quot;??_);_(@_)">
                  <c:v>3.8894575230296824</c:v>
                </c:pt>
                <c:pt idx="13" formatCode="_(* #,##0.00_);_(* \(#,##0.00\);_(* &quot;-&quot;??_);_(@_)">
                  <c:v>4.9019607843137258</c:v>
                </c:pt>
                <c:pt idx="14" formatCode="_(* #,##0.00_);_(* \(#,##0.00\);_(* &quot;-&quot;??_);_(@_)">
                  <c:v>3.7859007832898173</c:v>
                </c:pt>
                <c:pt idx="20" formatCode="_(* #,##0.00_);_(* \(#,##0.00\);_(* &quot;-&quot;??_);_(@_)">
                  <c:v>3.4263959390862944</c:v>
                </c:pt>
                <c:pt idx="21" formatCode="_(* #,##0.00_);_(* \(#,##0.00\);_(* &quot;-&quot;??_);_(@_)">
                  <c:v>4.1046995835812021</c:v>
                </c:pt>
                <c:pt idx="22" formatCode="_(* #,##0.00_);_(* \(#,##0.00\);_(* &quot;-&quot;??_);_(@_)">
                  <c:v>4.4264339152119696</c:v>
                </c:pt>
                <c:pt idx="28" formatCode="_(* #,##0.00_);_(* \(#,##0.00\);_(* &quot;-&quot;??_);_(@_)">
                  <c:v>0</c:v>
                </c:pt>
                <c:pt idx="29" formatCode="_(* #,##0.00_);_(* \(#,##0.00\);_(* &quot;-&quot;??_);_(@_)">
                  <c:v>2.7237354085603114</c:v>
                </c:pt>
                <c:pt idx="30" formatCode="_(* #,##0.00_);_(* \(#,##0.00\);_(* &quot;-&quot;??_);_(@_)">
                  <c:v>0</c:v>
                </c:pt>
                <c:pt idx="36" formatCode="_(* #,##0.00_);_(* \(#,##0.00\);_(* &quot;-&quot;??_);_(@_)">
                  <c:v>5.787781350482315</c:v>
                </c:pt>
                <c:pt idx="37" formatCode="_(* #,##0.00_);_(* \(#,##0.00\);_(* &quot;-&quot;??_);_(@_)">
                  <c:v>6.3670411985018731</c:v>
                </c:pt>
                <c:pt idx="38" formatCode="_(* #,##0.00_);_(* \(#,##0.00\);_(* &quot;-&quot;??_);_(@_)">
                  <c:v>8.248125426039536</c:v>
                </c:pt>
                <c:pt idx="44" formatCode="_(* #,##0.00_);_(* \(#,##0.00\);_(* &quot;-&quot;??_);_(@_)">
                  <c:v>4.88390712570056</c:v>
                </c:pt>
                <c:pt idx="45" formatCode="_(* #,##0.00_);_(* \(#,##0.00\);_(* &quot;-&quot;??_);_(@_)">
                  <c:v>6.0737527114967458</c:v>
                </c:pt>
                <c:pt idx="46" formatCode="_(* #,##0.00_);_(* \(#,##0.00\);_(* &quot;-&quot;??_);_(@_)">
                  <c:v>6.115702479338843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0-A54C-8129-C841311BE22A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4" formatCode="_(* #,##0.00_);_(* \(#,##0.00\);_(* &quot;-&quot;??_);_(@_)">
                  <c:v>44.334073251942286</c:v>
                </c:pt>
                <c:pt idx="5" formatCode="_(* #,##0.00_);_(* \(#,##0.00\);_(* &quot;-&quot;??_);_(@_)">
                  <c:v>47.563214306863266</c:v>
                </c:pt>
                <c:pt idx="6" formatCode="_(* #,##0.00_);_(* \(#,##0.00\);_(* &quot;-&quot;??_);_(@_)">
                  <c:v>48.903523213697731</c:v>
                </c:pt>
                <c:pt idx="12" formatCode="_(* #,##0.00_);_(* \(#,##0.00\);_(* &quot;-&quot;??_);_(@_)">
                  <c:v>22.415557830092119</c:v>
                </c:pt>
                <c:pt idx="13" formatCode="_(* #,##0.00_);_(* \(#,##0.00\);_(* &quot;-&quot;??_);_(@_)">
                  <c:v>18.929110105580694</c:v>
                </c:pt>
                <c:pt idx="14" formatCode="_(* #,##0.00_);_(* \(#,##0.00\);_(* &quot;-&quot;??_);_(@_)">
                  <c:v>21.932114882506529</c:v>
                </c:pt>
                <c:pt idx="20" formatCode="_(* #,##0.00_);_(* \(#,##0.00\);_(* &quot;-&quot;??_);_(@_)">
                  <c:v>18.908629441624367</c:v>
                </c:pt>
                <c:pt idx="21" formatCode="_(* #,##0.00_);_(* \(#,##0.00\);_(* &quot;-&quot;??_);_(@_)">
                  <c:v>16.002379535990482</c:v>
                </c:pt>
                <c:pt idx="22" formatCode="_(* #,##0.00_);_(* \(#,##0.00\);_(* &quot;-&quot;??_);_(@_)">
                  <c:v>17.456359102244392</c:v>
                </c:pt>
                <c:pt idx="28" formatCode="_(* #,##0.00_);_(* \(#,##0.00\);_(* &quot;-&quot;??_);_(@_)">
                  <c:v>32.584269662921351</c:v>
                </c:pt>
                <c:pt idx="29" formatCode="_(* #,##0.00_);_(* \(#,##0.00\);_(* &quot;-&quot;??_);_(@_)">
                  <c:v>42.412451361867703</c:v>
                </c:pt>
                <c:pt idx="30" formatCode="_(* #,##0.00_);_(* \(#,##0.00\);_(* &quot;-&quot;??_);_(@_)">
                  <c:v>33.333333333333329</c:v>
                </c:pt>
                <c:pt idx="36" formatCode="_(* #,##0.00_);_(* \(#,##0.00\);_(* &quot;-&quot;??_);_(@_)">
                  <c:v>18.971061093247588</c:v>
                </c:pt>
                <c:pt idx="37" formatCode="_(* #,##0.00_);_(* \(#,##0.00\);_(* &quot;-&quot;??_);_(@_)">
                  <c:v>12.359550561797752</c:v>
                </c:pt>
                <c:pt idx="38" formatCode="_(* #,##0.00_);_(* \(#,##0.00\);_(* &quot;-&quot;??_);_(@_)">
                  <c:v>12.815269256987049</c:v>
                </c:pt>
                <c:pt idx="44" formatCode="_(* #,##0.00_);_(* \(#,##0.00\);_(* &quot;-&quot;??_);_(@_)">
                  <c:v>15.532425940752603</c:v>
                </c:pt>
                <c:pt idx="45" formatCode="_(* #,##0.00_);_(* \(#,##0.00\);_(* &quot;-&quot;??_);_(@_)">
                  <c:v>22.776572668112799</c:v>
                </c:pt>
                <c:pt idx="46" formatCode="_(* #,##0.00_);_(* \(#,##0.00\);_(* &quot;-&quot;??_);_(@_)">
                  <c:v>20.66115702479339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0-A54C-8129-C841311BE22A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4" formatCode="_(* #,##0.00_);_(* \(#,##0.00\);_(* &quot;-&quot;??_);_(@_)">
                  <c:v>7.5471698113207557</c:v>
                </c:pt>
                <c:pt idx="5" formatCode="_(* #,##0.00_);_(* \(#,##0.00\);_(* &quot;-&quot;??_);_(@_)">
                  <c:v>6.8395807425830508</c:v>
                </c:pt>
                <c:pt idx="6" formatCode="_(* #,##0.00_);_(* \(#,##0.00\);_(* &quot;-&quot;??_);_(@_)">
                  <c:v>7.6391175502140278</c:v>
                </c:pt>
                <c:pt idx="12" formatCode="_(* #,##0.00_);_(* \(#,##0.00\);_(* &quot;-&quot;??_);_(@_)">
                  <c:v>2.8659160696008183</c:v>
                </c:pt>
                <c:pt idx="13" formatCode="_(* #,##0.00_);_(* \(#,##0.00\);_(* &quot;-&quot;??_);_(@_)">
                  <c:v>4.675716440422323</c:v>
                </c:pt>
                <c:pt idx="14" formatCode="_(* #,##0.00_);_(* \(#,##0.00\);_(* &quot;-&quot;??_);_(@_)">
                  <c:v>5.4177545691906008</c:v>
                </c:pt>
                <c:pt idx="20" formatCode="_(* #,##0.00_);_(* \(#,##0.00\);_(* &quot;-&quot;??_);_(@_)">
                  <c:v>2.2208121827411165</c:v>
                </c:pt>
                <c:pt idx="21" formatCode="_(* #,##0.00_);_(* \(#,##0.00\);_(* &quot;-&quot;??_);_(@_)">
                  <c:v>3.271861986912552</c:v>
                </c:pt>
                <c:pt idx="22" formatCode="_(* #,##0.00_);_(* \(#,##0.00\);_(* &quot;-&quot;??_);_(@_)">
                  <c:v>1.9326683291770574</c:v>
                </c:pt>
                <c:pt idx="28" formatCode="_(* #,##0.00_);_(* \(#,##0.00\);_(* &quot;-&quot;??_);_(@_)">
                  <c:v>6.7415730337078648</c:v>
                </c:pt>
                <c:pt idx="29" formatCode="_(* #,##0.00_);_(* \(#,##0.00\);_(* &quot;-&quot;??_);_(@_)">
                  <c:v>0</c:v>
                </c:pt>
                <c:pt idx="30" formatCode="_(* #,##0.00_);_(* \(#,##0.00\);_(* &quot;-&quot;??_);_(@_)">
                  <c:v>2.9850746268656714</c:v>
                </c:pt>
                <c:pt idx="36" formatCode="_(* #,##0.00_);_(* \(#,##0.00\);_(* &quot;-&quot;??_);_(@_)">
                  <c:v>2.2508038585209005</c:v>
                </c:pt>
                <c:pt idx="37" formatCode="_(* #,##0.00_);_(* \(#,##0.00\);_(* &quot;-&quot;??_);_(@_)">
                  <c:v>1.6853932584269662</c:v>
                </c:pt>
                <c:pt idx="38" formatCode="_(* #,##0.00_);_(* \(#,##0.00\);_(* &quot;-&quot;??_);_(@_)">
                  <c:v>1.9768234492160874</c:v>
                </c:pt>
                <c:pt idx="44" formatCode="_(* #,##0.00_);_(* \(#,##0.00\);_(* &quot;-&quot;??_);_(@_)">
                  <c:v>2.2417934347477986</c:v>
                </c:pt>
                <c:pt idx="45" formatCode="_(* #,##0.00_);_(* \(#,##0.00\);_(* &quot;-&quot;??_);_(@_)">
                  <c:v>4.7722342733188716</c:v>
                </c:pt>
                <c:pt idx="46" formatCode="_(* #,##0.00_);_(* \(#,##0.00\);_(* &quot;-&quot;??_);_(@_)">
                  <c:v>3.4710743801652892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0-A54C-8129-C841311BE22A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Sheet1!$Q$2:$Q$48</c:f>
              <c:numCache>
                <c:formatCode>General</c:formatCode>
                <c:ptCount val="47"/>
                <c:pt idx="4" formatCode="_(* #,##0.00_);_(* \(#,##0.00\);_(* &quot;-&quot;??_);_(@_)">
                  <c:v>68.895716609434302</c:v>
                </c:pt>
                <c:pt idx="5" formatCode="_(* #,##0.00_);_(* \(#,##0.00\);_(* &quot;-&quot;??_);_(@_)">
                  <c:v>65.466639059992744</c:v>
                </c:pt>
                <c:pt idx="6" formatCode="_(* #,##0.00_);_(* \(#,##0.00\);_(* &quot;-&quot;??_);_(@_)">
                  <c:v>60.675522017779613</c:v>
                </c:pt>
                <c:pt idx="12" formatCode="_(* #,##0.00_);_(* \(#,##0.00\);_(* &quot;-&quot;??_);_(@_)">
                  <c:v>85.522508968869346</c:v>
                </c:pt>
                <c:pt idx="13" formatCode="_(* #,##0.00_);_(* \(#,##0.00\);_(* &quot;-&quot;??_);_(@_)">
                  <c:v>83.637301326832016</c:v>
                </c:pt>
                <c:pt idx="14" formatCode="_(* #,##0.00_);_(* \(#,##0.00\);_(* &quot;-&quot;??_);_(@_)">
                  <c:v>81.607229021362457</c:v>
                </c:pt>
                <c:pt idx="20" formatCode="_(* #,##0.00_);_(* \(#,##0.00\);_(* &quot;-&quot;??_);_(@_)">
                  <c:v>77.855174525413346</c:v>
                </c:pt>
                <c:pt idx="21" formatCode="_(* #,##0.00_);_(* \(#,##0.00\);_(* &quot;-&quot;??_);_(@_)">
                  <c:v>76.901408450704224</c:v>
                </c:pt>
                <c:pt idx="22" formatCode="_(* #,##0.00_);_(* \(#,##0.00\);_(* &quot;-&quot;??_);_(@_)">
                  <c:v>78.536364810747955</c:v>
                </c:pt>
                <c:pt idx="28" formatCode="_(* #,##0.00_);_(* \(#,##0.00\);_(* &quot;-&quot;??_);_(@_)">
                  <c:v>57.436096049573969</c:v>
                </c:pt>
                <c:pt idx="29" formatCode="_(* #,##0.00_);_(* \(#,##0.00\);_(* &quot;-&quot;??_);_(@_)">
                  <c:v>58.304668304668304</c:v>
                </c:pt>
                <c:pt idx="30" formatCode="_(* #,##0.00_);_(* \(#,##0.00\);_(* &quot;-&quot;??_);_(@_)">
                  <c:v>53.624969279921352</c:v>
                </c:pt>
                <c:pt idx="36" formatCode="_(* #,##0.00_);_(* \(#,##0.00\);_(* &quot;-&quot;??_);_(@_)">
                  <c:v>69.630369630369628</c:v>
                </c:pt>
                <c:pt idx="37" formatCode="_(* #,##0.00_);_(* \(#,##0.00\);_(* &quot;-&quot;??_);_(@_)">
                  <c:v>66.689086934588872</c:v>
                </c:pt>
                <c:pt idx="38" formatCode="_(* #,##0.00_);_(* \(#,##0.00\);_(* &quot;-&quot;??_);_(@_)">
                  <c:v>60.686465433300874</c:v>
                </c:pt>
                <c:pt idx="44" formatCode="_(* #,##0.00_);_(* \(#,##0.00\);_(* &quot;-&quot;??_);_(@_)">
                  <c:v>73.485295854493913</c:v>
                </c:pt>
                <c:pt idx="45" formatCode="_(* #,##0.00_);_(* \(#,##0.00\);_(* &quot;-&quot;??_);_(@_)">
                  <c:v>73.182897862232778</c:v>
                </c:pt>
                <c:pt idx="46" formatCode="_(* #,##0.00_);_(* \(#,##0.00\);_(* &quot;-&quot;??_);_(@_)">
                  <c:v>71.046511627906966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10-A54C-8129-C841311BE22A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  <c:pt idx="4" formatCode="_(* #,##0.00_);_(* \(#,##0.00\);_(* &quot;-&quot;??_);_(@_)">
                  <c:v>14.08690712865663</c:v>
                </c:pt>
                <c:pt idx="5" formatCode="_(* #,##0.00_);_(* \(#,##0.00\);_(* &quot;-&quot;??_);_(@_)">
                  <c:v>14.964542678192453</c:v>
                </c:pt>
                <c:pt idx="6" formatCode="_(* #,##0.00_);_(* \(#,##0.00\);_(* &quot;-&quot;??_);_(@_)">
                  <c:v>18.37657639032458</c:v>
                </c:pt>
                <c:pt idx="12" formatCode="_(* #,##0.00_);_(* \(#,##0.00\);_(* &quot;-&quot;??_);_(@_)">
                  <c:v>6.8857771091308875</c:v>
                </c:pt>
                <c:pt idx="13" formatCode="_(* #,##0.00_);_(* \(#,##0.00\);_(* &quot;-&quot;??_);_(@_)">
                  <c:v>7.9609920765155424</c:v>
                </c:pt>
                <c:pt idx="14" formatCode="_(* #,##0.00_);_(* \(#,##0.00\);_(* &quot;-&quot;??_);_(@_)">
                  <c:v>9.6898714743167957</c:v>
                </c:pt>
                <c:pt idx="20" formatCode="_(* #,##0.00_);_(* \(#,##0.00\);_(* &quot;-&quot;??_);_(@_)">
                  <c:v>15.485303123086345</c:v>
                </c:pt>
                <c:pt idx="21" formatCode="_(* #,##0.00_);_(* \(#,##0.00\);_(* &quot;-&quot;??_);_(@_)">
                  <c:v>16.509790450017174</c:v>
                </c:pt>
                <c:pt idx="22" formatCode="_(* #,##0.00_);_(* \(#,##0.00\);_(* &quot;-&quot;??_);_(@_)">
                  <c:v>15.747319467769023</c:v>
                </c:pt>
                <c:pt idx="28" formatCode="_(* #,##0.00_);_(* \(#,##0.00\);_(* &quot;-&quot;??_);_(@_)">
                  <c:v>25.910147172734316</c:v>
                </c:pt>
                <c:pt idx="29" formatCode="_(* #,##0.00_);_(* \(#,##0.00\);_(* &quot;-&quot;??_);_(@_)">
                  <c:v>22.972972972972975</c:v>
                </c:pt>
                <c:pt idx="30" formatCode="_(* #,##0.00_);_(* \(#,##0.00\);_(* &quot;-&quot;??_);_(@_)">
                  <c:v>26.763332514131239</c:v>
                </c:pt>
                <c:pt idx="36" formatCode="_(* #,##0.00_);_(* \(#,##0.00\);_(* &quot;-&quot;??_);_(@_)">
                  <c:v>21.278721278721278</c:v>
                </c:pt>
                <c:pt idx="37" formatCode="_(* #,##0.00_);_(* \(#,##0.00\);_(* &quot;-&quot;??_);_(@_)">
                  <c:v>23.474020514545149</c:v>
                </c:pt>
                <c:pt idx="38" formatCode="_(* #,##0.00_);_(* \(#,##0.00\);_(* &quot;-&quot;??_);_(@_)">
                  <c:v>30.40408958130477</c:v>
                </c:pt>
                <c:pt idx="44" formatCode="_(* #,##0.00_);_(* \(#,##0.00\);_(* &quot;-&quot;??_);_(@_)">
                  <c:v>17.644974607298924</c:v>
                </c:pt>
                <c:pt idx="45" formatCode="_(* #,##0.00_);_(* \(#,##0.00\);_(* &quot;-&quot;??_);_(@_)">
                  <c:v>16.662707838479811</c:v>
                </c:pt>
                <c:pt idx="46" formatCode="_(* #,##0.00_);_(* \(#,##0.00\);_(* &quot;-&quot;??_);_(@_)">
                  <c:v>19.602713178294572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810-A54C-8129-C841311BE22A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  <c:pt idx="4" formatCode="_(* #,##0.00_);_(* \(#,##0.00\);_(* &quot;-&quot;??_);_(@_)">
                  <c:v>4.7145697245100822</c:v>
                </c:pt>
                <c:pt idx="5" formatCode="_(* #,##0.00_);_(* \(#,##0.00\);_(* &quot;-&quot;??_);_(@_)">
                  <c:v>4.5266318132408507</c:v>
                </c:pt>
                <c:pt idx="6" formatCode="_(* #,##0.00_);_(* \(#,##0.00\);_(* &quot;-&quot;??_);_(@_)">
                  <c:v>1.8218937357866445</c:v>
                </c:pt>
                <c:pt idx="12" formatCode="_(* #,##0.00_);_(* \(#,##0.00\);_(* &quot;-&quot;??_);_(@_)">
                  <c:v>3.1998611271843536</c:v>
                </c:pt>
                <c:pt idx="13" formatCode="_(* #,##0.00_);_(* \(#,##0.00\);_(* &quot;-&quot;??_);_(@_)">
                  <c:v>2.9490365230437434</c:v>
                </c:pt>
                <c:pt idx="14" formatCode="_(* #,##0.00_);_(* \(#,##0.00\);_(* &quot;-&quot;??_);_(@_)">
                  <c:v>2.3160942229240691</c:v>
                </c:pt>
                <c:pt idx="20" formatCode="_(* #,##0.00_);_(* \(#,##0.00\);_(* &quot;-&quot;??_);_(@_)">
                  <c:v>3.3527250459277402</c:v>
                </c:pt>
                <c:pt idx="21" formatCode="_(* #,##0.00_);_(* \(#,##0.00\);_(* &quot;-&quot;??_);_(@_)">
                  <c:v>2.8512538646513224</c:v>
                </c:pt>
                <c:pt idx="22" formatCode="_(* #,##0.00_);_(* \(#,##0.00\);_(* &quot;-&quot;??_);_(@_)">
                  <c:v>2.2413124919261076</c:v>
                </c:pt>
                <c:pt idx="28" formatCode="_(* #,##0.00_);_(* \(#,##0.00\);_(* &quot;-&quot;??_);_(@_)">
                  <c:v>2.9047250193648333</c:v>
                </c:pt>
                <c:pt idx="29" formatCode="_(* #,##0.00_);_(* \(#,##0.00\);_(* &quot;-&quot;??_);_(@_)">
                  <c:v>2.9975429975429972</c:v>
                </c:pt>
                <c:pt idx="30" formatCode="_(* #,##0.00_);_(* \(#,##0.00\);_(* &quot;-&quot;??_);_(@_)">
                  <c:v>3.4406488080609483</c:v>
                </c:pt>
                <c:pt idx="36" formatCode="_(* #,##0.00_);_(* \(#,##0.00\);_(* &quot;-&quot;??_);_(@_)">
                  <c:v>5.8275058275058269</c:v>
                </c:pt>
                <c:pt idx="37" formatCode="_(* #,##0.00_);_(* \(#,##0.00\);_(* &quot;-&quot;??_);_(@_)">
                  <c:v>6.2384395493526146</c:v>
                </c:pt>
                <c:pt idx="38" formatCode="_(* #,##0.00_);_(* \(#,##0.00\);_(* &quot;-&quot;??_);_(@_)">
                  <c:v>4.929406037000974</c:v>
                </c:pt>
                <c:pt idx="44" formatCode="_(* #,##0.00_);_(* \(#,##0.00\);_(* &quot;-&quot;??_);_(@_)">
                  <c:v>4.4171489311444434</c:v>
                </c:pt>
                <c:pt idx="45" formatCode="_(* #,##0.00_);_(* \(#,##0.00\);_(* &quot;-&quot;??_);_(@_)">
                  <c:v>3.9192399049881232</c:v>
                </c:pt>
                <c:pt idx="46" formatCode="_(* #,##0.00_);_(* \(#,##0.00\);_(* &quot;-&quot;??_);_(@_)">
                  <c:v>3.0717054263565893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10-A54C-8129-C841311BE22A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  <c:pt idx="4" formatCode="_(* #,##0.00_);_(* \(#,##0.00\);_(* &quot;-&quot;??_);_(@_)">
                  <c:v>8.0710541943146321</c:v>
                </c:pt>
                <c:pt idx="5" formatCode="_(* #,##0.00_);_(* \(#,##0.00\);_(* &quot;-&quot;??_);_(@_)">
                  <c:v>10.774367203271391</c:v>
                </c:pt>
                <c:pt idx="6" formatCode="_(* #,##0.00_);_(* \(#,##0.00\);_(* &quot;-&quot;??_);_(@_)">
                  <c:v>13.967851974364276</c:v>
                </c:pt>
                <c:pt idx="12" formatCode="_(* #,##0.00_);_(* \(#,##0.00\);_(* &quot;-&quot;??_);_(@_)">
                  <c:v>2.4939243143154726</c:v>
                </c:pt>
                <c:pt idx="13" formatCode="_(* #,##0.00_);_(* \(#,##0.00\);_(* &quot;-&quot;??_);_(@_)">
                  <c:v>2.9490365230437434</c:v>
                </c:pt>
                <c:pt idx="14" formatCode="_(* #,##0.00_);_(* \(#,##0.00\);_(* &quot;-&quot;??_);_(@_)">
                  <c:v>3.4565951660306182</c:v>
                </c:pt>
                <c:pt idx="20" formatCode="_(* #,##0.00_);_(* \(#,##0.00\);_(* &quot;-&quot;??_);_(@_)">
                  <c:v>2.357624004898959</c:v>
                </c:pt>
                <c:pt idx="21" formatCode="_(* #,##0.00_);_(* \(#,##0.00\);_(* &quot;-&quot;??_);_(@_)">
                  <c:v>2.4665063552043969</c:v>
                </c:pt>
                <c:pt idx="22" formatCode="_(* #,##0.00_);_(* \(#,##0.00\);_(* &quot;-&quot;??_);_(@_)">
                  <c:v>2.3575765404986435</c:v>
                </c:pt>
                <c:pt idx="28" formatCode="_(* #,##0.00_);_(* \(#,##0.00\);_(* &quot;-&quot;??_);_(@_)">
                  <c:v>9.4887683965917891</c:v>
                </c:pt>
                <c:pt idx="29" formatCode="_(* #,##0.00_);_(* \(#,##0.00\);_(* &quot;-&quot;??_);_(@_)">
                  <c:v>10.958230958230958</c:v>
                </c:pt>
                <c:pt idx="30" formatCode="_(* #,##0.00_);_(* \(#,##0.00\);_(* &quot;-&quot;??_);_(@_)">
                  <c:v>10.272794298353404</c:v>
                </c:pt>
                <c:pt idx="36" formatCode="_(* #,##0.00_);_(* \(#,##0.00\);_(* &quot;-&quot;??_);_(@_)">
                  <c:v>2.4309024309024307</c:v>
                </c:pt>
                <c:pt idx="37" formatCode="_(* #,##0.00_);_(* \(#,##0.00\);_(* &quot;-&quot;??_);_(@_)">
                  <c:v>2.7913233563141078</c:v>
                </c:pt>
                <c:pt idx="38" formatCode="_(* #,##0.00_);_(* \(#,##0.00\);_(* &quot;-&quot;??_);_(@_)">
                  <c:v>2.872444011684518</c:v>
                </c:pt>
                <c:pt idx="44" formatCode="_(* #,##0.00_);_(* \(#,##0.00\);_(* &quot;-&quot;??_);_(@_)">
                  <c:v>3.1770402740049599</c:v>
                </c:pt>
                <c:pt idx="45" formatCode="_(* #,##0.00_);_(* \(#,##0.00\);_(* &quot;-&quot;??_);_(@_)">
                  <c:v>4.5843230403800481</c:v>
                </c:pt>
                <c:pt idx="46" formatCode="_(* #,##0.00_);_(* \(#,##0.00\);_(* &quot;-&quot;??_);_(@_)">
                  <c:v>4.4476744186046506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810-A54C-8129-C841311BE22A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Commerce</c:v>
                </c:pt>
                <c:pt idx="9">
                  <c:v>Commerce</c:v>
                </c:pt>
                <c:pt idx="10">
                  <c:v>Commerce</c:v>
                </c:pt>
                <c:pt idx="12">
                  <c:v>Commerce</c:v>
                </c:pt>
                <c:pt idx="13">
                  <c:v>Commerce</c:v>
                </c:pt>
                <c:pt idx="14">
                  <c:v>Commerce</c:v>
                </c:pt>
                <c:pt idx="16">
                  <c:v>Education</c:v>
                </c:pt>
                <c:pt idx="17">
                  <c:v>Education</c:v>
                </c:pt>
                <c:pt idx="18">
                  <c:v>Education</c:v>
                </c:pt>
                <c:pt idx="20">
                  <c:v>Education</c:v>
                </c:pt>
                <c:pt idx="21">
                  <c:v>Education</c:v>
                </c:pt>
                <c:pt idx="22">
                  <c:v>Education</c:v>
                </c:pt>
                <c:pt idx="24">
                  <c:v>Humanities</c:v>
                </c:pt>
                <c:pt idx="25">
                  <c:v>Humanities</c:v>
                </c:pt>
                <c:pt idx="26">
                  <c:v>Humanities</c:v>
                </c:pt>
                <c:pt idx="28">
                  <c:v>Humanities</c:v>
                </c:pt>
                <c:pt idx="29">
                  <c:v>Humanities</c:v>
                </c:pt>
                <c:pt idx="30">
                  <c:v>Humanities</c:v>
                </c:pt>
                <c:pt idx="32">
                  <c:v>Nursing</c:v>
                </c:pt>
                <c:pt idx="33">
                  <c:v>Nursing</c:v>
                </c:pt>
                <c:pt idx="34">
                  <c:v>Nursing</c:v>
                </c:pt>
                <c:pt idx="36">
                  <c:v>Nursing</c:v>
                </c:pt>
                <c:pt idx="37">
                  <c:v>Nursing</c:v>
                </c:pt>
                <c:pt idx="38">
                  <c:v>Nursing</c:v>
                </c:pt>
                <c:pt idx="40">
                  <c:v>Other health</c:v>
                </c:pt>
                <c:pt idx="41">
                  <c:v>Other health</c:v>
                </c:pt>
                <c:pt idx="42">
                  <c:v>Other health</c:v>
                </c:pt>
                <c:pt idx="43">
                  <c:v> </c:v>
                </c:pt>
                <c:pt idx="44">
                  <c:v>Other health</c:v>
                </c:pt>
                <c:pt idx="45">
                  <c:v>Other health</c:v>
                </c:pt>
                <c:pt idx="46">
                  <c:v>Other health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  <c:pt idx="4" formatCode="_(* #,##0.00_);_(* \(#,##0.00\);_(* &quot;-&quot;??_);_(@_)">
                  <c:v>4.2317523430843513</c:v>
                </c:pt>
                <c:pt idx="5" formatCode="_(* #,##0.00_);_(* \(#,##0.00\);_(* &quot;-&quot;??_);_(@_)">
                  <c:v>4.2678192453025519</c:v>
                </c:pt>
                <c:pt idx="6" formatCode="_(* #,##0.00_);_(* \(#,##0.00\);_(* &quot;-&quot;??_);_(@_)">
                  <c:v>5.1581558817448832</c:v>
                </c:pt>
                <c:pt idx="12" formatCode="_(* #,##0.00_);_(* \(#,##0.00\);_(* &quot;-&quot;??_);_(@_)">
                  <c:v>1.8979284804999421</c:v>
                </c:pt>
                <c:pt idx="13" formatCode="_(* #,##0.00_);_(* \(#,##0.00\);_(* &quot;-&quot;??_);_(@_)">
                  <c:v>2.5036335505649583</c:v>
                </c:pt>
                <c:pt idx="14" formatCode="_(* #,##0.00_);_(* \(#,##0.00\);_(* &quot;-&quot;??_);_(@_)">
                  <c:v>2.9302101153660569</c:v>
                </c:pt>
                <c:pt idx="20" formatCode="_(* #,##0.00_);_(* \(#,##0.00\);_(* &quot;-&quot;??_);_(@_)">
                  <c:v>0.94917330067360683</c:v>
                </c:pt>
                <c:pt idx="21" formatCode="_(* #,##0.00_);_(* \(#,##0.00\);_(* &quot;-&quot;??_);_(@_)">
                  <c:v>1.2710408794228787</c:v>
                </c:pt>
                <c:pt idx="22" formatCode="_(* #,##0.00_);_(* \(#,##0.00\);_(* &quot;-&quot;??_);_(@_)">
                  <c:v>1.1174266890582611</c:v>
                </c:pt>
                <c:pt idx="28" formatCode="_(* #,##0.00_);_(* \(#,##0.00\);_(* &quot;-&quot;??_);_(@_)">
                  <c:v>4.2602633617350891</c:v>
                </c:pt>
                <c:pt idx="29" formatCode="_(* #,##0.00_);_(* \(#,##0.00\);_(* &quot;-&quot;??_);_(@_)">
                  <c:v>4.7665847665847663</c:v>
                </c:pt>
                <c:pt idx="30" formatCode="_(* #,##0.00_);_(* \(#,##0.00\);_(* &quot;-&quot;??_);_(@_)">
                  <c:v>5.8982550995330545</c:v>
                </c:pt>
                <c:pt idx="36" formatCode="_(* #,##0.00_);_(* \(#,##0.00\);_(* &quot;-&quot;??_);_(@_)">
                  <c:v>0.8325008325008324</c:v>
                </c:pt>
                <c:pt idx="37" formatCode="_(* #,##0.00_);_(* \(#,##0.00\);_(* &quot;-&quot;??_);_(@_)">
                  <c:v>0.80712964519926023</c:v>
                </c:pt>
                <c:pt idx="38" formatCode="_(* #,##0.00_);_(* \(#,##0.00\);_(* &quot;-&quot;??_);_(@_)">
                  <c:v>1.1075949367088607</c:v>
                </c:pt>
                <c:pt idx="44" formatCode="_(* #,##0.00_);_(* \(#,##0.00\);_(* &quot;-&quot;??_);_(@_)">
                  <c:v>1.2755403330577537</c:v>
                </c:pt>
                <c:pt idx="45" formatCode="_(* #,##0.00_);_(* \(#,##0.00\);_(* &quot;-&quot;??_);_(@_)">
                  <c:v>1.6508313539192399</c:v>
                </c:pt>
                <c:pt idx="46" formatCode="_(* #,##0.00_);_(* \(#,##0.00\);_(* &quot;-&quot;??_);_(@_)">
                  <c:v>1.8313953488372094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810-A54C-8129-C841311BE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Sheet1!$B$2:$B$48</c:f>
              <c:numCache>
                <c:formatCode>_(* #,##0.00_);_(* \(#,##0.00\);_(* "-"??_);_(@_)</c:formatCode>
                <c:ptCount val="47"/>
                <c:pt idx="0">
                  <c:v>18.787378840998144</c:v>
                </c:pt>
                <c:pt idx="1">
                  <c:v>18.356713426853709</c:v>
                </c:pt>
                <c:pt idx="2">
                  <c:v>20.028937577511368</c:v>
                </c:pt>
                <c:pt idx="8">
                  <c:v>25.242718446601941</c:v>
                </c:pt>
                <c:pt idx="9">
                  <c:v>22.120285423037718</c:v>
                </c:pt>
                <c:pt idx="10">
                  <c:v>23.616236162361623</c:v>
                </c:pt>
                <c:pt idx="16">
                  <c:v>24.509803921568626</c:v>
                </c:pt>
                <c:pt idx="17">
                  <c:v>27.457927369353406</c:v>
                </c:pt>
                <c:pt idx="18">
                  <c:v>32.601678502259524</c:v>
                </c:pt>
                <c:pt idx="24">
                  <c:v>30.796884361893351</c:v>
                </c:pt>
                <c:pt idx="25">
                  <c:v>29.713211095439583</c:v>
                </c:pt>
                <c:pt idx="26">
                  <c:v>33.598659405111022</c:v>
                </c:pt>
                <c:pt idx="32">
                  <c:v>22.951929587000677</c:v>
                </c:pt>
                <c:pt idx="33">
                  <c:v>24.733595064498036</c:v>
                </c:pt>
                <c:pt idx="34">
                  <c:v>30.982604607428303</c:v>
                </c:pt>
                <c:pt idx="40">
                  <c:v>10.919540229885058</c:v>
                </c:pt>
                <c:pt idx="41">
                  <c:v>10.401188707280832</c:v>
                </c:pt>
                <c:pt idx="42">
                  <c:v>12.103746397694524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Sheet1!$C$2:$C$48</c:f>
              <c:numCache>
                <c:formatCode>_(* #,##0.00_);_(* \(#,##0.00\);_(* "-"??_);_(@_)</c:formatCode>
                <c:ptCount val="47"/>
                <c:pt idx="0">
                  <c:v>35.409362755207255</c:v>
                </c:pt>
                <c:pt idx="1">
                  <c:v>35.611222444889776</c:v>
                </c:pt>
                <c:pt idx="2">
                  <c:v>35.985944605208765</c:v>
                </c:pt>
                <c:pt idx="8">
                  <c:v>28.640776699029125</c:v>
                </c:pt>
                <c:pt idx="9">
                  <c:v>35.304111450900443</c:v>
                </c:pt>
                <c:pt idx="10">
                  <c:v>36.193111931119311</c:v>
                </c:pt>
                <c:pt idx="16">
                  <c:v>33.333333333333329</c:v>
                </c:pt>
                <c:pt idx="17">
                  <c:v>37.55535872453499</c:v>
                </c:pt>
                <c:pt idx="18">
                  <c:v>36.152356358941248</c:v>
                </c:pt>
                <c:pt idx="24">
                  <c:v>29.179149191132414</c:v>
                </c:pt>
                <c:pt idx="25">
                  <c:v>28.58486130700517</c:v>
                </c:pt>
                <c:pt idx="26">
                  <c:v>26.853791369920405</c:v>
                </c:pt>
                <c:pt idx="32">
                  <c:v>32.430602572782668</c:v>
                </c:pt>
                <c:pt idx="33">
                  <c:v>27.930454290521595</c:v>
                </c:pt>
                <c:pt idx="34">
                  <c:v>27.785613540197463</c:v>
                </c:pt>
                <c:pt idx="40">
                  <c:v>40.804597701149426</c:v>
                </c:pt>
                <c:pt idx="41">
                  <c:v>42.199108469539375</c:v>
                </c:pt>
                <c:pt idx="42">
                  <c:v>46.54178674351585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Sheet1!$D$2:$D$48</c:f>
              <c:numCache>
                <c:formatCode>_(* #,##0.00_);_(* \(#,##0.00\);_(* "-"??_);_(@_)</c:formatCode>
                <c:ptCount val="47"/>
                <c:pt idx="0">
                  <c:v>11.528150134048257</c:v>
                </c:pt>
                <c:pt idx="1">
                  <c:v>15.130260521042086</c:v>
                </c:pt>
                <c:pt idx="2">
                  <c:v>16.122364613476645</c:v>
                </c:pt>
                <c:pt idx="8">
                  <c:v>14.563106796116504</c:v>
                </c:pt>
                <c:pt idx="9">
                  <c:v>18.824328916072037</c:v>
                </c:pt>
                <c:pt idx="10">
                  <c:v>21.248462484624849</c:v>
                </c:pt>
                <c:pt idx="16">
                  <c:v>19.607843137254903</c:v>
                </c:pt>
                <c:pt idx="17">
                  <c:v>16.386182462356068</c:v>
                </c:pt>
                <c:pt idx="18">
                  <c:v>12.459651387992253</c:v>
                </c:pt>
                <c:pt idx="24">
                  <c:v>9.7064110245656092</c:v>
                </c:pt>
                <c:pt idx="25">
                  <c:v>13.21109543958627</c:v>
                </c:pt>
                <c:pt idx="26">
                  <c:v>10.976120653540008</c:v>
                </c:pt>
                <c:pt idx="32">
                  <c:v>11.848341232227488</c:v>
                </c:pt>
                <c:pt idx="33">
                  <c:v>17.218171620863711</c:v>
                </c:pt>
                <c:pt idx="34">
                  <c:v>15.044663845792194</c:v>
                </c:pt>
                <c:pt idx="40">
                  <c:v>5.1724137931034484</c:v>
                </c:pt>
                <c:pt idx="41">
                  <c:v>8.3209509658246645</c:v>
                </c:pt>
                <c:pt idx="42">
                  <c:v>10.662824207492795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Sheet1!$E$2:$E$48</c:f>
              <c:numCache>
                <c:formatCode>_(* #,##0.00_);_(* \(#,##0.00\);_(* "-"??_);_(@_)</c:formatCode>
                <c:ptCount val="47"/>
                <c:pt idx="0">
                  <c:v>32.749020416580734</c:v>
                </c:pt>
                <c:pt idx="1">
                  <c:v>29.318637274549097</c:v>
                </c:pt>
                <c:pt idx="2">
                  <c:v>25.17569243489045</c:v>
                </c:pt>
                <c:pt idx="8">
                  <c:v>31.55339805825243</c:v>
                </c:pt>
                <c:pt idx="9">
                  <c:v>22.833843017329254</c:v>
                </c:pt>
                <c:pt idx="10">
                  <c:v>16.943419434194343</c:v>
                </c:pt>
                <c:pt idx="16">
                  <c:v>22.549019607843139</c:v>
                </c:pt>
                <c:pt idx="17">
                  <c:v>17.183348095659877</c:v>
                </c:pt>
                <c:pt idx="18">
                  <c:v>16.139444803098772</c:v>
                </c:pt>
                <c:pt idx="24">
                  <c:v>28.579988016776515</c:v>
                </c:pt>
                <c:pt idx="25">
                  <c:v>26.32816173013634</c:v>
                </c:pt>
                <c:pt idx="26">
                  <c:v>23.75366568914956</c:v>
                </c:pt>
                <c:pt idx="32">
                  <c:v>30.264048747461068</c:v>
                </c:pt>
                <c:pt idx="33">
                  <c:v>27.762198541783512</c:v>
                </c:pt>
                <c:pt idx="34">
                  <c:v>22.002820874471084</c:v>
                </c:pt>
                <c:pt idx="40">
                  <c:v>43.103448275862064</c:v>
                </c:pt>
                <c:pt idx="41">
                  <c:v>36.998514115898963</c:v>
                </c:pt>
                <c:pt idx="42">
                  <c:v>30.259365994236308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Sheet1!$F$2:$F$48</c:f>
              <c:numCache>
                <c:formatCode>_(* #,##0.00_);_(* \(#,##0.00\);_(* "-"??_);_(@_)</c:formatCode>
                <c:ptCount val="47"/>
                <c:pt idx="0">
                  <c:v>1.526087853165601</c:v>
                </c:pt>
                <c:pt idx="1">
                  <c:v>1.5831663326653305</c:v>
                </c:pt>
                <c:pt idx="2">
                  <c:v>2.6870607689127737</c:v>
                </c:pt>
                <c:pt idx="8">
                  <c:v>0</c:v>
                </c:pt>
                <c:pt idx="9">
                  <c:v>0.91743119266055051</c:v>
                </c:pt>
                <c:pt idx="10">
                  <c:v>1.998769987699877</c:v>
                </c:pt>
                <c:pt idx="16">
                  <c:v>0</c:v>
                </c:pt>
                <c:pt idx="17">
                  <c:v>1.4171833480956599</c:v>
                </c:pt>
                <c:pt idx="18">
                  <c:v>2.646868947708199</c:v>
                </c:pt>
                <c:pt idx="24">
                  <c:v>1.7375674056321149</c:v>
                </c:pt>
                <c:pt idx="25">
                  <c:v>2.1626704278326283</c:v>
                </c:pt>
                <c:pt idx="26">
                  <c:v>4.8177628822790117</c:v>
                </c:pt>
                <c:pt idx="32">
                  <c:v>2.5050778605280972</c:v>
                </c:pt>
                <c:pt idx="33">
                  <c:v>2.3555804823331465</c:v>
                </c:pt>
                <c:pt idx="34">
                  <c:v>4.1842971321109541</c:v>
                </c:pt>
                <c:pt idx="40">
                  <c:v>0</c:v>
                </c:pt>
                <c:pt idx="41">
                  <c:v>2.0802377414561666</c:v>
                </c:pt>
                <c:pt idx="42">
                  <c:v>0.43227665706051877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Sheet1!$G$2:$G$48</c:f>
              <c:numCache>
                <c:formatCode>_(* #,##0.00_);_(* \(#,##0.00\);_(* "-"??_);_(@_)</c:formatCode>
                <c:ptCount val="47"/>
                <c:pt idx="0">
                  <c:v>74.457791124457799</c:v>
                </c:pt>
                <c:pt idx="1">
                  <c:v>75.277630883130627</c:v>
                </c:pt>
                <c:pt idx="2">
                  <c:v>72.805261652845303</c:v>
                </c:pt>
                <c:pt idx="8">
                  <c:v>88.054129724685026</c:v>
                </c:pt>
                <c:pt idx="9">
                  <c:v>86.111111111111114</c:v>
                </c:pt>
                <c:pt idx="10">
                  <c:v>86.701265001621792</c:v>
                </c:pt>
                <c:pt idx="16">
                  <c:v>85.12747875354107</c:v>
                </c:pt>
                <c:pt idx="17">
                  <c:v>80.062794348508632</c:v>
                </c:pt>
                <c:pt idx="18">
                  <c:v>81.683461766449312</c:v>
                </c:pt>
                <c:pt idx="24">
                  <c:v>83.170591614014938</c:v>
                </c:pt>
                <c:pt idx="25">
                  <c:v>80.895915678524375</c:v>
                </c:pt>
                <c:pt idx="26">
                  <c:v>80</c:v>
                </c:pt>
                <c:pt idx="32">
                  <c:v>83.846971307120086</c:v>
                </c:pt>
                <c:pt idx="33">
                  <c:v>83.997050147492629</c:v>
                </c:pt>
                <c:pt idx="34">
                  <c:v>83.403656821378334</c:v>
                </c:pt>
                <c:pt idx="40">
                  <c:v>54.430379746835442</c:v>
                </c:pt>
                <c:pt idx="41">
                  <c:v>56.30252100840336</c:v>
                </c:pt>
                <c:pt idx="42">
                  <c:v>53.939393939393945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Sheet1!$H$2:$H$48</c:f>
              <c:numCache>
                <c:formatCode>_(* #,##0.00_);_(* \(#,##0.00\);_(* "-"??_);_(@_)</c:formatCode>
                <c:ptCount val="47"/>
                <c:pt idx="0">
                  <c:v>13.446780113446779</c:v>
                </c:pt>
                <c:pt idx="1">
                  <c:v>12.74457958751983</c:v>
                </c:pt>
                <c:pt idx="2">
                  <c:v>15.842150414641122</c:v>
                </c:pt>
                <c:pt idx="8">
                  <c:v>5.1796546896873537</c:v>
                </c:pt>
                <c:pt idx="9">
                  <c:v>6.7550505050505052</c:v>
                </c:pt>
                <c:pt idx="10">
                  <c:v>6.325008108984755</c:v>
                </c:pt>
                <c:pt idx="16">
                  <c:v>7.0821529745042495</c:v>
                </c:pt>
                <c:pt idx="17">
                  <c:v>11.067503924646783</c:v>
                </c:pt>
                <c:pt idx="18">
                  <c:v>11.381149970361589</c:v>
                </c:pt>
                <c:pt idx="24">
                  <c:v>9.1901206203331416</c:v>
                </c:pt>
                <c:pt idx="25">
                  <c:v>8.8274044795783926</c:v>
                </c:pt>
                <c:pt idx="26">
                  <c:v>10.338164251207729</c:v>
                </c:pt>
                <c:pt idx="32">
                  <c:v>8.6078639744952188</c:v>
                </c:pt>
                <c:pt idx="33">
                  <c:v>7.8171091445427736</c:v>
                </c:pt>
                <c:pt idx="34">
                  <c:v>6.4697609001406473</c:v>
                </c:pt>
                <c:pt idx="40">
                  <c:v>36.075949367088604</c:v>
                </c:pt>
                <c:pt idx="41">
                  <c:v>34.033613445378151</c:v>
                </c:pt>
                <c:pt idx="42">
                  <c:v>36.515151515151516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Sheet1!$I$2:$I$48</c:f>
              <c:numCache>
                <c:formatCode>_(* #,##0.00_);_(* \(#,##0.00\);_(* "-"??_);_(@_)</c:formatCode>
                <c:ptCount val="47"/>
                <c:pt idx="0">
                  <c:v>3.8038038038038042</c:v>
                </c:pt>
                <c:pt idx="1">
                  <c:v>4.2834479111581176</c:v>
                </c:pt>
                <c:pt idx="2">
                  <c:v>3.2885330283099798</c:v>
                </c:pt>
                <c:pt idx="8">
                  <c:v>4.106392907139524</c:v>
                </c:pt>
                <c:pt idx="9">
                  <c:v>3.535353535353535</c:v>
                </c:pt>
                <c:pt idx="10">
                  <c:v>3.6003892312682453</c:v>
                </c:pt>
                <c:pt idx="16">
                  <c:v>6.7988668555240803</c:v>
                </c:pt>
                <c:pt idx="17">
                  <c:v>6.8288854003139718</c:v>
                </c:pt>
                <c:pt idx="18">
                  <c:v>4.0901007705986956</c:v>
                </c:pt>
                <c:pt idx="24">
                  <c:v>2.6995979322228605</c:v>
                </c:pt>
                <c:pt idx="25">
                  <c:v>4.3478260869565215</c:v>
                </c:pt>
                <c:pt idx="26">
                  <c:v>3.3816425120772946</c:v>
                </c:pt>
                <c:pt idx="32">
                  <c:v>3.5600425079702442</c:v>
                </c:pt>
                <c:pt idx="33">
                  <c:v>3.3185840707964607</c:v>
                </c:pt>
                <c:pt idx="34">
                  <c:v>4.1490857946554147</c:v>
                </c:pt>
                <c:pt idx="40">
                  <c:v>2.3734177215189876</c:v>
                </c:pt>
                <c:pt idx="41">
                  <c:v>4.3417366946778708</c:v>
                </c:pt>
                <c:pt idx="42">
                  <c:v>3.1818181818181817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Sheet1!$J$2:$J$48</c:f>
              <c:numCache>
                <c:formatCode>_(* #,##0.00_);_(* \(#,##0.00\);_(* "-"??_);_(@_)</c:formatCode>
                <c:ptCount val="47"/>
                <c:pt idx="0">
                  <c:v>7.0904237570904236</c:v>
                </c:pt>
                <c:pt idx="1">
                  <c:v>6.0285563194077207</c:v>
                </c:pt>
                <c:pt idx="2">
                  <c:v>5.8049756934515298</c:v>
                </c:pt>
                <c:pt idx="8">
                  <c:v>2.053196453569762</c:v>
                </c:pt>
                <c:pt idx="9">
                  <c:v>2.4305555555555558</c:v>
                </c:pt>
                <c:pt idx="10">
                  <c:v>2.2056438533895557</c:v>
                </c:pt>
                <c:pt idx="16">
                  <c:v>0.42492917847025502</c:v>
                </c:pt>
                <c:pt idx="17">
                  <c:v>1.805337519623234</c:v>
                </c:pt>
                <c:pt idx="18">
                  <c:v>2.2525192649673977</c:v>
                </c:pt>
                <c:pt idx="24">
                  <c:v>4.1355542791499138</c:v>
                </c:pt>
                <c:pt idx="25">
                  <c:v>4.0184453227931485</c:v>
                </c:pt>
                <c:pt idx="26">
                  <c:v>3.8647342995169081</c:v>
                </c:pt>
                <c:pt idx="32">
                  <c:v>3.3475026567481398</c:v>
                </c:pt>
                <c:pt idx="33">
                  <c:v>3.7610619469026552</c:v>
                </c:pt>
                <c:pt idx="34">
                  <c:v>3.8677918424753868</c:v>
                </c:pt>
                <c:pt idx="40">
                  <c:v>6.6455696202531636</c:v>
                </c:pt>
                <c:pt idx="41">
                  <c:v>3.2212885154061621</c:v>
                </c:pt>
                <c:pt idx="4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Sheet1!$K$2:$K$48</c:f>
              <c:numCache>
                <c:formatCode>_(* #,##0.00_);_(* \(#,##0.00\);_(* "-"??_);_(@_)</c:formatCode>
                <c:ptCount val="47"/>
                <c:pt idx="0">
                  <c:v>1.2012012012012012</c:v>
                </c:pt>
                <c:pt idx="1">
                  <c:v>1.6657852987837125</c:v>
                </c:pt>
                <c:pt idx="2">
                  <c:v>2.2590792107520734</c:v>
                </c:pt>
                <c:pt idx="8">
                  <c:v>0.60662622491833873</c:v>
                </c:pt>
                <c:pt idx="9">
                  <c:v>1.167929292929293</c:v>
                </c:pt>
                <c:pt idx="10">
                  <c:v>1.1676938047356471</c:v>
                </c:pt>
                <c:pt idx="16">
                  <c:v>0.56657223796033995</c:v>
                </c:pt>
                <c:pt idx="17">
                  <c:v>0.23547880690737832</c:v>
                </c:pt>
                <c:pt idx="18">
                  <c:v>0.59276822762299941</c:v>
                </c:pt>
                <c:pt idx="24">
                  <c:v>0.80413555427914996</c:v>
                </c:pt>
                <c:pt idx="25">
                  <c:v>1.9104084321475625</c:v>
                </c:pt>
                <c:pt idx="26">
                  <c:v>2.4154589371980677</c:v>
                </c:pt>
                <c:pt idx="32">
                  <c:v>0.6376195536663124</c:v>
                </c:pt>
                <c:pt idx="33">
                  <c:v>1.1061946902654867</c:v>
                </c:pt>
                <c:pt idx="34">
                  <c:v>2.109704641350211</c:v>
                </c:pt>
                <c:pt idx="40">
                  <c:v>0.4746835443037975</c:v>
                </c:pt>
                <c:pt idx="41">
                  <c:v>2.1008403361344539</c:v>
                </c:pt>
                <c:pt idx="42">
                  <c:v>1.3636363636363635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Sheet1!$L$2:$L$48</c:f>
              <c:numCache>
                <c:formatCode>General</c:formatCode>
                <c:ptCount val="47"/>
                <c:pt idx="4" formatCode="_(* #,##0.00_);_(* \(#,##0.00\);_(* &quot;-&quot;??_);_(@_)">
                  <c:v>32.571428571428577</c:v>
                </c:pt>
                <c:pt idx="5" formatCode="_(* #,##0.00_);_(* \(#,##0.00\);_(* &quot;-&quot;??_);_(@_)">
                  <c:v>25.538461538461537</c:v>
                </c:pt>
                <c:pt idx="6" formatCode="_(* #,##0.00_);_(* \(#,##0.00\);_(* &quot;-&quot;??_);_(@_)">
                  <c:v>32.87671232876712</c:v>
                </c:pt>
                <c:pt idx="12" formatCode="_(* #,##0.00_);_(* \(#,##0.00\);_(* &quot;-&quot;??_);_(@_)">
                  <c:v>40.54054054054054</c:v>
                </c:pt>
                <c:pt idx="13" formatCode="_(* #,##0.00_);_(* \(#,##0.00\);_(* &quot;-&quot;??_);_(@_)">
                  <c:v>44.339622641509436</c:v>
                </c:pt>
                <c:pt idx="14" formatCode="_(* #,##0.00_);_(* \(#,##0.00\);_(* &quot;-&quot;??_);_(@_)">
                  <c:v>30.454545454545457</c:v>
                </c:pt>
                <c:pt idx="20" formatCode="_(* #,##0.00_);_(* \(#,##0.00\);_(* &quot;-&quot;??_);_(@_)">
                  <c:v>100</c:v>
                </c:pt>
                <c:pt idx="21" formatCode="_(* #,##0.00_);_(* \(#,##0.00\);_(* &quot;-&quot;??_);_(@_)">
                  <c:v>52.941176470588239</c:v>
                </c:pt>
                <c:pt idx="22" formatCode="_(* #,##0.00_);_(* \(#,##0.00\);_(* &quot;-&quot;??_);_(@_)">
                  <c:v>49.230769230769234</c:v>
                </c:pt>
                <c:pt idx="28" formatCode="_(* #,##0.00_);_(* \(#,##0.00\);_(* &quot;-&quot;??_);_(@_)">
                  <c:v>53.571428571428569</c:v>
                </c:pt>
                <c:pt idx="29" formatCode="_(* #,##0.00_);_(* \(#,##0.00\);_(* &quot;-&quot;??_);_(@_)">
                  <c:v>46.478873239436616</c:v>
                </c:pt>
                <c:pt idx="30" formatCode="_(* #,##0.00_);_(* \(#,##0.00\);_(* &quot;-&quot;??_);_(@_)">
                  <c:v>41.111111111111107</c:v>
                </c:pt>
                <c:pt idx="36" formatCode="_(* #,##0.00_);_(* \(#,##0.00\);_(* &quot;-&quot;??_);_(@_)">
                  <c:v>54.430379746835442</c:v>
                </c:pt>
                <c:pt idx="37" formatCode="_(* #,##0.00_);_(* \(#,##0.00\);_(* &quot;-&quot;??_);_(@_)">
                  <c:v>46.774193548387096</c:v>
                </c:pt>
                <c:pt idx="38" formatCode="_(* #,##0.00_);_(* \(#,##0.00\);_(* &quot;-&quot;??_);_(@_)">
                  <c:v>55.696202531645568</c:v>
                </c:pt>
                <c:pt idx="44" formatCode="_(* #,##0.00_);_(* \(#,##0.00\);_(* &quot;-&quot;??_);_(@_)">
                  <c:v>15</c:v>
                </c:pt>
                <c:pt idx="45" formatCode="_(* #,##0.00_);_(* \(#,##0.00\);_(* &quot;-&quot;??_);_(@_)">
                  <c:v>25</c:v>
                </c:pt>
                <c:pt idx="46" formatCode="_(* #,##0.00_);_(* \(#,##0.00\);_(* &quot;-&quot;??_);_(@_)">
                  <c:v>16.071428571428573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10-A54C-8129-C841311BE22A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Sheet1!$M$2:$M$48</c:f>
              <c:numCache>
                <c:formatCode>General</c:formatCode>
                <c:ptCount val="47"/>
                <c:pt idx="4" formatCode="_(* #,##0.00_);_(* \(#,##0.00\);_(* &quot;-&quot;??_);_(@_)">
                  <c:v>26.571428571428573</c:v>
                </c:pt>
                <c:pt idx="5" formatCode="_(* #,##0.00_);_(* \(#,##0.00\);_(* &quot;-&quot;??_);_(@_)">
                  <c:v>31.384615384615383</c:v>
                </c:pt>
                <c:pt idx="6" formatCode="_(* #,##0.00_);_(* \(#,##0.00\);_(* &quot;-&quot;??_);_(@_)">
                  <c:v>31.506849315068493</c:v>
                </c:pt>
                <c:pt idx="12" formatCode="_(* #,##0.00_);_(* \(#,##0.00\);_(* &quot;-&quot;??_);_(@_)">
                  <c:v>24.324324324324326</c:v>
                </c:pt>
                <c:pt idx="13" formatCode="_(* #,##0.00_);_(* \(#,##0.00\);_(* &quot;-&quot;??_);_(@_)">
                  <c:v>29.245283018867923</c:v>
                </c:pt>
                <c:pt idx="14" formatCode="_(* #,##0.00_);_(* \(#,##0.00\);_(* &quot;-&quot;??_);_(@_)">
                  <c:v>35.454545454545453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20.588235294117645</c:v>
                </c:pt>
                <c:pt idx="22" formatCode="_(* #,##0.00_);_(* \(#,##0.00\);_(* &quot;-&quot;??_);_(@_)">
                  <c:v>32.307692307692307</c:v>
                </c:pt>
                <c:pt idx="28" formatCode="_(* #,##0.00_);_(* \(#,##0.00\);_(* &quot;-&quot;??_);_(@_)">
                  <c:v>24.107142857142858</c:v>
                </c:pt>
                <c:pt idx="29" formatCode="_(* #,##0.00_);_(* \(#,##0.00\);_(* &quot;-&quot;??_);_(@_)">
                  <c:v>25.352112676056336</c:v>
                </c:pt>
                <c:pt idx="30" formatCode="_(* #,##0.00_);_(* \(#,##0.00\);_(* &quot;-&quot;??_);_(@_)">
                  <c:v>24.444444444444443</c:v>
                </c:pt>
                <c:pt idx="36" formatCode="_(* #,##0.00_);_(* \(#,##0.00\);_(* &quot;-&quot;??_);_(@_)">
                  <c:v>27.848101265822784</c:v>
                </c:pt>
                <c:pt idx="37" formatCode="_(* #,##0.00_);_(* \(#,##0.00\);_(* &quot;-&quot;??_);_(@_)">
                  <c:v>17.741935483870968</c:v>
                </c:pt>
                <c:pt idx="38" formatCode="_(* #,##0.00_);_(* \(#,##0.00\);_(* &quot;-&quot;??_);_(@_)">
                  <c:v>18.9873417721519</c:v>
                </c:pt>
                <c:pt idx="44" formatCode="_(* #,##0.00_);_(* \(#,##0.00\);_(* &quot;-&quot;??_);_(@_)">
                  <c:v>15</c:v>
                </c:pt>
                <c:pt idx="45" formatCode="_(* #,##0.00_);_(* \(#,##0.00\);_(* &quot;-&quot;??_);_(@_)">
                  <c:v>48.529411764705884</c:v>
                </c:pt>
                <c:pt idx="46" formatCode="_(* #,##0.00_);_(* \(#,##0.00\);_(* &quot;-&quot;??_);_(@_)">
                  <c:v>46.428571428571431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10-A54C-8129-C841311BE22A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solidFill>
                  <a:schemeClr val="tx2"/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Sheet1!$N$2:$N$48</c:f>
              <c:numCache>
                <c:formatCode>General</c:formatCode>
                <c:ptCount val="47"/>
                <c:pt idx="4" formatCode="_(* #,##0.00_);_(* \(#,##0.00\);_(* &quot;-&quot;??_);_(@_)">
                  <c:v>0.85714285714285721</c:v>
                </c:pt>
                <c:pt idx="5" formatCode="_(* #,##0.00_);_(* \(#,##0.00\);_(* &quot;-&quot;??_);_(@_)">
                  <c:v>6.4615384615384617</c:v>
                </c:pt>
                <c:pt idx="6" formatCode="_(* #,##0.00_);_(* \(#,##0.00\);_(* &quot;-&quot;??_);_(@_)">
                  <c:v>4.6575342465753424</c:v>
                </c:pt>
                <c:pt idx="12" formatCode="_(* #,##0.00_);_(* \(#,##0.00\);_(* &quot;-&quot;??_);_(@_)">
                  <c:v>8.1081081081081088</c:v>
                </c:pt>
                <c:pt idx="13" formatCode="_(* #,##0.00_);_(* \(#,##0.00\);_(* &quot;-&quot;??_);_(@_)">
                  <c:v>7.5471698113207548</c:v>
                </c:pt>
                <c:pt idx="14" formatCode="_(* #,##0.00_);_(* \(#,##0.00\);_(* &quot;-&quot;??_);_(@_)">
                  <c:v>9.5454545454545467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8.8235294117647065</c:v>
                </c:pt>
                <c:pt idx="22" formatCode="_(* #,##0.00_);_(* \(#,##0.00\);_(* &quot;-&quot;??_);_(@_)">
                  <c:v>0</c:v>
                </c:pt>
                <c:pt idx="28" formatCode="_(* #,##0.00_);_(* \(#,##0.00\);_(* &quot;-&quot;??_);_(@_)">
                  <c:v>2.6785714285714284</c:v>
                </c:pt>
                <c:pt idx="29" formatCode="_(* #,##0.00_);_(* \(#,##0.00\);_(* &quot;-&quot;??_);_(@_)">
                  <c:v>0</c:v>
                </c:pt>
                <c:pt idx="30" formatCode="_(* #,##0.00_);_(* \(#,##0.00\);_(* &quot;-&quot;??_);_(@_)">
                  <c:v>0</c:v>
                </c:pt>
                <c:pt idx="36" formatCode="_(* #,##0.00_);_(* \(#,##0.00\);_(* &quot;-&quot;??_);_(@_)">
                  <c:v>0</c:v>
                </c:pt>
                <c:pt idx="37" formatCode="_(* #,##0.00_);_(* \(#,##0.00\);_(* &quot;-&quot;??_);_(@_)">
                  <c:v>6.4516129032258061</c:v>
                </c:pt>
                <c:pt idx="38" formatCode="_(* #,##0.00_);_(* \(#,##0.00\);_(* &quot;-&quot;??_);_(@_)">
                  <c:v>3.79746835443038</c:v>
                </c:pt>
                <c:pt idx="44" formatCode="_(* #,##0.00_);_(* \(#,##0.00\);_(* &quot;-&quot;??_);_(@_)">
                  <c:v>0</c:v>
                </c:pt>
                <c:pt idx="45" formatCode="_(* #,##0.00_);_(* \(#,##0.00\);_(* &quot;-&quot;??_);_(@_)">
                  <c:v>0</c:v>
                </c:pt>
                <c:pt idx="46" formatCode="_(* #,##0.00_);_(* \(#,##0.00\);_(* &quot;-&quot;??_);_(@_)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0-A54C-8129-C841311BE22A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Sheet1!$O$2:$O$48</c:f>
              <c:numCache>
                <c:formatCode>General</c:formatCode>
                <c:ptCount val="47"/>
                <c:pt idx="4" formatCode="_(* #,##0.00_);_(* \(#,##0.00\);_(* &quot;-&quot;??_);_(@_)">
                  <c:v>34.285714285714285</c:v>
                </c:pt>
                <c:pt idx="5" formatCode="_(* #,##0.00_);_(* \(#,##0.00\);_(* &quot;-&quot;??_);_(@_)">
                  <c:v>30.153846153846153</c:v>
                </c:pt>
                <c:pt idx="6" formatCode="_(* #,##0.00_);_(* \(#,##0.00\);_(* &quot;-&quot;??_);_(@_)">
                  <c:v>25.205479452054796</c:v>
                </c:pt>
                <c:pt idx="12" formatCode="_(* #,##0.00_);_(* \(#,##0.00\);_(* &quot;-&quot;??_);_(@_)">
                  <c:v>27.027027027027028</c:v>
                </c:pt>
                <c:pt idx="13" formatCode="_(* #,##0.00_);_(* \(#,##0.00\);_(* &quot;-&quot;??_);_(@_)">
                  <c:v>18.867924528301888</c:v>
                </c:pt>
                <c:pt idx="14" formatCode="_(* #,##0.00_);_(* \(#,##0.00\);_(* &quot;-&quot;??_);_(@_)">
                  <c:v>20.454545454545457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17.647058823529413</c:v>
                </c:pt>
                <c:pt idx="22" formatCode="_(* #,##0.00_);_(* \(#,##0.00\);_(* &quot;-&quot;??_);_(@_)">
                  <c:v>18.461538461538463</c:v>
                </c:pt>
                <c:pt idx="28" formatCode="_(* #,##0.00_);_(* \(#,##0.00\);_(* &quot;-&quot;??_);_(@_)">
                  <c:v>16.964285714285715</c:v>
                </c:pt>
                <c:pt idx="29" formatCode="_(* #,##0.00_);_(* \(#,##0.00\);_(* &quot;-&quot;??_);_(@_)">
                  <c:v>26.056338028169012</c:v>
                </c:pt>
                <c:pt idx="30" formatCode="_(* #,##0.00_);_(* \(#,##0.00\);_(* &quot;-&quot;??_);_(@_)">
                  <c:v>27.777777777777779</c:v>
                </c:pt>
                <c:pt idx="36" formatCode="_(* #,##0.00_);_(* \(#,##0.00\);_(* &quot;-&quot;??_);_(@_)">
                  <c:v>17.721518987341771</c:v>
                </c:pt>
                <c:pt idx="37" formatCode="_(* #,##0.00_);_(* \(#,##0.00\);_(* &quot;-&quot;??_);_(@_)">
                  <c:v>24.193548387096776</c:v>
                </c:pt>
                <c:pt idx="38" formatCode="_(* #,##0.00_);_(* \(#,##0.00\);_(* &quot;-&quot;??_);_(@_)">
                  <c:v>17.721518987341771</c:v>
                </c:pt>
                <c:pt idx="44" formatCode="_(* #,##0.00_);_(* \(#,##0.00\);_(* &quot;-&quot;??_);_(@_)">
                  <c:v>70</c:v>
                </c:pt>
                <c:pt idx="45" formatCode="_(* #,##0.00_);_(* \(#,##0.00\);_(* &quot;-&quot;??_);_(@_)">
                  <c:v>20.588235294117645</c:v>
                </c:pt>
                <c:pt idx="46" formatCode="_(* #,##0.00_);_(* \(#,##0.00\);_(* &quot;-&quot;??_);_(@_)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810-A54C-8129-C841311BE22A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Sheet1!$P$2:$P$48</c:f>
              <c:numCache>
                <c:formatCode>General</c:formatCode>
                <c:ptCount val="47"/>
                <c:pt idx="4" formatCode="_(* #,##0.00_);_(* \(#,##0.00\);_(* &quot;-&quot;??_);_(@_)">
                  <c:v>5.7142857142857144</c:v>
                </c:pt>
                <c:pt idx="5" formatCode="_(* #,##0.00_);_(* \(#,##0.00\);_(* &quot;-&quot;??_);_(@_)">
                  <c:v>6.4615384615384617</c:v>
                </c:pt>
                <c:pt idx="6" formatCode="_(* #,##0.00_);_(* \(#,##0.00\);_(* &quot;-&quot;??_);_(@_)">
                  <c:v>5.7534246575342465</c:v>
                </c:pt>
                <c:pt idx="12" formatCode="_(* #,##0.00_);_(* \(#,##0.00\);_(* &quot;-&quot;??_);_(@_)">
                  <c:v>0</c:v>
                </c:pt>
                <c:pt idx="13" formatCode="_(* #,##0.00_);_(* \(#,##0.00\);_(* &quot;-&quot;??_);_(@_)">
                  <c:v>0</c:v>
                </c:pt>
                <c:pt idx="14" formatCode="_(* #,##0.00_);_(* \(#,##0.00\);_(* &quot;-&quot;??_);_(@_)">
                  <c:v>4.0909090909090908</c:v>
                </c:pt>
                <c:pt idx="20" formatCode="_(* #,##0.00_);_(* \(#,##0.00\);_(* &quot;-&quot;??_);_(@_)">
                  <c:v>0</c:v>
                </c:pt>
                <c:pt idx="21" formatCode="_(* #,##0.00_);_(* \(#,##0.00\);_(* &quot;-&quot;??_);_(@_)">
                  <c:v>0</c:v>
                </c:pt>
                <c:pt idx="22" formatCode="_(* #,##0.00_);_(* \(#,##0.00\);_(* &quot;-&quot;??_);_(@_)">
                  <c:v>0</c:v>
                </c:pt>
                <c:pt idx="28" formatCode="_(* #,##0.00_);_(* \(#,##0.00\);_(* &quot;-&quot;??_);_(@_)">
                  <c:v>2.6785714285714284</c:v>
                </c:pt>
                <c:pt idx="29" formatCode="_(* #,##0.00_);_(* \(#,##0.00\);_(* &quot;-&quot;??_);_(@_)">
                  <c:v>2.112676056338028</c:v>
                </c:pt>
                <c:pt idx="30" formatCode="_(* #,##0.00_);_(* \(#,##0.00\);_(* &quot;-&quot;??_);_(@_)">
                  <c:v>6.666666666666667</c:v>
                </c:pt>
                <c:pt idx="36" formatCode="_(* #,##0.00_);_(* \(#,##0.00\);_(* &quot;-&quot;??_);_(@_)">
                  <c:v>0</c:v>
                </c:pt>
                <c:pt idx="37" formatCode="_(* #,##0.00_);_(* \(#,##0.00\);_(* &quot;-&quot;??_);_(@_)">
                  <c:v>4.838709677419355</c:v>
                </c:pt>
                <c:pt idx="38" formatCode="_(* #,##0.00_);_(* \(#,##0.00\);_(* &quot;-&quot;??_);_(@_)">
                  <c:v>3.79746835443038</c:v>
                </c:pt>
                <c:pt idx="44" formatCode="_(* #,##0.00_);_(* \(#,##0.00\);_(* &quot;-&quot;??_);_(@_)">
                  <c:v>0</c:v>
                </c:pt>
                <c:pt idx="45" formatCode="_(* #,##0.00_);_(* \(#,##0.00\);_(* &quot;-&quot;??_);_(@_)">
                  <c:v>5.8823529411764701</c:v>
                </c:pt>
                <c:pt idx="46" formatCode="_(* #,##0.00_);_(* \(#,##0.00\);_(* &quot;-&quot;??_);_(@_)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810-A54C-8129-C841311BE22A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Sheet1!$Q$2:$Q$48</c:f>
              <c:numCache>
                <c:formatCode>General</c:formatCode>
                <c:ptCount val="47"/>
                <c:pt idx="4" formatCode="_(* #,##0.00_);_(* \(#,##0.00\);_(* &quot;-&quot;??_);_(@_)">
                  <c:v>66.146149181322016</c:v>
                </c:pt>
                <c:pt idx="5" formatCode="_(* #,##0.00_);_(* \(#,##0.00\);_(* &quot;-&quot;??_);_(@_)">
                  <c:v>61.457561842689969</c:v>
                </c:pt>
                <c:pt idx="6" formatCode="_(* #,##0.00_);_(* \(#,##0.00\);_(* &quot;-&quot;??_);_(@_)">
                  <c:v>55.050651230101302</c:v>
                </c:pt>
                <c:pt idx="12" formatCode="_(* #,##0.00_);_(* \(#,##0.00\);_(* &quot;-&quot;??_);_(@_)">
                  <c:v>84.763572679509636</c:v>
                </c:pt>
                <c:pt idx="13" formatCode="_(* #,##0.00_);_(* \(#,##0.00\);_(* &quot;-&quot;??_);_(@_)">
                  <c:v>82.69800513529529</c:v>
                </c:pt>
                <c:pt idx="14" formatCode="_(* #,##0.00_);_(* \(#,##0.00\);_(* &quot;-&quot;??_);_(@_)">
                  <c:v>81.784247853676746</c:v>
                </c:pt>
                <c:pt idx="20" formatCode="_(* #,##0.00_);_(* \(#,##0.00\);_(* &quot;-&quot;??_);_(@_)">
                  <c:v>84.171122994652407</c:v>
                </c:pt>
                <c:pt idx="21" formatCode="_(* #,##0.00_);_(* \(#,##0.00\);_(* &quot;-&quot;??_);_(@_)">
                  <c:v>83.997955010224942</c:v>
                </c:pt>
                <c:pt idx="22" formatCode="_(* #,##0.00_);_(* \(#,##0.00\);_(* &quot;-&quot;??_);_(@_)">
                  <c:v>84.798099762470315</c:v>
                </c:pt>
                <c:pt idx="28" formatCode="_(* #,##0.00_);_(* \(#,##0.00\);_(* &quot;-&quot;??_);_(@_)">
                  <c:v>81.036965914546329</c:v>
                </c:pt>
                <c:pt idx="29" formatCode="_(* #,##0.00_);_(* \(#,##0.00\);_(* &quot;-&quot;??_);_(@_)">
                  <c:v>82.335477486392875</c:v>
                </c:pt>
                <c:pt idx="30" formatCode="_(* #,##0.00_);_(* \(#,##0.00\);_(* &quot;-&quot;??_);_(@_)">
                  <c:v>80.307941653160455</c:v>
                </c:pt>
                <c:pt idx="36" formatCode="_(* #,##0.00_);_(* \(#,##0.00\);_(* &quot;-&quot;??_);_(@_)">
                  <c:v>83.6</c:v>
                </c:pt>
                <c:pt idx="37" formatCode="_(* #,##0.00_);_(* \(#,##0.00\);_(* &quot;-&quot;??_);_(@_)">
                  <c:v>79.699637493526666</c:v>
                </c:pt>
                <c:pt idx="38" formatCode="_(* #,##0.00_);_(* \(#,##0.00\);_(* &quot;-&quot;??_);_(@_)">
                  <c:v>78.042442615851016</c:v>
                </c:pt>
                <c:pt idx="44" formatCode="_(* #,##0.00_);_(* \(#,##0.00\);_(* &quot;-&quot;??_);_(@_)">
                  <c:v>46.428571428571431</c:v>
                </c:pt>
                <c:pt idx="45" formatCode="_(* #,##0.00_);_(* \(#,##0.00\);_(* &quot;-&quot;??_);_(@_)">
                  <c:v>45.557924662402279</c:v>
                </c:pt>
                <c:pt idx="46" formatCode="_(* #,##0.00_);_(* \(#,##0.00\);_(* &quot;-&quot;??_);_(@_)">
                  <c:v>44.238683127572017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810-A54C-8129-C841311BE22A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Sheet1!$R$2:$R$48</c:f>
              <c:numCache>
                <c:formatCode>General</c:formatCode>
                <c:ptCount val="47"/>
                <c:pt idx="4" formatCode="_(* #,##0.00_);_(* \(#,##0.00\);_(* &quot;-&quot;??_);_(@_)">
                  <c:v>16.419041843541539</c:v>
                </c:pt>
                <c:pt idx="5" formatCode="_(* #,##0.00_);_(* \(#,##0.00\);_(* &quot;-&quot;??_);_(@_)">
                  <c:v>18.812027847726263</c:v>
                </c:pt>
                <c:pt idx="6" formatCode="_(* #,##0.00_);_(* \(#,##0.00\);_(* &quot;-&quot;??_);_(@_)">
                  <c:v>23.632416787264834</c:v>
                </c:pt>
                <c:pt idx="12" formatCode="_(* #,##0.00_);_(* \(#,##0.00\);_(* &quot;-&quot;??_);_(@_)">
                  <c:v>6.6199649737302986</c:v>
                </c:pt>
                <c:pt idx="13" formatCode="_(* #,##0.00_);_(* \(#,##0.00\);_(* &quot;-&quot;??_);_(@_)">
                  <c:v>7.9794588188820859</c:v>
                </c:pt>
                <c:pt idx="14" formatCode="_(* #,##0.00_);_(* \(#,##0.00\);_(* &quot;-&quot;??_);_(@_)">
                  <c:v>8.6972751026502433</c:v>
                </c:pt>
                <c:pt idx="20" formatCode="_(* #,##0.00_);_(* \(#,##0.00\);_(* &quot;-&quot;??_);_(@_)">
                  <c:v>6.4171122994652414</c:v>
                </c:pt>
                <c:pt idx="21" formatCode="_(* #,##0.00_);_(* \(#,##0.00\);_(* &quot;-&quot;??_);_(@_)">
                  <c:v>6.2372188139059306</c:v>
                </c:pt>
                <c:pt idx="22" formatCode="_(* #,##0.00_);_(* \(#,##0.00\);_(* &quot;-&quot;??_);_(@_)">
                  <c:v>7.7988915281076805</c:v>
                </c:pt>
                <c:pt idx="28" formatCode="_(* #,##0.00_);_(* \(#,##0.00\);_(* &quot;-&quot;??_);_(@_)">
                  <c:v>8.4013442150744115</c:v>
                </c:pt>
                <c:pt idx="29" formatCode="_(* #,##0.00_);_(* \(#,##0.00\);_(* &quot;-&quot;??_);_(@_)">
                  <c:v>8.3127164769915893</c:v>
                </c:pt>
                <c:pt idx="30" formatCode="_(* #,##0.00_);_(* \(#,##0.00\);_(* &quot;-&quot;??_);_(@_)">
                  <c:v>9.9675850891410054</c:v>
                </c:pt>
                <c:pt idx="36" formatCode="_(* #,##0.00_);_(* \(#,##0.00\);_(* &quot;-&quot;??_);_(@_)">
                  <c:v>6.9142857142857146</c:v>
                </c:pt>
                <c:pt idx="37" formatCode="_(* #,##0.00_);_(* \(#,##0.00\);_(* &quot;-&quot;??_);_(@_)">
                  <c:v>9.1144484722941481</c:v>
                </c:pt>
                <c:pt idx="38" formatCode="_(* #,##0.00_);_(* \(#,##0.00\);_(* &quot;-&quot;??_);_(@_)">
                  <c:v>9.9177132957990466</c:v>
                </c:pt>
                <c:pt idx="44" formatCode="_(* #,##0.00_);_(* \(#,##0.00\);_(* &quot;-&quot;??_);_(@_)">
                  <c:v>39.795918367346935</c:v>
                </c:pt>
                <c:pt idx="45" formatCode="_(* #,##0.00_);_(* \(#,##0.00\);_(* &quot;-&quot;??_);_(@_)">
                  <c:v>38.734896943852164</c:v>
                </c:pt>
                <c:pt idx="46" formatCode="_(* #,##0.00_);_(* \(#,##0.00\);_(* &quot;-&quot;??_);_(@_)">
                  <c:v>40.877914951989027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810-A54C-8129-C841311BE22A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Sheet1!$S$2:$S$48</c:f>
              <c:numCache>
                <c:formatCode>General</c:formatCode>
                <c:ptCount val="47"/>
                <c:pt idx="4" formatCode="_(* #,##0.00_);_(* \(#,##0.00\);_(* &quot;-&quot;??_);_(@_)">
                  <c:v>3.91146149181322</c:v>
                </c:pt>
                <c:pt idx="5" formatCode="_(* #,##0.00_);_(* \(#,##0.00\);_(* &quot;-&quot;??_);_(@_)">
                  <c:v>3.8068434306028736</c:v>
                </c:pt>
                <c:pt idx="6" formatCode="_(* #,##0.00_);_(* \(#,##0.00\);_(* &quot;-&quot;??_);_(@_)">
                  <c:v>3.1837916063675831</c:v>
                </c:pt>
                <c:pt idx="12" formatCode="_(* #,##0.00_);_(* \(#,##0.00\);_(* &quot;-&quot;??_);_(@_)">
                  <c:v>3.6427320490367774</c:v>
                </c:pt>
                <c:pt idx="13" formatCode="_(* #,##0.00_);_(* \(#,##0.00\);_(* &quot;-&quot;??_);_(@_)">
                  <c:v>3.3379419316610703</c:v>
                </c:pt>
                <c:pt idx="14" formatCode="_(* #,##0.00_);_(* \(#,##0.00\);_(* &quot;-&quot;??_);_(@_)">
                  <c:v>2.6502426278462115</c:v>
                </c:pt>
                <c:pt idx="20" formatCode="_(* #,##0.00_);_(* \(#,##0.00\);_(* &quot;-&quot;??_);_(@_)">
                  <c:v>5.1336898395721926</c:v>
                </c:pt>
                <c:pt idx="21" formatCode="_(* #,##0.00_);_(* \(#,##0.00\);_(* &quot;-&quot;??_);_(@_)">
                  <c:v>6.0838445807770958</c:v>
                </c:pt>
                <c:pt idx="22" formatCode="_(* #,##0.00_);_(* \(#,##0.00\);_(* &quot;-&quot;??_);_(@_)">
                  <c:v>3.4441805225653201</c:v>
                </c:pt>
                <c:pt idx="28" formatCode="_(* #,##0.00_);_(* \(#,##0.00\);_(* &quot;-&quot;??_);_(@_)">
                  <c:v>4.3686989918386949</c:v>
                </c:pt>
                <c:pt idx="29" formatCode="_(* #,##0.00_);_(* \(#,##0.00\);_(* &quot;-&quot;??_);_(@_)">
                  <c:v>3.1172686788718456</c:v>
                </c:pt>
                <c:pt idx="30" formatCode="_(* #,##0.00_);_(* \(#,##0.00\);_(* &quot;-&quot;??_);_(@_)">
                  <c:v>1.9448946515397085</c:v>
                </c:pt>
                <c:pt idx="36" formatCode="_(* #,##0.00_);_(* \(#,##0.00\);_(* &quot;-&quot;??_);_(@_)">
                  <c:v>3.5999999999999996</c:v>
                </c:pt>
                <c:pt idx="37" formatCode="_(* #,##0.00_);_(* \(#,##0.00\);_(* &quot;-&quot;??_);_(@_)">
                  <c:v>3.158984981874676</c:v>
                </c:pt>
                <c:pt idx="38" formatCode="_(* #,##0.00_);_(* \(#,##0.00\);_(* &quot;-&quot;??_);_(@_)">
                  <c:v>2.8150714595062798</c:v>
                </c:pt>
                <c:pt idx="44" formatCode="_(* #,##0.00_);_(* \(#,##0.00\);_(* &quot;-&quot;??_);_(@_)">
                  <c:v>4.4642857142857144</c:v>
                </c:pt>
                <c:pt idx="45" formatCode="_(* #,##0.00_);_(* \(#,##0.00\);_(* &quot;-&quot;??_);_(@_)">
                  <c:v>3.4825870646766171</c:v>
                </c:pt>
                <c:pt idx="46" formatCode="_(* #,##0.00_);_(* \(#,##0.00\);_(* &quot;-&quot;??_);_(@_)">
                  <c:v>2.880658436213992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810-A54C-8129-C841311BE22A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Sheet1!$T$2:$T$48</c:f>
              <c:numCache>
                <c:formatCode>General</c:formatCode>
                <c:ptCount val="47"/>
                <c:pt idx="4" formatCode="_(* #,##0.00_);_(* \(#,##0.00\);_(* &quot;-&quot;??_);_(@_)">
                  <c:v>11.218920557913888</c:v>
                </c:pt>
                <c:pt idx="5" formatCode="_(* #,##0.00_);_(* \(#,##0.00\);_(* &quot;-&quot;??_);_(@_)">
                  <c:v>13.02029328988298</c:v>
                </c:pt>
                <c:pt idx="6" formatCode="_(* #,##0.00_);_(* \(#,##0.00\);_(* &quot;-&quot;??_);_(@_)">
                  <c:v>13.994211287988422</c:v>
                </c:pt>
                <c:pt idx="12" formatCode="_(* #,##0.00_);_(* \(#,##0.00\);_(* &quot;-&quot;??_);_(@_)">
                  <c:v>3.0472854640980733</c:v>
                </c:pt>
                <c:pt idx="13" formatCode="_(* #,##0.00_);_(* \(#,##0.00\);_(* &quot;-&quot;??_);_(@_)">
                  <c:v>3.3971953387319771</c:v>
                </c:pt>
                <c:pt idx="14" formatCode="_(* #,##0.00_);_(* \(#,##0.00\);_(* &quot;-&quot;??_);_(@_)">
                  <c:v>3.7513997760358344</c:v>
                </c:pt>
                <c:pt idx="20" formatCode="_(* #,##0.00_);_(* \(#,##0.00\);_(* &quot;-&quot;??_);_(@_)">
                  <c:v>3.8502673796791447</c:v>
                </c:pt>
                <c:pt idx="21" formatCode="_(* #,##0.00_);_(* \(#,##0.00\);_(* &quot;-&quot;??_);_(@_)">
                  <c:v>3.0674846625766872</c:v>
                </c:pt>
                <c:pt idx="22" formatCode="_(* #,##0.00_);_(* \(#,##0.00\);_(* &quot;-&quot;??_);_(@_)">
                  <c:v>3.5233570863024548</c:v>
                </c:pt>
                <c:pt idx="28" formatCode="_(* #,##0.00_);_(* \(#,##0.00\);_(* &quot;-&quot;??_);_(@_)">
                  <c:v>4.2726836293807011</c:v>
                </c:pt>
                <c:pt idx="29" formatCode="_(* #,##0.00_);_(* \(#,##0.00\);_(* &quot;-&quot;??_);_(@_)">
                  <c:v>4.0573973280554183</c:v>
                </c:pt>
                <c:pt idx="30" formatCode="_(* #,##0.00_);_(* \(#,##0.00\);_(* &quot;-&quot;??_);_(@_)">
                  <c:v>4.6191247974068075</c:v>
                </c:pt>
                <c:pt idx="36" formatCode="_(* #,##0.00_);_(* \(#,##0.00\);_(* &quot;-&quot;??_);_(@_)">
                  <c:v>4.4571428571428573</c:v>
                </c:pt>
                <c:pt idx="37" formatCode="_(* #,##0.00_);_(* \(#,##0.00\);_(* &quot;-&quot;??_);_(@_)">
                  <c:v>5.541170378042465</c:v>
                </c:pt>
                <c:pt idx="38" formatCode="_(* #,##0.00_);_(* \(#,##0.00\);_(* &quot;-&quot;??_);_(@_)">
                  <c:v>5.9766132524902558</c:v>
                </c:pt>
                <c:pt idx="44" formatCode="_(* #,##0.00_);_(* \(#,##0.00\);_(* &quot;-&quot;??_);_(@_)">
                  <c:v>6.7602040816326534</c:v>
                </c:pt>
                <c:pt idx="45" formatCode="_(* #,##0.00_);_(* \(#,##0.00\);_(* &quot;-&quot;??_);_(@_)">
                  <c:v>8.173418621179815</c:v>
                </c:pt>
                <c:pt idx="46" formatCode="_(* #,##0.00_);_(* \(#,##0.00\);_(* &quot;-&quot;??_);_(@_)">
                  <c:v>7.6817558299039783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810-A54C-8129-C841311BE22A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Sheet1!$A$2:$A$48</c:f>
              <c:strCache>
                <c:ptCount val="47"/>
                <c:pt idx="0">
                  <c:v>Science (excl maths)</c:v>
                </c:pt>
                <c:pt idx="1">
                  <c:v>Science (excl maths)</c:v>
                </c:pt>
                <c:pt idx="2">
                  <c:v>Science (excl maths)</c:v>
                </c:pt>
                <c:pt idx="4">
                  <c:v>Science (excl maths)</c:v>
                </c:pt>
                <c:pt idx="5">
                  <c:v>Science (excl maths)</c:v>
                </c:pt>
                <c:pt idx="6">
                  <c:v>Science (excl maths)</c:v>
                </c:pt>
                <c:pt idx="8">
                  <c:v>Law</c:v>
                </c:pt>
                <c:pt idx="9">
                  <c:v>Law</c:v>
                </c:pt>
                <c:pt idx="10">
                  <c:v>Law</c:v>
                </c:pt>
                <c:pt idx="12">
                  <c:v>Law</c:v>
                </c:pt>
                <c:pt idx="13">
                  <c:v>Law</c:v>
                </c:pt>
                <c:pt idx="14">
                  <c:v>Law</c:v>
                </c:pt>
                <c:pt idx="16">
                  <c:v>Medicine</c:v>
                </c:pt>
                <c:pt idx="17">
                  <c:v>Medicine</c:v>
                </c:pt>
                <c:pt idx="18">
                  <c:v>Medicine</c:v>
                </c:pt>
                <c:pt idx="20">
                  <c:v>Medicine</c:v>
                </c:pt>
                <c:pt idx="21">
                  <c:v>Medicine</c:v>
                </c:pt>
                <c:pt idx="22">
                  <c:v>Medicine</c:v>
                </c:pt>
                <c:pt idx="24">
                  <c:v>IT</c:v>
                </c:pt>
                <c:pt idx="25">
                  <c:v>IT</c:v>
                </c:pt>
                <c:pt idx="26">
                  <c:v>IT</c:v>
                </c:pt>
                <c:pt idx="28">
                  <c:v>IT</c:v>
                </c:pt>
                <c:pt idx="29">
                  <c:v>IT</c:v>
                </c:pt>
                <c:pt idx="30">
                  <c:v>IT</c:v>
                </c:pt>
                <c:pt idx="32">
                  <c:v>Engineering</c:v>
                </c:pt>
                <c:pt idx="33">
                  <c:v>Engineering</c:v>
                </c:pt>
                <c:pt idx="34">
                  <c:v>Engineering</c:v>
                </c:pt>
                <c:pt idx="36">
                  <c:v>Engineering</c:v>
                </c:pt>
                <c:pt idx="37">
                  <c:v>Engineering</c:v>
                </c:pt>
                <c:pt idx="38">
                  <c:v>Engineering</c:v>
                </c:pt>
                <c:pt idx="40">
                  <c:v>Performing Arts</c:v>
                </c:pt>
                <c:pt idx="41">
                  <c:v>Performing Arts</c:v>
                </c:pt>
                <c:pt idx="42">
                  <c:v>Performing Arts</c:v>
                </c:pt>
                <c:pt idx="43">
                  <c:v> </c:v>
                </c:pt>
                <c:pt idx="44">
                  <c:v>Performing Arts</c:v>
                </c:pt>
                <c:pt idx="45">
                  <c:v>Performing Arts</c:v>
                </c:pt>
                <c:pt idx="46">
                  <c:v>Performing Arts</c:v>
                </c:pt>
              </c:strCache>
            </c:strRef>
          </c:cat>
          <c:val>
            <c:numRef>
              <c:f>Sheet1!$U$2:$U$48</c:f>
              <c:numCache>
                <c:formatCode>General</c:formatCode>
                <c:ptCount val="47"/>
                <c:pt idx="4" formatCode="_(* #,##0.00_);_(* \(#,##0.00\);_(* &quot;-&quot;??_);_(@_)">
                  <c:v>2.3044269254093388</c:v>
                </c:pt>
                <c:pt idx="5" formatCode="_(* #,##0.00_);_(* \(#,##0.00\);_(* &quot;-&quot;??_);_(@_)">
                  <c:v>2.9032735890979113</c:v>
                </c:pt>
                <c:pt idx="6" formatCode="_(* #,##0.00_);_(* \(#,##0.00\);_(* &quot;-&quot;??_);_(@_)">
                  <c:v>4.138929088277858</c:v>
                </c:pt>
                <c:pt idx="12" formatCode="_(* #,##0.00_);_(* \(#,##0.00\);_(* &quot;-&quot;??_);_(@_)">
                  <c:v>1.9264448336252189</c:v>
                </c:pt>
                <c:pt idx="13" formatCode="_(* #,##0.00_);_(* \(#,##0.00\);_(* &quot;-&quot;??_);_(@_)">
                  <c:v>2.5873987754295875</c:v>
                </c:pt>
                <c:pt idx="14" formatCode="_(* #,##0.00_);_(* \(#,##0.00\);_(* &quot;-&quot;??_);_(@_)">
                  <c:v>3.1168346397909672</c:v>
                </c:pt>
                <c:pt idx="20" formatCode="_(* #,##0.00_);_(* \(#,##0.00\);_(* &quot;-&quot;??_);_(@_)">
                  <c:v>0.42780748663101603</c:v>
                </c:pt>
                <c:pt idx="21" formatCode="_(* #,##0.00_);_(* \(#,##0.00\);_(* &quot;-&quot;??_);_(@_)">
                  <c:v>0.61349693251533743</c:v>
                </c:pt>
                <c:pt idx="22" formatCode="_(* #,##0.00_);_(* \(#,##0.00\);_(* &quot;-&quot;??_);_(@_)">
                  <c:v>0.43547110055423588</c:v>
                </c:pt>
                <c:pt idx="28" formatCode="_(* #,##0.00_);_(* \(#,##0.00\);_(* &quot;-&quot;??_);_(@_)">
                  <c:v>1.9203072491598656</c:v>
                </c:pt>
                <c:pt idx="29" formatCode="_(* #,##0.00_);_(* \(#,##0.00\);_(* &quot;-&quot;??_);_(@_)">
                  <c:v>2.1771400296882728</c:v>
                </c:pt>
                <c:pt idx="30" formatCode="_(* #,##0.00_);_(* \(#,##0.00\);_(* &quot;-&quot;??_);_(@_)">
                  <c:v>3.1604538087520262</c:v>
                </c:pt>
                <c:pt idx="36" formatCode="_(* #,##0.00_);_(* \(#,##0.00\);_(* &quot;-&quot;??_);_(@_)">
                  <c:v>1.4285714285714286</c:v>
                </c:pt>
                <c:pt idx="37" formatCode="_(* #,##0.00_);_(* \(#,##0.00\);_(* &quot;-&quot;??_);_(@_)">
                  <c:v>2.4857586742620406</c:v>
                </c:pt>
                <c:pt idx="38" formatCode="_(* #,##0.00_);_(* \(#,##0.00\);_(* &quot;-&quot;??_);_(@_)">
                  <c:v>3.2481593763533998</c:v>
                </c:pt>
                <c:pt idx="44" formatCode="_(* #,##0.00_);_(* \(#,##0.00\);_(* &quot;-&quot;??_);_(@_)">
                  <c:v>2.5510204081632653</c:v>
                </c:pt>
                <c:pt idx="45" formatCode="_(* #,##0.00_);_(* \(#,##0.00\);_(* &quot;-&quot;??_);_(@_)">
                  <c:v>4.0511727078891262</c:v>
                </c:pt>
                <c:pt idx="46" formatCode="_(* #,##0.00_);_(* \(#,##0.00\);_(* &quot;-&quot;??_);_(@_)">
                  <c:v>4.3209876543209873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810-A54C-8129-C841311BE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ChildMarriedEmployedFT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Sheet1!$B$2:$B$16</c:f>
              <c:numCache>
                <c:formatCode>_(* #,##0.00_);_(* \(#,##0.00\);_(* "-"??_);_(@_)</c:formatCode>
                <c:ptCount val="15"/>
                <c:pt idx="0">
                  <c:v>16.037627095197475</c:v>
                </c:pt>
                <c:pt idx="1">
                  <c:v>16.384670408275561</c:v>
                </c:pt>
                <c:pt idx="2">
                  <c:v>17.934951489831853</c:v>
                </c:pt>
                <c:pt idx="8">
                  <c:v>21.171571114493489</c:v>
                </c:pt>
                <c:pt idx="9">
                  <c:v>21.171571114493489</c:v>
                </c:pt>
                <c:pt idx="10">
                  <c:v>21.171571114493489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C-964F-B5F0-00CE338D24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Sheet1!$C$2:$C$16</c:f>
              <c:numCache>
                <c:formatCode>_(* #,##0.00_);_(* \(#,##0.00\);_(* "-"??_);_(@_)</c:formatCode>
                <c:ptCount val="15"/>
                <c:pt idx="0">
                  <c:v>32.150185599335991</c:v>
                </c:pt>
                <c:pt idx="1">
                  <c:v>31.678496753604051</c:v>
                </c:pt>
                <c:pt idx="2">
                  <c:v>33.011083106031833</c:v>
                </c:pt>
                <c:pt idx="8">
                  <c:v>40.416243869440216</c:v>
                </c:pt>
                <c:pt idx="9">
                  <c:v>40.416243869440216</c:v>
                </c:pt>
                <c:pt idx="10">
                  <c:v>40.416243869440216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4C-964F-B5F0-00CE338D24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ChildMarriedEmployedAway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Sheet1!$D$2:$D$16</c:f>
              <c:numCache>
                <c:formatCode>_(* #,##0.00_);_(* \(#,##0.00\);_(* "-"??_);_(@_)</c:formatCode>
                <c:ptCount val="15"/>
                <c:pt idx="0">
                  <c:v>5.67173126138381</c:v>
                </c:pt>
                <c:pt idx="1">
                  <c:v>7.0196434466820739</c:v>
                </c:pt>
                <c:pt idx="2">
                  <c:v>7.1591340676034942</c:v>
                </c:pt>
                <c:pt idx="8">
                  <c:v>16.587392186707255</c:v>
                </c:pt>
                <c:pt idx="9">
                  <c:v>16.587392186707255</c:v>
                </c:pt>
                <c:pt idx="10">
                  <c:v>16.587392186707255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4C-964F-B5F0-00CE338D24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Sheet1!$E$2:$E$16</c:f>
              <c:numCache>
                <c:formatCode>_(* #,##0.00_);_(* \(#,##0.00\);_(* "-"??_);_(@_)</c:formatCode>
                <c:ptCount val="15"/>
                <c:pt idx="0">
                  <c:v>44.020473566504506</c:v>
                </c:pt>
                <c:pt idx="1">
                  <c:v>42.497523935292172</c:v>
                </c:pt>
                <c:pt idx="2">
                  <c:v>39.087801678002968</c:v>
                </c:pt>
                <c:pt idx="8">
                  <c:v>20.164256722475901</c:v>
                </c:pt>
                <c:pt idx="9">
                  <c:v>20.164256722475901</c:v>
                </c:pt>
                <c:pt idx="10">
                  <c:v>20.164256722475901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1-8848-8A92-6D02A8D1D43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olid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Sheet1!$F$2:$F$16</c:f>
              <c:numCache>
                <c:formatCode>_(* #,##0.00_);_(* \(#,##0.00\);_(* "-"??_);_(@_)</c:formatCode>
                <c:ptCount val="15"/>
                <c:pt idx="0">
                  <c:v>2.1199824775782172</c:v>
                </c:pt>
                <c:pt idx="1">
                  <c:v>2.4196654561461428</c:v>
                </c:pt>
                <c:pt idx="2">
                  <c:v>2.8070296585298484</c:v>
                </c:pt>
                <c:pt idx="8">
                  <c:v>1.6605361068831388</c:v>
                </c:pt>
                <c:pt idx="9">
                  <c:v>1.6605361068831388</c:v>
                </c:pt>
                <c:pt idx="10">
                  <c:v>1.6605361068831388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1-8848-8A92-6D02A8D1D43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NochildMarriedEmployedFT</c:v>
                </c:pt>
              </c:strCache>
            </c:strRef>
          </c:tx>
          <c:spPr>
            <a:ln w="19050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Sheet1!$G$2:$G$16</c:f>
              <c:numCache>
                <c:formatCode>_(* #,##0.00_);_(* \(#,##0.00\);_(* "-"??_);_(@_)</c:formatCode>
                <c:ptCount val="15"/>
                <c:pt idx="0">
                  <c:v>75.985730379271502</c:v>
                </c:pt>
                <c:pt idx="1">
                  <c:v>75.573233504913432</c:v>
                </c:pt>
                <c:pt idx="2">
                  <c:v>73.290330287284235</c:v>
                </c:pt>
                <c:pt idx="8">
                  <c:v>78.719281096191125</c:v>
                </c:pt>
                <c:pt idx="9">
                  <c:v>78.719281096191125</c:v>
                </c:pt>
                <c:pt idx="10">
                  <c:v>78.719281096191125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4-7344-8C47-7FB2C98FFCF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NochildMarriedEmployedPT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Sheet1!$H$2:$H$16</c:f>
              <c:numCache>
                <c:formatCode>_(* #,##0.00_);_(* \(#,##0.00\);_(* "-"??_);_(@_)</c:formatCode>
                <c:ptCount val="15"/>
                <c:pt idx="0">
                  <c:v>13.322783112493966</c:v>
                </c:pt>
                <c:pt idx="1">
                  <c:v>13.277959756668226</c:v>
                </c:pt>
                <c:pt idx="2">
                  <c:v>14.907722630352982</c:v>
                </c:pt>
                <c:pt idx="8">
                  <c:v>13.848159009449331</c:v>
                </c:pt>
                <c:pt idx="9">
                  <c:v>13.848159009449331</c:v>
                </c:pt>
                <c:pt idx="10">
                  <c:v>13.848159009449331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9-D74A-B9C4-E493692C913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NochildMarriedEmployedAway</c:v>
                </c:pt>
              </c:strCache>
            </c:strRef>
          </c:tx>
          <c:spPr>
            <a:ln w="19050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Sheet1!$I$2:$I$16</c:f>
              <c:numCache>
                <c:formatCode>_(* #,##0.00_);_(* \(#,##0.00\);_(* "-"??_);_(@_)</c:formatCode>
                <c:ptCount val="15"/>
                <c:pt idx="0">
                  <c:v>4.1655490585269028</c:v>
                </c:pt>
                <c:pt idx="1">
                  <c:v>4.0672282015286232</c:v>
                </c:pt>
                <c:pt idx="2">
                  <c:v>2.986322642298274</c:v>
                </c:pt>
                <c:pt idx="8">
                  <c:v>3.3269880468522235</c:v>
                </c:pt>
                <c:pt idx="9">
                  <c:v>3.3269880468522235</c:v>
                </c:pt>
                <c:pt idx="10">
                  <c:v>3.3269880468522235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9-D74A-B9C4-E493692C913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NochildMarriedNILF</c:v>
                </c:pt>
              </c:strCache>
            </c:strRef>
          </c:tx>
          <c:spPr>
            <a:ln w="19050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Sheet1!$J$2:$J$16</c:f>
              <c:numCache>
                <c:formatCode>_(* #,##0.00_);_(* \(#,##0.00\);_(* "-"??_);_(@_)</c:formatCode>
                <c:ptCount val="15"/>
                <c:pt idx="0">
                  <c:v>4.9165817284480449</c:v>
                </c:pt>
                <c:pt idx="1">
                  <c:v>5.1279051630010919</c:v>
                </c:pt>
                <c:pt idx="2">
                  <c:v>6.5221286507794298</c:v>
                </c:pt>
                <c:pt idx="8">
                  <c:v>2.7850662825195931</c:v>
                </c:pt>
                <c:pt idx="9">
                  <c:v>2.7850662825195931</c:v>
                </c:pt>
                <c:pt idx="10">
                  <c:v>2.7850662825195931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9-D74A-B9C4-E493692C913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NochildMarriedUnemployed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Sheet1!$K$2:$K$16</c:f>
              <c:numCache>
                <c:formatCode>_(* #,##0.00_);_(* \(#,##0.00\);_(* "-"??_);_(@_)</c:formatCode>
                <c:ptCount val="15"/>
                <c:pt idx="0">
                  <c:v>1.609355721259589</c:v>
                </c:pt>
                <c:pt idx="1">
                  <c:v>1.9536733738886289</c:v>
                </c:pt>
                <c:pt idx="2">
                  <c:v>2.2934957892850742</c:v>
                </c:pt>
                <c:pt idx="8">
                  <c:v>1.3205055649877382</c:v>
                </c:pt>
                <c:pt idx="9">
                  <c:v>1.3205055649877382</c:v>
                </c:pt>
                <c:pt idx="10">
                  <c:v>1.3205055649877382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959-D74A-B9C4-E493692C913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Sheet1!$L$2:$L$16</c:f>
              <c:numCache>
                <c:formatCode>General</c:formatCode>
                <c:ptCount val="15"/>
                <c:pt idx="4" formatCode="_(* #,##0.00_);_(* \(#,##0.00\);_(* &quot;-&quot;??_);_(@_)">
                  <c:v>18.268590455049942</c:v>
                </c:pt>
                <c:pt idx="5" formatCode="_(* #,##0.00_);_(* \(#,##0.00\);_(* &quot;-&quot;??_);_(@_)">
                  <c:v>17.427607034997337</c:v>
                </c:pt>
                <c:pt idx="6" formatCode="_(* #,##0.00_);_(* \(#,##0.00\);_(* &quot;-&quot;??_);_(@_)">
                  <c:v>17.280210734277247</c:v>
                </c:pt>
                <c:pt idx="12" formatCode="_(* #,##0.00_);_(* \(#,##0.00\);_(* &quot;-&quot;??_);_(@_)">
                  <c:v>34.929000146391452</c:v>
                </c:pt>
                <c:pt idx="13" formatCode="_(* #,##0.00_);_(* \(#,##0.00\);_(* &quot;-&quot;??_);_(@_)">
                  <c:v>34.929000146391452</c:v>
                </c:pt>
                <c:pt idx="14" formatCode="_(* #,##0.00_);_(* \(#,##0.00\);_(* &quot;-&quot;??_);_(@_)">
                  <c:v>34.929000146391452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E-5C41-B134-9F66869558D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Sheet1!$M$2:$M$16</c:f>
              <c:numCache>
                <c:formatCode>General</c:formatCode>
                <c:ptCount val="15"/>
                <c:pt idx="4" formatCode="_(* #,##0.00_);_(* \(#,##0.00\);_(* &quot;-&quot;??_);_(@_)">
                  <c:v>27.11986681465039</c:v>
                </c:pt>
                <c:pt idx="5" formatCode="_(* #,##0.00_);_(* \(#,##0.00\);_(* &quot;-&quot;??_);_(@_)">
                  <c:v>25.054775863089951</c:v>
                </c:pt>
                <c:pt idx="6" formatCode="_(* #,##0.00_);_(* \(#,##0.00\);_(* &quot;-&quot;??_);_(@_)">
                  <c:v>24.010536713862365</c:v>
                </c:pt>
                <c:pt idx="12" formatCode="_(* #,##0.00_);_(* \(#,##0.00\);_(* &quot;-&quot;??_);_(@_)">
                  <c:v>36.334358073488509</c:v>
                </c:pt>
                <c:pt idx="13" formatCode="_(* #,##0.00_);_(* \(#,##0.00\);_(* &quot;-&quot;??_);_(@_)">
                  <c:v>36.334358073488509</c:v>
                </c:pt>
                <c:pt idx="14" formatCode="_(* #,##0.00_);_(* \(#,##0.00\);_(* &quot;-&quot;??_);_(@_)">
                  <c:v>36.334358073488509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E-5C41-B134-9F66869558DB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Sheet1!$N$2:$N$16</c:f>
              <c:numCache>
                <c:formatCode>General</c:formatCode>
                <c:ptCount val="15"/>
                <c:pt idx="4" formatCode="_(* #,##0.00_);_(* \(#,##0.00\);_(* &quot;-&quot;??_);_(@_)">
                  <c:v>2.730299667036626</c:v>
                </c:pt>
                <c:pt idx="5" formatCode="_(* #,##0.00_);_(* \(#,##0.00\);_(* &quot;-&quot;??_);_(@_)">
                  <c:v>3.1148220524663941</c:v>
                </c:pt>
                <c:pt idx="6" formatCode="_(* #,##0.00_);_(* \(#,##0.00\);_(* &quot;-&quot;??_);_(@_)">
                  <c:v>2.1666117879486335</c:v>
                </c:pt>
                <c:pt idx="12" formatCode="_(* #,##0.00_);_(* \(#,##0.00\);_(* &quot;-&quot;??_);_(@_)">
                  <c:v>5.065144195578978</c:v>
                </c:pt>
                <c:pt idx="13" formatCode="_(* #,##0.00_);_(* \(#,##0.00\);_(* &quot;-&quot;??_);_(@_)">
                  <c:v>5.065144195578978</c:v>
                </c:pt>
                <c:pt idx="14" formatCode="_(* #,##0.00_);_(* \(#,##0.00\);_(* &quot;-&quot;??_);_(@_)">
                  <c:v>5.065144195578978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EE-5C41-B134-9F66869558DB}"/>
            </c:ext>
          </c:extLst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Sheet1!$O$2:$O$16</c:f>
              <c:numCache>
                <c:formatCode>General</c:formatCode>
                <c:ptCount val="15"/>
                <c:pt idx="4" formatCode="_(* #,##0.00_);_(* \(#,##0.00\);_(* &quot;-&quot;??_);_(@_)">
                  <c:v>44.334073251942286</c:v>
                </c:pt>
                <c:pt idx="5" formatCode="_(* #,##0.00_);_(* \(#,##0.00\);_(* &quot;-&quot;??_);_(@_)">
                  <c:v>47.563214306863266</c:v>
                </c:pt>
                <c:pt idx="6" formatCode="_(* #,##0.00_);_(* \(#,##0.00\);_(* &quot;-&quot;??_);_(@_)">
                  <c:v>48.903523213697731</c:v>
                </c:pt>
                <c:pt idx="12" formatCode="_(* #,##0.00_);_(* \(#,##0.00\);_(* &quot;-&quot;??_);_(@_)">
                  <c:v>20.172741911872347</c:v>
                </c:pt>
                <c:pt idx="13" formatCode="_(* #,##0.00_);_(* \(#,##0.00\);_(* &quot;-&quot;??_);_(@_)">
                  <c:v>20.172741911872347</c:v>
                </c:pt>
                <c:pt idx="14" formatCode="_(* #,##0.00_);_(* \(#,##0.00\);_(* &quot;-&quot;??_);_(@_)">
                  <c:v>20.172741911872347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EE-5C41-B134-9F66869558DB}"/>
            </c:ext>
          </c:extLst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ChildUnmarriedUnemployed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Sheet1!$P$2:$P$16</c:f>
              <c:numCache>
                <c:formatCode>General</c:formatCode>
                <c:ptCount val="15"/>
                <c:pt idx="4" formatCode="_(* #,##0.00_);_(* \(#,##0.00\);_(* &quot;-&quot;??_);_(@_)">
                  <c:v>7.5471698113207557</c:v>
                </c:pt>
                <c:pt idx="5" formatCode="_(* #,##0.00_);_(* \(#,##0.00\);_(* &quot;-&quot;??_);_(@_)">
                  <c:v>6.8395807425830508</c:v>
                </c:pt>
                <c:pt idx="6" formatCode="_(* #,##0.00_);_(* \(#,##0.00\);_(* &quot;-&quot;??_);_(@_)">
                  <c:v>7.6391175502140278</c:v>
                </c:pt>
                <c:pt idx="12" formatCode="_(* #,##0.00_);_(* \(#,##0.00\);_(* &quot;-&quot;??_);_(@_)">
                  <c:v>3.4987556726687159</c:v>
                </c:pt>
                <c:pt idx="13" formatCode="_(* #,##0.00_);_(* \(#,##0.00\);_(* &quot;-&quot;??_);_(@_)">
                  <c:v>3.4987556726687159</c:v>
                </c:pt>
                <c:pt idx="14" formatCode="_(* #,##0.00_);_(* \(#,##0.00\);_(* &quot;-&quot;??_);_(@_)">
                  <c:v>3.4987556726687159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EE-5C41-B134-9F66869558DB}"/>
            </c:ext>
          </c:extLst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NochildUnmarriedEmployedFT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Sheet1!$Q$2:$Q$16</c:f>
              <c:numCache>
                <c:formatCode>General</c:formatCode>
                <c:ptCount val="15"/>
                <c:pt idx="4" formatCode="_(* #,##0.00_);_(* \(#,##0.00\);_(* &quot;-&quot;??_);_(@_)">
                  <c:v>68.895716609434302</c:v>
                </c:pt>
                <c:pt idx="5" formatCode="_(* #,##0.00_);_(* \(#,##0.00\);_(* &quot;-&quot;??_);_(@_)">
                  <c:v>65.466639059992744</c:v>
                </c:pt>
                <c:pt idx="6" formatCode="_(* #,##0.00_);_(* \(#,##0.00\);_(* &quot;-&quot;??_);_(@_)">
                  <c:v>60.675522017779613</c:v>
                </c:pt>
                <c:pt idx="12" formatCode="_(* #,##0.00_);_(* \(#,##0.00\);_(* &quot;-&quot;??_);_(@_)">
                  <c:v>72.089561692424624</c:v>
                </c:pt>
                <c:pt idx="13" formatCode="_(* #,##0.00_);_(* \(#,##0.00\);_(* &quot;-&quot;??_);_(@_)">
                  <c:v>72.089561692424624</c:v>
                </c:pt>
                <c:pt idx="14" formatCode="_(* #,##0.00_);_(* \(#,##0.00\);_(* &quot;-&quot;??_);_(@_)">
                  <c:v>72.089561692424624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EE-5C41-B134-9F66869558DB}"/>
            </c:ext>
          </c:extLst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NochildUnmarriedEmployedPT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  <a:prstDash val="sysDot"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Sheet1!$R$2:$R$16</c:f>
              <c:numCache>
                <c:formatCode>General</c:formatCode>
                <c:ptCount val="15"/>
                <c:pt idx="4" formatCode="_(* #,##0.00_);_(* \(#,##0.00\);_(* &quot;-&quot;??_);_(@_)">
                  <c:v>14.08690712865663</c:v>
                </c:pt>
                <c:pt idx="5" formatCode="_(* #,##0.00_);_(* \(#,##0.00\);_(* &quot;-&quot;??_);_(@_)">
                  <c:v>14.964542678192453</c:v>
                </c:pt>
                <c:pt idx="6" formatCode="_(* #,##0.00_);_(* \(#,##0.00\);_(* &quot;-&quot;??_);_(@_)">
                  <c:v>18.37657639032458</c:v>
                </c:pt>
                <c:pt idx="12" formatCode="_(* #,##0.00_);_(* \(#,##0.00\);_(* &quot;-&quot;??_);_(@_)">
                  <c:v>17.358120091208512</c:v>
                </c:pt>
                <c:pt idx="13" formatCode="_(* #,##0.00_);_(* \(#,##0.00\);_(* &quot;-&quot;??_);_(@_)">
                  <c:v>17.358120091208512</c:v>
                </c:pt>
                <c:pt idx="14" formatCode="_(* #,##0.00_);_(* \(#,##0.00\);_(* &quot;-&quot;??_);_(@_)">
                  <c:v>17.358120091208512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EE-5C41-B134-9F66869558DB}"/>
            </c:ext>
          </c:extLst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NochildUnmarriedEmployedAway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Sheet1!$S$2:$S$16</c:f>
              <c:numCache>
                <c:formatCode>General</c:formatCode>
                <c:ptCount val="15"/>
                <c:pt idx="4" formatCode="_(* #,##0.00_);_(* \(#,##0.00\);_(* &quot;-&quot;??_);_(@_)">
                  <c:v>4.7145697245100822</c:v>
                </c:pt>
                <c:pt idx="5" formatCode="_(* #,##0.00_);_(* \(#,##0.00\);_(* &quot;-&quot;??_);_(@_)">
                  <c:v>4.5266318132408507</c:v>
                </c:pt>
                <c:pt idx="6" formatCode="_(* #,##0.00_);_(* \(#,##0.00\);_(* &quot;-&quot;??_);_(@_)">
                  <c:v>1.8218937357866445</c:v>
                </c:pt>
                <c:pt idx="12" formatCode="_(* #,##0.00_);_(* \(#,##0.00\);_(* &quot;-&quot;??_);_(@_)">
                  <c:v>2.7784815471666247</c:v>
                </c:pt>
                <c:pt idx="13" formatCode="_(* #,##0.00_);_(* \(#,##0.00\);_(* &quot;-&quot;??_);_(@_)">
                  <c:v>2.7784815471666247</c:v>
                </c:pt>
                <c:pt idx="14" formatCode="_(* #,##0.00_);_(* \(#,##0.00\);_(* &quot;-&quot;??_);_(@_)">
                  <c:v>2.7784815471666247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EE-5C41-B134-9F66869558DB}"/>
            </c:ext>
          </c:extLst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NochildUnmarriedNILF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Sheet1!$T$2:$T$16</c:f>
              <c:numCache>
                <c:formatCode>General</c:formatCode>
                <c:ptCount val="15"/>
                <c:pt idx="4" formatCode="_(* #,##0.00_);_(* \(#,##0.00\);_(* &quot;-&quot;??_);_(@_)">
                  <c:v>8.0710541943146321</c:v>
                </c:pt>
                <c:pt idx="5" formatCode="_(* #,##0.00_);_(* \(#,##0.00\);_(* &quot;-&quot;??_);_(@_)">
                  <c:v>10.774367203271391</c:v>
                </c:pt>
                <c:pt idx="6" formatCode="_(* #,##0.00_);_(* \(#,##0.00\);_(* &quot;-&quot;??_);_(@_)">
                  <c:v>13.967851974364276</c:v>
                </c:pt>
                <c:pt idx="12" formatCode="_(* #,##0.00_);_(* \(#,##0.00\);_(* &quot;-&quot;??_);_(@_)">
                  <c:v>4.9636854995355115</c:v>
                </c:pt>
                <c:pt idx="13" formatCode="_(* #,##0.00_);_(* \(#,##0.00\);_(* &quot;-&quot;??_);_(@_)">
                  <c:v>4.9636854995355115</c:v>
                </c:pt>
                <c:pt idx="14" formatCode="_(* #,##0.00_);_(* \(#,##0.00\);_(* &quot;-&quot;??_);_(@_)">
                  <c:v>4.9636854995355115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2EE-5C41-B134-9F66869558DB}"/>
            </c:ext>
          </c:extLst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NochildUnmarriedUnemployed</c:v>
                </c:pt>
              </c:strCache>
            </c:strRef>
          </c:tx>
          <c:spPr>
            <a:ln w="19050" cap="rnd">
              <a:solidFill>
                <a:schemeClr val="bg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Y12</c:v>
                </c:pt>
                <c:pt idx="1">
                  <c:v>Y12</c:v>
                </c:pt>
                <c:pt idx="2">
                  <c:v>Y12</c:v>
                </c:pt>
                <c:pt idx="4">
                  <c:v>Y12</c:v>
                </c:pt>
                <c:pt idx="5">
                  <c:v>Y12</c:v>
                </c:pt>
                <c:pt idx="6">
                  <c:v>Y12</c:v>
                </c:pt>
                <c:pt idx="8">
                  <c:v>All bach</c:v>
                </c:pt>
                <c:pt idx="9">
                  <c:v>All bach</c:v>
                </c:pt>
                <c:pt idx="10">
                  <c:v>All bach</c:v>
                </c:pt>
                <c:pt idx="12">
                  <c:v>All bach</c:v>
                </c:pt>
                <c:pt idx="13">
                  <c:v>All bach</c:v>
                </c:pt>
                <c:pt idx="14">
                  <c:v>All bach</c:v>
                </c:pt>
              </c:strCache>
            </c:strRef>
          </c:cat>
          <c:val>
            <c:numRef>
              <c:f>Sheet1!$U$2:$U$16</c:f>
              <c:numCache>
                <c:formatCode>General</c:formatCode>
                <c:ptCount val="15"/>
                <c:pt idx="4" formatCode="_(* #,##0.00_);_(* \(#,##0.00\);_(* &quot;-&quot;??_);_(@_)">
                  <c:v>4.2317523430843513</c:v>
                </c:pt>
                <c:pt idx="5" formatCode="_(* #,##0.00_);_(* \(#,##0.00\);_(* &quot;-&quot;??_);_(@_)">
                  <c:v>4.2678192453025519</c:v>
                </c:pt>
                <c:pt idx="6" formatCode="_(* #,##0.00_);_(* \(#,##0.00\);_(* &quot;-&quot;??_);_(@_)">
                  <c:v>5.1581558817448832</c:v>
                </c:pt>
                <c:pt idx="12" formatCode="_(* #,##0.00_);_(* \(#,##0.00\);_(* &quot;-&quot;??_);_(@_)">
                  <c:v>2.8101511696647243</c:v>
                </c:pt>
                <c:pt idx="13" formatCode="_(* #,##0.00_);_(* \(#,##0.00\);_(* &quot;-&quot;??_);_(@_)">
                  <c:v>2.8101511696647243</c:v>
                </c:pt>
                <c:pt idx="14" formatCode="_(* #,##0.00_);_(* \(#,##0.00\);_(* &quot;-&quot;??_);_(@_)">
                  <c:v>2.8101511696647243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EE-5C41-B134-9F6686955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877471"/>
        <c:axId val="406967951"/>
      </c:lineChart>
      <c:catAx>
        <c:axId val="40187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67951"/>
        <c:crosses val="autoZero"/>
        <c:auto val="1"/>
        <c:lblAlgn val="ctr"/>
        <c:lblOffset val="100"/>
        <c:noMultiLvlLbl val="0"/>
      </c:catAx>
      <c:valAx>
        <c:axId val="406967951"/>
        <c:scaling>
          <c:orientation val="minMax"/>
          <c:max val="8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877471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Education Professionals</c:v>
                </c:pt>
                <c:pt idx="21">
                  <c:v>Sales Assistants and Salespersons</c:v>
                </c:pt>
                <c:pt idx="25">
                  <c:v>Health Professionals</c:v>
                </c:pt>
                <c:pt idx="29">
                  <c:v>Hospitality, Retail and Service Managers</c:v>
                </c:pt>
                <c:pt idx="33">
                  <c:v>Office Managers and Program Administrators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25.128950236106068</c:v>
                </c:pt>
                <c:pt idx="1">
                  <c:v>27.012866938901304</c:v>
                </c:pt>
                <c:pt idx="2">
                  <c:v>20.174648277773926</c:v>
                </c:pt>
                <c:pt idx="4">
                  <c:v>6.5019978205593896</c:v>
                </c:pt>
                <c:pt idx="5">
                  <c:v>6.4411742044841667</c:v>
                </c:pt>
                <c:pt idx="6">
                  <c:v>6.6463372375077965</c:v>
                </c:pt>
                <c:pt idx="8">
                  <c:v>7.9622230294224483</c:v>
                </c:pt>
                <c:pt idx="9">
                  <c:v>7.6045920332845363</c:v>
                </c:pt>
                <c:pt idx="10">
                  <c:v>6.3206043384849959</c:v>
                </c:pt>
                <c:pt idx="12">
                  <c:v>6.5019978205593896</c:v>
                </c:pt>
                <c:pt idx="13">
                  <c:v>6.9034594344710678</c:v>
                </c:pt>
                <c:pt idx="14">
                  <c:v>5.468154411255111</c:v>
                </c:pt>
                <c:pt idx="16">
                  <c:v>4.431529240828187</c:v>
                </c:pt>
                <c:pt idx="17">
                  <c:v>4.5766237768703286</c:v>
                </c:pt>
                <c:pt idx="18">
                  <c:v>4.9760898191142839</c:v>
                </c:pt>
                <c:pt idx="20">
                  <c:v>2.0777333817653467</c:v>
                </c:pt>
                <c:pt idx="21">
                  <c:v>2.2266738577702441</c:v>
                </c:pt>
                <c:pt idx="22">
                  <c:v>3.4929655554785501</c:v>
                </c:pt>
                <c:pt idx="24">
                  <c:v>1.9397021431165999</c:v>
                </c:pt>
                <c:pt idx="25">
                  <c:v>2.1419215656059789</c:v>
                </c:pt>
                <c:pt idx="26">
                  <c:v>2.1761729849608424</c:v>
                </c:pt>
                <c:pt idx="28">
                  <c:v>2.6007991282237559</c:v>
                </c:pt>
                <c:pt idx="29">
                  <c:v>2.3730641805994299</c:v>
                </c:pt>
                <c:pt idx="30">
                  <c:v>2.1900339593873448</c:v>
                </c:pt>
                <c:pt idx="32">
                  <c:v>1.1768979295314201</c:v>
                </c:pt>
                <c:pt idx="33">
                  <c:v>1.4022651976269358</c:v>
                </c:pt>
                <c:pt idx="34">
                  <c:v>1.3237230577309584</c:v>
                </c:pt>
                <c:pt idx="36">
                  <c:v>0.71921540138031237</c:v>
                </c:pt>
                <c:pt idx="37">
                  <c:v>0.7011325988134679</c:v>
                </c:pt>
                <c:pt idx="38">
                  <c:v>0.91482431214914406</c:v>
                </c:pt>
                <c:pt idx="40">
                  <c:v>28.964765710134401</c:v>
                </c:pt>
                <c:pt idx="41">
                  <c:v>23.900146390322845</c:v>
                </c:pt>
                <c:pt idx="42">
                  <c:v>29.274377988772613</c:v>
                </c:pt>
                <c:pt idx="44">
                  <c:v>11.994188158372685</c:v>
                </c:pt>
                <c:pt idx="45">
                  <c:v>14.716079821249711</c:v>
                </c:pt>
                <c:pt idx="46">
                  <c:v>17.042068057384434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Engineering, ICT and Science Technicians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Education Professionals</c:v>
                </c:pt>
                <c:pt idx="21">
                  <c:v>Sales Assistants and Salespersons</c:v>
                </c:pt>
                <c:pt idx="25">
                  <c:v>Health Professionals</c:v>
                </c:pt>
                <c:pt idx="29">
                  <c:v>Hospitality, Retail and Service Managers</c:v>
                </c:pt>
                <c:pt idx="33">
                  <c:v>Office Managers and Program Administrators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23.431007500944364</c:v>
                </c:pt>
                <c:pt idx="1">
                  <c:v>25.529880478087652</c:v>
                </c:pt>
                <c:pt idx="2">
                  <c:v>20.367518190026026</c:v>
                </c:pt>
                <c:pt idx="4">
                  <c:v>6.8371917327721121</c:v>
                </c:pt>
                <c:pt idx="5">
                  <c:v>6.7357237715803455</c:v>
                </c:pt>
                <c:pt idx="6">
                  <c:v>6.9148653672526432</c:v>
                </c:pt>
                <c:pt idx="8">
                  <c:v>5.7039555339701042</c:v>
                </c:pt>
                <c:pt idx="9">
                  <c:v>5.7370517928286855</c:v>
                </c:pt>
                <c:pt idx="10">
                  <c:v>5.66147963248181</c:v>
                </c:pt>
                <c:pt idx="12">
                  <c:v>6.9721008040580648</c:v>
                </c:pt>
                <c:pt idx="13">
                  <c:v>6.1620185922974766</c:v>
                </c:pt>
                <c:pt idx="14">
                  <c:v>5.8420521535928627</c:v>
                </c:pt>
                <c:pt idx="16">
                  <c:v>4.786573849225622</c:v>
                </c:pt>
                <c:pt idx="17">
                  <c:v>4.9667994687915007</c:v>
                </c:pt>
                <c:pt idx="18">
                  <c:v>4.5992883318285624</c:v>
                </c:pt>
                <c:pt idx="20">
                  <c:v>2.2071124062381955</c:v>
                </c:pt>
                <c:pt idx="21">
                  <c:v>2.4860557768924303</c:v>
                </c:pt>
                <c:pt idx="22">
                  <c:v>3.4308779011099895</c:v>
                </c:pt>
                <c:pt idx="24">
                  <c:v>2.9679995682909719</c:v>
                </c:pt>
                <c:pt idx="25">
                  <c:v>2.9747675962815405</c:v>
                </c:pt>
                <c:pt idx="26">
                  <c:v>3.4043231185936587</c:v>
                </c:pt>
                <c:pt idx="28">
                  <c:v>1.7915924666774594</c:v>
                </c:pt>
                <c:pt idx="29">
                  <c:v>1.6626826029216466</c:v>
                </c:pt>
                <c:pt idx="30">
                  <c:v>2.0022306017313718</c:v>
                </c:pt>
                <c:pt idx="32">
                  <c:v>2.5416869030273594</c:v>
                </c:pt>
                <c:pt idx="33">
                  <c:v>2.7835325365205841</c:v>
                </c:pt>
                <c:pt idx="34">
                  <c:v>2.3846194699665411</c:v>
                </c:pt>
                <c:pt idx="36">
                  <c:v>1.9426906265177271</c:v>
                </c:pt>
                <c:pt idx="37">
                  <c:v>1.8645418326693228</c:v>
                </c:pt>
                <c:pt idx="38">
                  <c:v>2.5173933825481969</c:v>
                </c:pt>
                <c:pt idx="40">
                  <c:v>22.492040364794136</c:v>
                </c:pt>
                <c:pt idx="41">
                  <c:v>20.265604249668002</c:v>
                </c:pt>
                <c:pt idx="42">
                  <c:v>23.989590525253604</c:v>
                </c:pt>
                <c:pt idx="44">
                  <c:v>18.326048243483893</c:v>
                </c:pt>
                <c:pt idx="45">
                  <c:v>18.831341301460824</c:v>
                </c:pt>
                <c:pt idx="46">
                  <c:v>18.885761325614745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</c:v>
                </c:pt>
              </c:strCache>
            </c:strRef>
          </c:tx>
          <c:spPr>
            <a:ln w="28575">
              <a:solidFill>
                <a:srgbClr val="621214">
                  <a:lumMod val="60000"/>
                  <a:lumOff val="40000"/>
                </a:srgbClr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0.0%</c:formatCode>
                <c:ptCount val="7"/>
                <c:pt idx="0">
                  <c:v>0.31562280749183907</c:v>
                </c:pt>
                <c:pt idx="1">
                  <c:v>0.32875270642356674</c:v>
                </c:pt>
                <c:pt idx="2">
                  <c:v>0.35917229031813802</c:v>
                </c:pt>
                <c:pt idx="4">
                  <c:v>0.18204358246783658</c:v>
                </c:pt>
                <c:pt idx="5">
                  <c:v>0.19495793606281547</c:v>
                </c:pt>
                <c:pt idx="6">
                  <c:v>0.21468621579071356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Non-Prog/Man</c:v>
                </c:pt>
              </c:strCache>
            </c:strRef>
          </c:tx>
          <c:spPr>
            <a:ln w="28575">
              <a:solidFill>
                <a:srgbClr val="D4582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0.0%</c:formatCode>
                <c:ptCount val="7"/>
                <c:pt idx="0">
                  <c:v>0.52111029101850947</c:v>
                </c:pt>
                <c:pt idx="1">
                  <c:v>0.51283592201642425</c:v>
                </c:pt>
                <c:pt idx="2">
                  <c:v>0.49272196208052144</c:v>
                </c:pt>
                <c:pt idx="4">
                  <c:v>0.20861393627172298</c:v>
                </c:pt>
                <c:pt idx="5">
                  <c:v>0.21471778922143475</c:v>
                </c:pt>
                <c:pt idx="6">
                  <c:v>0.22888334589874748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</c:v>
                </c:pt>
              </c:strCache>
            </c:strRef>
          </c:tx>
          <c:spPr>
            <a:ln w="28575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Sheet1!$D$2:$D$8</c:f>
              <c:numCache>
                <c:formatCode>0.0%</c:formatCode>
                <c:ptCount val="7"/>
                <c:pt idx="0">
                  <c:v>0.1066911521852283</c:v>
                </c:pt>
                <c:pt idx="1">
                  <c:v>0.10174223756732907</c:v>
                </c:pt>
                <c:pt idx="2">
                  <c:v>9.4901413946655647E-2</c:v>
                </c:pt>
                <c:pt idx="4">
                  <c:v>0.1211509708506871</c:v>
                </c:pt>
                <c:pt idx="5">
                  <c:v>0.12087798908886963</c:v>
                </c:pt>
                <c:pt idx="6">
                  <c:v>0.1214359672358077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Prof</c:v>
                </c:pt>
              </c:strCache>
            </c:strRef>
          </c:tx>
          <c:spPr>
            <a:ln w="28575">
              <a:solidFill>
                <a:srgbClr val="FFC35A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  <c:pt idx="4">
                  <c:v>2006</c:v>
                </c:pt>
                <c:pt idx="5">
                  <c:v>2011</c:v>
                </c:pt>
                <c:pt idx="6">
                  <c:v>2016</c:v>
                </c:pt>
              </c:numCache>
            </c:numRef>
          </c:cat>
          <c:val>
            <c:numRef>
              <c:f>Sheet1!$E$2:$E$8</c:f>
              <c:numCache>
                <c:formatCode>0.0%</c:formatCode>
                <c:ptCount val="7"/>
                <c:pt idx="0">
                  <c:v>5.6575749304423224E-2</c:v>
                </c:pt>
                <c:pt idx="1">
                  <c:v>5.6669133992679997E-2</c:v>
                </c:pt>
                <c:pt idx="2">
                  <c:v>5.3204333654684847E-2</c:v>
                </c:pt>
                <c:pt idx="4">
                  <c:v>0.48819151040975334</c:v>
                </c:pt>
                <c:pt idx="5">
                  <c:v>0.46944628562688012</c:v>
                </c:pt>
                <c:pt idx="6">
                  <c:v>0.43499447107473127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3-4040-AE0F-A3F3E588A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915264"/>
        <c:axId val="331917184"/>
      </c:line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0.60000000000000009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ICT Professionals</c:v>
                </c:pt>
                <c:pt idx="5">
                  <c:v>Specialist Managers</c:v>
                </c:pt>
                <c:pt idx="9">
                  <c:v>Business, Human Resource and Marketing Professionals</c:v>
                </c:pt>
                <c:pt idx="13">
                  <c:v>Engineering, ICT and Science Technicians</c:v>
                </c:pt>
                <c:pt idx="17">
                  <c:v>Office Managers and Program Administrators</c:v>
                </c:pt>
                <c:pt idx="21">
                  <c:v>Hospitality, Retail and Service Managers</c:v>
                </c:pt>
                <c:pt idx="25">
                  <c:v>Sales Assistants and Salespersons</c:v>
                </c:pt>
                <c:pt idx="29">
                  <c:v>Numerical Clerks</c:v>
                </c:pt>
                <c:pt idx="33">
                  <c:v>Design, Engineering, Science and Transport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52.231061916291942</c:v>
                </c:pt>
                <c:pt idx="1">
                  <c:v>48.917647973261822</c:v>
                </c:pt>
                <c:pt idx="2">
                  <c:v>45.445064163605856</c:v>
                </c:pt>
                <c:pt idx="4">
                  <c:v>7.4961703809853244</c:v>
                </c:pt>
                <c:pt idx="5">
                  <c:v>8.9619525086471565</c:v>
                </c:pt>
                <c:pt idx="6">
                  <c:v>10.329660363669342</c:v>
                </c:pt>
                <c:pt idx="8">
                  <c:v>4.9513267776844394</c:v>
                </c:pt>
                <c:pt idx="9">
                  <c:v>6.1210213361315144</c:v>
                </c:pt>
                <c:pt idx="10">
                  <c:v>6.1987031242914794</c:v>
                </c:pt>
                <c:pt idx="12">
                  <c:v>8.1237337550032116</c:v>
                </c:pt>
                <c:pt idx="13">
                  <c:v>8.2079981345458783</c:v>
                </c:pt>
                <c:pt idx="14">
                  <c:v>7.8311340860653873</c:v>
                </c:pt>
                <c:pt idx="16">
                  <c:v>1.3193655186045361</c:v>
                </c:pt>
                <c:pt idx="17">
                  <c:v>1.5156814737087561</c:v>
                </c:pt>
                <c:pt idx="18">
                  <c:v>1.5462748832358411</c:v>
                </c:pt>
                <c:pt idx="20">
                  <c:v>1.8184513514849039</c:v>
                </c:pt>
                <c:pt idx="21">
                  <c:v>2.4445221716995063</c:v>
                </c:pt>
                <c:pt idx="22">
                  <c:v>2.2219199201922639</c:v>
                </c:pt>
                <c:pt idx="24">
                  <c:v>1.53678904976034</c:v>
                </c:pt>
                <c:pt idx="25">
                  <c:v>1.5079087482025573</c:v>
                </c:pt>
                <c:pt idx="26">
                  <c:v>1.8002085884006713</c:v>
                </c:pt>
                <c:pt idx="28">
                  <c:v>0.64732914957750665</c:v>
                </c:pt>
                <c:pt idx="29">
                  <c:v>1.1076133846333218</c:v>
                </c:pt>
                <c:pt idx="30">
                  <c:v>0.70738675010202701</c:v>
                </c:pt>
                <c:pt idx="32">
                  <c:v>1.7789198003656668</c:v>
                </c:pt>
                <c:pt idx="33">
                  <c:v>1.9198632000310907</c:v>
                </c:pt>
                <c:pt idx="34">
                  <c:v>1.6278964313245363</c:v>
                </c:pt>
                <c:pt idx="36">
                  <c:v>0.82027968572416854</c:v>
                </c:pt>
                <c:pt idx="37">
                  <c:v>0.726749834829583</c:v>
                </c:pt>
                <c:pt idx="38">
                  <c:v>0.72099034145014285</c:v>
                </c:pt>
                <c:pt idx="40">
                  <c:v>13.707565350595416</c:v>
                </c:pt>
                <c:pt idx="41">
                  <c:v>12.929928879561629</c:v>
                </c:pt>
                <c:pt idx="42">
                  <c:v>14.932208769781909</c:v>
                </c:pt>
                <c:pt idx="44">
                  <c:v>5.5690072639225177</c:v>
                </c:pt>
                <c:pt idx="45">
                  <c:v>5.6391123547471924</c:v>
                </c:pt>
                <c:pt idx="46">
                  <c:v>6.6385525778805601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ICT Professionals</c:v>
                </c:pt>
                <c:pt idx="5">
                  <c:v>Specialist Managers</c:v>
                </c:pt>
                <c:pt idx="9">
                  <c:v>Business, Human Resource and Marketing Professionals</c:v>
                </c:pt>
                <c:pt idx="13">
                  <c:v>Engineering, ICT and Science Technicians</c:v>
                </c:pt>
                <c:pt idx="17">
                  <c:v>Office Managers and Program Administrators</c:v>
                </c:pt>
                <c:pt idx="21">
                  <c:v>Hospitality, Retail and Service Managers</c:v>
                </c:pt>
                <c:pt idx="25">
                  <c:v>Sales Assistants and Salespersons</c:v>
                </c:pt>
                <c:pt idx="29">
                  <c:v>Numerical Clerks</c:v>
                </c:pt>
                <c:pt idx="33">
                  <c:v>Design, Engineering, Science and Transport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36.333052985702267</c:v>
                </c:pt>
                <c:pt idx="1">
                  <c:v>32.086398497417434</c:v>
                </c:pt>
                <c:pt idx="2">
                  <c:v>26.837308512701181</c:v>
                </c:pt>
                <c:pt idx="4">
                  <c:v>7.8385197645079892</c:v>
                </c:pt>
                <c:pt idx="5">
                  <c:v>8.4989826263891075</c:v>
                </c:pt>
                <c:pt idx="6">
                  <c:v>9.036261392282336</c:v>
                </c:pt>
                <c:pt idx="8">
                  <c:v>10.109335576114383</c:v>
                </c:pt>
                <c:pt idx="9">
                  <c:v>11.222413523243075</c:v>
                </c:pt>
                <c:pt idx="10">
                  <c:v>10.335466356408766</c:v>
                </c:pt>
                <c:pt idx="12">
                  <c:v>6.2237174095878887</c:v>
                </c:pt>
                <c:pt idx="13">
                  <c:v>5.0555642510565031</c:v>
                </c:pt>
                <c:pt idx="14">
                  <c:v>4.5375218150087253</c:v>
                </c:pt>
                <c:pt idx="16">
                  <c:v>3.2127838519764507</c:v>
                </c:pt>
                <c:pt idx="17">
                  <c:v>3.7564564094537483</c:v>
                </c:pt>
                <c:pt idx="18">
                  <c:v>3.8200504169090559</c:v>
                </c:pt>
                <c:pt idx="20">
                  <c:v>1.59798149705635</c:v>
                </c:pt>
                <c:pt idx="21">
                  <c:v>2.4260447644388794</c:v>
                </c:pt>
                <c:pt idx="22">
                  <c:v>2.3657165018421562</c:v>
                </c:pt>
                <c:pt idx="24">
                  <c:v>1.5643397813288478</c:v>
                </c:pt>
                <c:pt idx="25">
                  <c:v>1.4712787603693849</c:v>
                </c:pt>
                <c:pt idx="26">
                  <c:v>2.1136319565638937</c:v>
                </c:pt>
                <c:pt idx="28">
                  <c:v>2.8931875525651809</c:v>
                </c:pt>
                <c:pt idx="29">
                  <c:v>4.2886210674596965</c:v>
                </c:pt>
                <c:pt idx="30">
                  <c:v>3.0250145433391507</c:v>
                </c:pt>
                <c:pt idx="32">
                  <c:v>1.2111017661900756</c:v>
                </c:pt>
                <c:pt idx="33">
                  <c:v>1.8938801064329314</c:v>
                </c:pt>
                <c:pt idx="34">
                  <c:v>1.9197207678883073</c:v>
                </c:pt>
                <c:pt idx="36">
                  <c:v>2.4390243902439024</c:v>
                </c:pt>
                <c:pt idx="37">
                  <c:v>2.2225700422601347</c:v>
                </c:pt>
                <c:pt idx="38">
                  <c:v>2.1524141942990109</c:v>
                </c:pt>
                <c:pt idx="40">
                  <c:v>12.733389402859544</c:v>
                </c:pt>
                <c:pt idx="41">
                  <c:v>12.16152762560651</c:v>
                </c:pt>
                <c:pt idx="42">
                  <c:v>15.687415163854951</c:v>
                </c:pt>
                <c:pt idx="44">
                  <c:v>13.843566021867115</c:v>
                </c:pt>
                <c:pt idx="45">
                  <c:v>14.916262325872593</c:v>
                </c:pt>
                <c:pt idx="46">
                  <c:v>18.169478378902461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5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46.389155044536714</c:v>
                </c:pt>
                <c:pt idx="1">
                  <c:v>54.046674900864588</c:v>
                </c:pt>
                <c:pt idx="2">
                  <c:v>50.381514734827036</c:v>
                </c:pt>
                <c:pt idx="4">
                  <c:v>12.331878349125235</c:v>
                </c:pt>
                <c:pt idx="5">
                  <c:v>11.398946889423389</c:v>
                </c:pt>
                <c:pt idx="6">
                  <c:v>10.44784167812559</c:v>
                </c:pt>
                <c:pt idx="8">
                  <c:v>13.25455126157777</c:v>
                </c:pt>
                <c:pt idx="9">
                  <c:v>9.9720470649418189</c:v>
                </c:pt>
                <c:pt idx="10">
                  <c:v>6.9832025667987807</c:v>
                </c:pt>
                <c:pt idx="12">
                  <c:v>4.2230029454558355</c:v>
                </c:pt>
                <c:pt idx="13">
                  <c:v>3.5591237079893387</c:v>
                </c:pt>
                <c:pt idx="14">
                  <c:v>3.6371970125913347</c:v>
                </c:pt>
                <c:pt idx="16">
                  <c:v>3.4848646154938074</c:v>
                </c:pt>
                <c:pt idx="17">
                  <c:v>3.2633426509783527</c:v>
                </c:pt>
                <c:pt idx="18">
                  <c:v>3.7126910943945641</c:v>
                </c:pt>
                <c:pt idx="20">
                  <c:v>2.0973065048440329</c:v>
                </c:pt>
                <c:pt idx="21">
                  <c:v>1.7811870246375867</c:v>
                </c:pt>
                <c:pt idx="22">
                  <c:v>2.2998732777912592</c:v>
                </c:pt>
                <c:pt idx="24">
                  <c:v>0.70265091025231552</c:v>
                </c:pt>
                <c:pt idx="25">
                  <c:v>0.62731586816615748</c:v>
                </c:pt>
                <c:pt idx="26">
                  <c:v>1.1431960958774838</c:v>
                </c:pt>
                <c:pt idx="28">
                  <c:v>1.3130345292593775</c:v>
                </c:pt>
                <c:pt idx="29">
                  <c:v>1.2871351491906651</c:v>
                </c:pt>
                <c:pt idx="30">
                  <c:v>1.3319313003855591</c:v>
                </c:pt>
                <c:pt idx="32">
                  <c:v>0.66716349054260271</c:v>
                </c:pt>
                <c:pt idx="33">
                  <c:v>0.60456347916531239</c:v>
                </c:pt>
                <c:pt idx="34">
                  <c:v>0.73337108037423493</c:v>
                </c:pt>
                <c:pt idx="36">
                  <c:v>0.77007700770077003</c:v>
                </c:pt>
                <c:pt idx="37">
                  <c:v>0.57531040759279728</c:v>
                </c:pt>
                <c:pt idx="38">
                  <c:v>0.76302946965407537</c:v>
                </c:pt>
                <c:pt idx="40">
                  <c:v>10.550409879697654</c:v>
                </c:pt>
                <c:pt idx="41">
                  <c:v>8.5483975817460873</c:v>
                </c:pt>
                <c:pt idx="42">
                  <c:v>12.626385181590237</c:v>
                </c:pt>
                <c:pt idx="44">
                  <c:v>4.2159054615138931</c:v>
                </c:pt>
                <c:pt idx="45">
                  <c:v>4.335955275303907</c:v>
                </c:pt>
                <c:pt idx="46">
                  <c:v>5.9397665075898516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Specialist Managers</c:v>
                </c:pt>
                <c:pt idx="9">
                  <c:v>ICT Professionals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41.662140141227596</c:v>
                </c:pt>
                <c:pt idx="1">
                  <c:v>46.8996062992126</c:v>
                </c:pt>
                <c:pt idx="2">
                  <c:v>41.139151275905824</c:v>
                </c:pt>
                <c:pt idx="4">
                  <c:v>10.374796306355242</c:v>
                </c:pt>
                <c:pt idx="5">
                  <c:v>9.6456692913385815</c:v>
                </c:pt>
                <c:pt idx="6">
                  <c:v>9.0370788100944601</c:v>
                </c:pt>
                <c:pt idx="8">
                  <c:v>7.0794857867101211</c:v>
                </c:pt>
                <c:pt idx="9">
                  <c:v>6.0531496062992121</c:v>
                </c:pt>
                <c:pt idx="10">
                  <c:v>6.5416607923304673</c:v>
                </c:pt>
                <c:pt idx="12">
                  <c:v>5.9025891725511492</c:v>
                </c:pt>
                <c:pt idx="13">
                  <c:v>5.265748031496063</c:v>
                </c:pt>
                <c:pt idx="14">
                  <c:v>5.6111659382489778</c:v>
                </c:pt>
                <c:pt idx="16">
                  <c:v>2.8426579757378239</c:v>
                </c:pt>
                <c:pt idx="17">
                  <c:v>3.3136482939632548</c:v>
                </c:pt>
                <c:pt idx="18">
                  <c:v>3.7360778232059779</c:v>
                </c:pt>
                <c:pt idx="20">
                  <c:v>3.3858410284265799</c:v>
                </c:pt>
                <c:pt idx="21">
                  <c:v>2.7066929133858268</c:v>
                </c:pt>
                <c:pt idx="22">
                  <c:v>3.1298463273650081</c:v>
                </c:pt>
                <c:pt idx="24">
                  <c:v>0.81477457903313422</c:v>
                </c:pt>
                <c:pt idx="25">
                  <c:v>1.0006561679790027</c:v>
                </c:pt>
                <c:pt idx="26">
                  <c:v>1.7623008600028196</c:v>
                </c:pt>
                <c:pt idx="28">
                  <c:v>1.1587905124026796</c:v>
                </c:pt>
                <c:pt idx="29">
                  <c:v>1.1318897637795275</c:v>
                </c:pt>
                <c:pt idx="30">
                  <c:v>1.2265613985619626</c:v>
                </c:pt>
                <c:pt idx="32">
                  <c:v>1.4665942422596416</c:v>
                </c:pt>
                <c:pt idx="33">
                  <c:v>1.1811023622047243</c:v>
                </c:pt>
                <c:pt idx="34">
                  <c:v>1.3111518398420978</c:v>
                </c:pt>
                <c:pt idx="36">
                  <c:v>1.3398515299655984</c:v>
                </c:pt>
                <c:pt idx="37">
                  <c:v>1.0498687664041995</c:v>
                </c:pt>
                <c:pt idx="38">
                  <c:v>1.0714789228817143</c:v>
                </c:pt>
                <c:pt idx="40">
                  <c:v>10.555857323918147</c:v>
                </c:pt>
                <c:pt idx="41">
                  <c:v>7.644356955380573</c:v>
                </c:pt>
                <c:pt idx="42">
                  <c:v>11.631185676018603</c:v>
                </c:pt>
                <c:pt idx="44">
                  <c:v>13.416621401412277</c:v>
                </c:pt>
                <c:pt idx="45">
                  <c:v>14.107611548556431</c:v>
                </c:pt>
                <c:pt idx="46">
                  <c:v>13.802340335542084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Farmers and Farm Managers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Skilled Animal and Horticultural Workers</c:v>
                </c:pt>
                <c:pt idx="25">
                  <c:v>Office Managers and Program Administrators</c:v>
                </c:pt>
                <c:pt idx="29">
                  <c:v>Farm, Forestry and Garden Workers</c:v>
                </c:pt>
                <c:pt idx="33">
                  <c:v>Sales Assistants and Salespersons</c:v>
                </c:pt>
                <c:pt idx="37">
                  <c:v>Hospitality, Retail and Service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27.740040389205067</c:v>
                </c:pt>
                <c:pt idx="1">
                  <c:v>30.720299345182411</c:v>
                </c:pt>
                <c:pt idx="2">
                  <c:v>26.128890837352039</c:v>
                </c:pt>
                <c:pt idx="4">
                  <c:v>11.56599963282541</c:v>
                </c:pt>
                <c:pt idx="5">
                  <c:v>11.618334892422826</c:v>
                </c:pt>
                <c:pt idx="6">
                  <c:v>11.902674265672951</c:v>
                </c:pt>
                <c:pt idx="8">
                  <c:v>8.2614283091610066</c:v>
                </c:pt>
                <c:pt idx="9">
                  <c:v>7.6707202993451826</c:v>
                </c:pt>
                <c:pt idx="10">
                  <c:v>6.8829460762823329</c:v>
                </c:pt>
                <c:pt idx="12">
                  <c:v>4.7732696897374698</c:v>
                </c:pt>
                <c:pt idx="13">
                  <c:v>5.1449953227315248</c:v>
                </c:pt>
                <c:pt idx="14">
                  <c:v>5.7650153441473044</c:v>
                </c:pt>
                <c:pt idx="16">
                  <c:v>5.0302919038002569</c:v>
                </c:pt>
                <c:pt idx="17">
                  <c:v>4.6024321796071099</c:v>
                </c:pt>
                <c:pt idx="18">
                  <c:v>4.5155633494081542</c:v>
                </c:pt>
                <c:pt idx="20">
                  <c:v>3.396364971543969</c:v>
                </c:pt>
                <c:pt idx="21">
                  <c:v>2.8250701590271281</c:v>
                </c:pt>
                <c:pt idx="22">
                  <c:v>2.7838667251205611</c:v>
                </c:pt>
                <c:pt idx="24">
                  <c:v>2.1479713603818613</c:v>
                </c:pt>
                <c:pt idx="25">
                  <c:v>2.4508886810102899</c:v>
                </c:pt>
                <c:pt idx="26">
                  <c:v>2.0385795703638756</c:v>
                </c:pt>
                <c:pt idx="28">
                  <c:v>2.9557554617220489</c:v>
                </c:pt>
                <c:pt idx="29">
                  <c:v>2.8999064546304956</c:v>
                </c:pt>
                <c:pt idx="30">
                  <c:v>3.9017974572555896</c:v>
                </c:pt>
                <c:pt idx="32">
                  <c:v>1.8725904167431615</c:v>
                </c:pt>
                <c:pt idx="33">
                  <c:v>1.7025257249766137</c:v>
                </c:pt>
                <c:pt idx="34">
                  <c:v>2.4989039894782987</c:v>
                </c:pt>
                <c:pt idx="36">
                  <c:v>2.4600697631723887</c:v>
                </c:pt>
                <c:pt idx="37">
                  <c:v>3.3302151543498595</c:v>
                </c:pt>
                <c:pt idx="38">
                  <c:v>2.4112231477422181</c:v>
                </c:pt>
                <c:pt idx="40">
                  <c:v>23.88470717826327</c:v>
                </c:pt>
                <c:pt idx="41">
                  <c:v>20.972871842843787</c:v>
                </c:pt>
                <c:pt idx="42">
                  <c:v>24.068391056554134</c:v>
                </c:pt>
                <c:pt idx="44">
                  <c:v>5.9115109234440979</c:v>
                </c:pt>
                <c:pt idx="45">
                  <c:v>6.0617399438727784</c:v>
                </c:pt>
                <c:pt idx="46">
                  <c:v>7.1021481806225335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Farmers and Farm Managers</c:v>
                </c:pt>
                <c:pt idx="9">
                  <c:v>Specialist Managers</c:v>
                </c:pt>
                <c:pt idx="13">
                  <c:v>Business, Human Resource and Marketing Professionals</c:v>
                </c:pt>
                <c:pt idx="17">
                  <c:v>Engineering, ICT and Science Technicians</c:v>
                </c:pt>
                <c:pt idx="21">
                  <c:v>Skilled Animal and Horticultural Workers</c:v>
                </c:pt>
                <c:pt idx="25">
                  <c:v>Office Managers and Program Administrators</c:v>
                </c:pt>
                <c:pt idx="29">
                  <c:v>Farm, Forestry and Garden Workers</c:v>
                </c:pt>
                <c:pt idx="33">
                  <c:v>Sales Assistants and Salespersons</c:v>
                </c:pt>
                <c:pt idx="37">
                  <c:v>Hospitality, Retail and Service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28.180803571428569</c:v>
                </c:pt>
                <c:pt idx="1">
                  <c:v>29.694019471488176</c:v>
                </c:pt>
                <c:pt idx="2">
                  <c:v>22.381607388484966</c:v>
                </c:pt>
                <c:pt idx="4">
                  <c:v>2.473958333333333</c:v>
                </c:pt>
                <c:pt idx="5">
                  <c:v>2.5382475660639776</c:v>
                </c:pt>
                <c:pt idx="6">
                  <c:v>3.7728433876989582</c:v>
                </c:pt>
                <c:pt idx="8">
                  <c:v>5.46875</c:v>
                </c:pt>
                <c:pt idx="9">
                  <c:v>6.2934631432545203</c:v>
                </c:pt>
                <c:pt idx="10">
                  <c:v>5.9736686971900177</c:v>
                </c:pt>
                <c:pt idx="12">
                  <c:v>6.2313988095238093</c:v>
                </c:pt>
                <c:pt idx="13">
                  <c:v>5.8240611961057027</c:v>
                </c:pt>
                <c:pt idx="14">
                  <c:v>5.5413637256828459</c:v>
                </c:pt>
                <c:pt idx="16">
                  <c:v>4.296875</c:v>
                </c:pt>
                <c:pt idx="17">
                  <c:v>4.0681502086230878</c:v>
                </c:pt>
                <c:pt idx="18">
                  <c:v>4.1658479072509333</c:v>
                </c:pt>
                <c:pt idx="20">
                  <c:v>2.5111607142857144</c:v>
                </c:pt>
                <c:pt idx="21">
                  <c:v>2.9554937413073712</c:v>
                </c:pt>
                <c:pt idx="22">
                  <c:v>4.4213008449597169</c:v>
                </c:pt>
                <c:pt idx="24">
                  <c:v>4.2782738095238093</c:v>
                </c:pt>
                <c:pt idx="25">
                  <c:v>5.232962447844228</c:v>
                </c:pt>
                <c:pt idx="26">
                  <c:v>4.2444488111613285</c:v>
                </c:pt>
                <c:pt idx="28">
                  <c:v>1.8973214285714284</c:v>
                </c:pt>
                <c:pt idx="29">
                  <c:v>1.6689847009735743</c:v>
                </c:pt>
                <c:pt idx="30">
                  <c:v>2.3383768913342506</c:v>
                </c:pt>
                <c:pt idx="32">
                  <c:v>1.8229166666666667</c:v>
                </c:pt>
                <c:pt idx="33">
                  <c:v>2.0862308762169679</c:v>
                </c:pt>
                <c:pt idx="34">
                  <c:v>3.4584397720573783</c:v>
                </c:pt>
                <c:pt idx="36">
                  <c:v>1.9159226190476191</c:v>
                </c:pt>
                <c:pt idx="37">
                  <c:v>2.0340751043115439</c:v>
                </c:pt>
                <c:pt idx="38">
                  <c:v>2.358027117311849</c:v>
                </c:pt>
                <c:pt idx="40">
                  <c:v>26.339285714285722</c:v>
                </c:pt>
                <c:pt idx="41">
                  <c:v>22.774687065368568</c:v>
                </c:pt>
                <c:pt idx="42">
                  <c:v>25.918648064452739</c:v>
                </c:pt>
                <c:pt idx="44">
                  <c:v>14.583333333333334</c:v>
                </c:pt>
                <c:pt idx="45">
                  <c:v>14.82962447844228</c:v>
                </c:pt>
                <c:pt idx="46">
                  <c:v>15.425427392415012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Sports and Personal Service Workers</c:v>
                </c:pt>
                <c:pt idx="17">
                  <c:v>Specialist Managers</c:v>
                </c:pt>
                <c:pt idx="21">
                  <c:v>Business, Human Resource and Marketing Professionals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Carers and Aides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56.890368852459019</c:v>
                </c:pt>
                <c:pt idx="1">
                  <c:v>53.269441948687238</c:v>
                </c:pt>
                <c:pt idx="2">
                  <c:v>45.941198930889655</c:v>
                </c:pt>
                <c:pt idx="4">
                  <c:v>2.932889344262295</c:v>
                </c:pt>
                <c:pt idx="5">
                  <c:v>5.2311071178995707</c:v>
                </c:pt>
                <c:pt idx="6">
                  <c:v>8.6979763268423067</c:v>
                </c:pt>
                <c:pt idx="8">
                  <c:v>7.1977459016393439</c:v>
                </c:pt>
                <c:pt idx="9">
                  <c:v>6.6387141858839964</c:v>
                </c:pt>
                <c:pt idx="10">
                  <c:v>6.7048491790759837</c:v>
                </c:pt>
                <c:pt idx="12">
                  <c:v>3.5860655737704916</c:v>
                </c:pt>
                <c:pt idx="13">
                  <c:v>3.4740940401317761</c:v>
                </c:pt>
                <c:pt idx="14">
                  <c:v>4.2153493699885454</c:v>
                </c:pt>
                <c:pt idx="16">
                  <c:v>3.4195696721311473</c:v>
                </c:pt>
                <c:pt idx="17">
                  <c:v>3.3243486073674751</c:v>
                </c:pt>
                <c:pt idx="18">
                  <c:v>3.2073310423825885</c:v>
                </c:pt>
                <c:pt idx="20">
                  <c:v>3.1890368852459017</c:v>
                </c:pt>
                <c:pt idx="21">
                  <c:v>2.9749425975841071</c:v>
                </c:pt>
                <c:pt idx="22">
                  <c:v>2.7644138984345168</c:v>
                </c:pt>
                <c:pt idx="24">
                  <c:v>2.4462090163934427</c:v>
                </c:pt>
                <c:pt idx="25">
                  <c:v>2.8052311071178995</c:v>
                </c:pt>
                <c:pt idx="26">
                  <c:v>2.4894998090874378</c:v>
                </c:pt>
                <c:pt idx="28">
                  <c:v>2.497438524590164</c:v>
                </c:pt>
                <c:pt idx="29">
                  <c:v>2.4258760107816713</c:v>
                </c:pt>
                <c:pt idx="30">
                  <c:v>2.5124093165330277</c:v>
                </c:pt>
                <c:pt idx="32">
                  <c:v>1.2295081967213115</c:v>
                </c:pt>
                <c:pt idx="33">
                  <c:v>1.4076070679844266</c:v>
                </c:pt>
                <c:pt idx="34">
                  <c:v>1.8251240931653301</c:v>
                </c:pt>
                <c:pt idx="36">
                  <c:v>0.81967213114754101</c:v>
                </c:pt>
                <c:pt idx="37">
                  <c:v>0.67884596186482982</c:v>
                </c:pt>
                <c:pt idx="38">
                  <c:v>1.0843833524245896</c:v>
                </c:pt>
                <c:pt idx="40">
                  <c:v>11.283299180327859</c:v>
                </c:pt>
                <c:pt idx="41">
                  <c:v>11.660177697913554</c:v>
                </c:pt>
                <c:pt idx="42">
                  <c:v>14.058801069110345</c:v>
                </c:pt>
                <c:pt idx="44">
                  <c:v>4.5081967213114753</c:v>
                </c:pt>
                <c:pt idx="45">
                  <c:v>6.109613656783468</c:v>
                </c:pt>
                <c:pt idx="46">
                  <c:v>6.4986636120656733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Sports and Personal Service Workers</c:v>
                </c:pt>
                <c:pt idx="17">
                  <c:v>Specialist Managers</c:v>
                </c:pt>
                <c:pt idx="21">
                  <c:v>Business, Human Resource and Marketing Professionals</c:v>
                </c:pt>
                <c:pt idx="25">
                  <c:v>Education Professionals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Carers and Aides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58.159597411933859</c:v>
                </c:pt>
                <c:pt idx="1">
                  <c:v>57.216991622803768</c:v>
                </c:pt>
                <c:pt idx="2">
                  <c:v>55.169102421750736</c:v>
                </c:pt>
                <c:pt idx="4">
                  <c:v>2.1669918866180549</c:v>
                </c:pt>
                <c:pt idx="5">
                  <c:v>3.3063978056193939</c:v>
                </c:pt>
                <c:pt idx="6">
                  <c:v>5.2036131200672209</c:v>
                </c:pt>
                <c:pt idx="8">
                  <c:v>5.8282838656670428</c:v>
                </c:pt>
                <c:pt idx="9">
                  <c:v>6.1679887315590483</c:v>
                </c:pt>
                <c:pt idx="10">
                  <c:v>5.941841971011014</c:v>
                </c:pt>
                <c:pt idx="12">
                  <c:v>1.2632227585498614</c:v>
                </c:pt>
                <c:pt idx="13">
                  <c:v>1.3010601230632368</c:v>
                </c:pt>
                <c:pt idx="14">
                  <c:v>1.5184707259250367</c:v>
                </c:pt>
                <c:pt idx="16">
                  <c:v>2.3826640649070558</c:v>
                </c:pt>
                <c:pt idx="17">
                  <c:v>2.3278226703239677</c:v>
                </c:pt>
                <c:pt idx="18">
                  <c:v>2.1696725985055365</c:v>
                </c:pt>
                <c:pt idx="20">
                  <c:v>3.0142754441819863</c:v>
                </c:pt>
                <c:pt idx="21">
                  <c:v>2.5872933501371485</c:v>
                </c:pt>
                <c:pt idx="22">
                  <c:v>2.2446958557152716</c:v>
                </c:pt>
                <c:pt idx="24">
                  <c:v>1.5918660778473863</c:v>
                </c:pt>
                <c:pt idx="25">
                  <c:v>1.6087182148417227</c:v>
                </c:pt>
                <c:pt idx="26">
                  <c:v>1.6565135191909492</c:v>
                </c:pt>
                <c:pt idx="28">
                  <c:v>1.1964670843175516</c:v>
                </c:pt>
                <c:pt idx="29">
                  <c:v>1.4159685669805027</c:v>
                </c:pt>
                <c:pt idx="30">
                  <c:v>1.3054046754493893</c:v>
                </c:pt>
                <c:pt idx="32">
                  <c:v>1.0013351134846462</c:v>
                </c:pt>
                <c:pt idx="33">
                  <c:v>1.1935651271406331</c:v>
                </c:pt>
                <c:pt idx="34">
                  <c:v>1.5634846802508779</c:v>
                </c:pt>
                <c:pt idx="36">
                  <c:v>1.0218753209407416</c:v>
                </c:pt>
                <c:pt idx="37">
                  <c:v>1.0490028912447178</c:v>
                </c:pt>
                <c:pt idx="38">
                  <c:v>1.4434474687153018</c:v>
                </c:pt>
                <c:pt idx="40">
                  <c:v>10.537126424976904</c:v>
                </c:pt>
                <c:pt idx="41">
                  <c:v>10.434428052487235</c:v>
                </c:pt>
                <c:pt idx="42">
                  <c:v>11.712630915583802</c:v>
                </c:pt>
                <c:pt idx="44">
                  <c:v>11.836294546574919</c:v>
                </c:pt>
                <c:pt idx="45">
                  <c:v>11.390762843798651</c:v>
                </c:pt>
                <c:pt idx="46">
                  <c:v>10.071122047834828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Education Professionals</c:v>
                </c:pt>
                <c:pt idx="17">
                  <c:v>Carers and Aides</c:v>
                </c:pt>
                <c:pt idx="21">
                  <c:v>Specialist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Engineering, ICT and Science Technicians</c:v>
                </c:pt>
                <c:pt idx="37">
                  <c:v>Not stated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92.303771661569826</c:v>
                </c:pt>
                <c:pt idx="1">
                  <c:v>93.539259608582881</c:v>
                </c:pt>
                <c:pt idx="2">
                  <c:v>93.718682891911243</c:v>
                </c:pt>
                <c:pt idx="4">
                  <c:v>0.22935779816513763</c:v>
                </c:pt>
                <c:pt idx="5">
                  <c:v>0.35369016741334591</c:v>
                </c:pt>
                <c:pt idx="6">
                  <c:v>0.5547602004294917</c:v>
                </c:pt>
                <c:pt idx="8">
                  <c:v>0.84097859327217117</c:v>
                </c:pt>
                <c:pt idx="9">
                  <c:v>0.35369016741334591</c:v>
                </c:pt>
                <c:pt idx="10">
                  <c:v>0.17895490336435219</c:v>
                </c:pt>
                <c:pt idx="12">
                  <c:v>0.1783893985728848</c:v>
                </c:pt>
                <c:pt idx="13">
                  <c:v>0.37726951190756897</c:v>
                </c:pt>
                <c:pt idx="14">
                  <c:v>0.21474588403722264</c:v>
                </c:pt>
                <c:pt idx="16">
                  <c:v>0.10193679918450561</c:v>
                </c:pt>
                <c:pt idx="17">
                  <c:v>0.28295213393067675</c:v>
                </c:pt>
                <c:pt idx="18">
                  <c:v>0.19685039370078738</c:v>
                </c:pt>
                <c:pt idx="20">
                  <c:v>0.45871559633027525</c:v>
                </c:pt>
                <c:pt idx="21">
                  <c:v>0.16505541145956143</c:v>
                </c:pt>
                <c:pt idx="22">
                  <c:v>0.35790980672870437</c:v>
                </c:pt>
                <c:pt idx="24">
                  <c:v>0.254841997961264</c:v>
                </c:pt>
                <c:pt idx="25">
                  <c:v>0.28295213393067675</c:v>
                </c:pt>
                <c:pt idx="26">
                  <c:v>0.21474588403722264</c:v>
                </c:pt>
                <c:pt idx="28">
                  <c:v>7.64525993883792E-2</c:v>
                </c:pt>
                <c:pt idx="29">
                  <c:v>0</c:v>
                </c:pt>
                <c:pt idx="30">
                  <c:v>0.23264137437365781</c:v>
                </c:pt>
                <c:pt idx="32">
                  <c:v>0.1783893985728848</c:v>
                </c:pt>
                <c:pt idx="33">
                  <c:v>0.28295213393067675</c:v>
                </c:pt>
                <c:pt idx="34">
                  <c:v>5.368647100930566E-2</c:v>
                </c:pt>
                <c:pt idx="36">
                  <c:v>0.10193679918450561</c:v>
                </c:pt>
                <c:pt idx="37">
                  <c:v>0.16505541145956143</c:v>
                </c:pt>
                <c:pt idx="38">
                  <c:v>0.16105941302791699</c:v>
                </c:pt>
                <c:pt idx="40">
                  <c:v>1.7584097859327272</c:v>
                </c:pt>
                <c:pt idx="41">
                  <c:v>0.63664230134401123</c:v>
                </c:pt>
                <c:pt idx="42">
                  <c:v>0.64423765211165573</c:v>
                </c:pt>
                <c:pt idx="44">
                  <c:v>3.5168195718654434</c:v>
                </c:pt>
                <c:pt idx="45">
                  <c:v>3.5604810186276823</c:v>
                </c:pt>
                <c:pt idx="46">
                  <c:v>3.4717251252684322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Design, Engineering, Science and Transport Professionals</c:v>
                </c:pt>
                <c:pt idx="13">
                  <c:v>Education Professionals</c:v>
                </c:pt>
                <c:pt idx="17">
                  <c:v>Carers and Aides</c:v>
                </c:pt>
                <c:pt idx="21">
                  <c:v>Specialist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Engineering, ICT and Science Technicians</c:v>
                </c:pt>
                <c:pt idx="37">
                  <c:v>Not stated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88.047512991833713</c:v>
                </c:pt>
                <c:pt idx="1">
                  <c:v>89.886196769456689</c:v>
                </c:pt>
                <c:pt idx="2">
                  <c:v>90.115798180314314</c:v>
                </c:pt>
                <c:pt idx="4">
                  <c:v>0.29695619896065328</c:v>
                </c:pt>
                <c:pt idx="5">
                  <c:v>0.3120411160058737</c:v>
                </c:pt>
                <c:pt idx="6">
                  <c:v>0.27570995312930796</c:v>
                </c:pt>
                <c:pt idx="8">
                  <c:v>0.64340509774808208</c:v>
                </c:pt>
                <c:pt idx="9">
                  <c:v>0.53230543318649048</c:v>
                </c:pt>
                <c:pt idx="10">
                  <c:v>0.42735042735042739</c:v>
                </c:pt>
                <c:pt idx="12">
                  <c:v>0.42068794852759223</c:v>
                </c:pt>
                <c:pt idx="13">
                  <c:v>0.20190895741556536</c:v>
                </c:pt>
                <c:pt idx="14">
                  <c:v>0.38599393438103113</c:v>
                </c:pt>
                <c:pt idx="16">
                  <c:v>0.17322444939371442</c:v>
                </c:pt>
                <c:pt idx="17">
                  <c:v>0.23861967694566813</c:v>
                </c:pt>
                <c:pt idx="18">
                  <c:v>0.34463744141163494</c:v>
                </c:pt>
                <c:pt idx="20">
                  <c:v>0.34644889878742885</c:v>
                </c:pt>
                <c:pt idx="21">
                  <c:v>0.12848751835535976</c:v>
                </c:pt>
                <c:pt idx="22">
                  <c:v>0.11028398125172319</c:v>
                </c:pt>
                <c:pt idx="24">
                  <c:v>0.44543429844097993</c:v>
                </c:pt>
                <c:pt idx="25">
                  <c:v>0.20190895741556536</c:v>
                </c:pt>
                <c:pt idx="26">
                  <c:v>0.11028398125172319</c:v>
                </c:pt>
                <c:pt idx="28">
                  <c:v>0.14847809948032664</c:v>
                </c:pt>
                <c:pt idx="29">
                  <c:v>0.12848751835535976</c:v>
                </c:pt>
                <c:pt idx="30">
                  <c:v>8.2712985938792394E-2</c:v>
                </c:pt>
                <c:pt idx="32">
                  <c:v>0.17322444939371442</c:v>
                </c:pt>
                <c:pt idx="33">
                  <c:v>0.20190895741556536</c:v>
                </c:pt>
                <c:pt idx="34">
                  <c:v>0.22056796250344637</c:v>
                </c:pt>
                <c:pt idx="36">
                  <c:v>7.4239049740163321E-2</c:v>
                </c:pt>
                <c:pt idx="37">
                  <c:v>0.12848751835535976</c:v>
                </c:pt>
                <c:pt idx="38">
                  <c:v>9.6498483595257784E-2</c:v>
                </c:pt>
                <c:pt idx="40">
                  <c:v>1.5095273447166448</c:v>
                </c:pt>
                <c:pt idx="41">
                  <c:v>1.0279001468428675</c:v>
                </c:pt>
                <c:pt idx="42">
                  <c:v>0.85470085470082324</c:v>
                </c:pt>
                <c:pt idx="44">
                  <c:v>7.7208611729769849</c:v>
                </c:pt>
                <c:pt idx="45">
                  <c:v>7.011747430249633</c:v>
                </c:pt>
                <c:pt idx="46">
                  <c:v>6.9754618141714921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Carers and Aides</c:v>
                </c:pt>
                <c:pt idx="13">
                  <c:v>Office Managers and Program Administrators</c:v>
                </c:pt>
                <c:pt idx="17">
                  <c:v>Education Professionals</c:v>
                </c:pt>
                <c:pt idx="21">
                  <c:v>Hospitality, Retail and Service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Inquiry Clerks and Receptionists</c:v>
                </c:pt>
                <c:pt idx="37">
                  <c:v>Specialist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93.640897755610979</c:v>
                </c:pt>
                <c:pt idx="1">
                  <c:v>90.643274853801174</c:v>
                </c:pt>
                <c:pt idx="2">
                  <c:v>85.311284046692606</c:v>
                </c:pt>
                <c:pt idx="4">
                  <c:v>1.6209476309226933</c:v>
                </c:pt>
                <c:pt idx="5">
                  <c:v>2.4561403508771931</c:v>
                </c:pt>
                <c:pt idx="6">
                  <c:v>8.6575875486381317</c:v>
                </c:pt>
                <c:pt idx="8">
                  <c:v>0</c:v>
                </c:pt>
                <c:pt idx="9">
                  <c:v>0.81871345029239773</c:v>
                </c:pt>
                <c:pt idx="10">
                  <c:v>0.97276264591439687</c:v>
                </c:pt>
                <c:pt idx="12">
                  <c:v>0</c:v>
                </c:pt>
                <c:pt idx="13">
                  <c:v>0</c:v>
                </c:pt>
                <c:pt idx="14">
                  <c:v>0.38910505836575876</c:v>
                </c:pt>
                <c:pt idx="16">
                  <c:v>0.37406483790523692</c:v>
                </c:pt>
                <c:pt idx="17">
                  <c:v>0.81871345029239773</c:v>
                </c:pt>
                <c:pt idx="18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0.48638132295719844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6">
                  <c:v>0.37406483790523692</c:v>
                </c:pt>
                <c:pt idx="37">
                  <c:v>0</c:v>
                </c:pt>
                <c:pt idx="38">
                  <c:v>0</c:v>
                </c:pt>
                <c:pt idx="40">
                  <c:v>0</c:v>
                </c:pt>
                <c:pt idx="41">
                  <c:v>0.70175438596491801</c:v>
                </c:pt>
                <c:pt idx="42">
                  <c:v>0.38910505836575737</c:v>
                </c:pt>
                <c:pt idx="44">
                  <c:v>3.9900249376558601</c:v>
                </c:pt>
                <c:pt idx="45">
                  <c:v>4.5614035087719298</c:v>
                </c:pt>
                <c:pt idx="46">
                  <c:v>3.7937743190661477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Health and Welfare Support Workers</c:v>
                </c:pt>
                <c:pt idx="9">
                  <c:v>Carers and Aides</c:v>
                </c:pt>
                <c:pt idx="13">
                  <c:v>Office Managers and Program Administrators</c:v>
                </c:pt>
                <c:pt idx="17">
                  <c:v>Education Professionals</c:v>
                </c:pt>
                <c:pt idx="21">
                  <c:v>Hospitality, Retail and Service Managers</c:v>
                </c:pt>
                <c:pt idx="25">
                  <c:v>Business, Human Resource and Marketing Professionals</c:v>
                </c:pt>
                <c:pt idx="29">
                  <c:v>Sales Assistants and Salespersons</c:v>
                </c:pt>
                <c:pt idx="33">
                  <c:v>Inquiry Clerks and Receptionists</c:v>
                </c:pt>
                <c:pt idx="37">
                  <c:v>Specialist Managers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78.168130489335013</c:v>
                </c:pt>
                <c:pt idx="1">
                  <c:v>60.650658404337719</c:v>
                </c:pt>
                <c:pt idx="2">
                  <c:v>49.975669099756693</c:v>
                </c:pt>
                <c:pt idx="4">
                  <c:v>9.4102885821831865</c:v>
                </c:pt>
                <c:pt idx="5">
                  <c:v>25.09682416731216</c:v>
                </c:pt>
                <c:pt idx="6">
                  <c:v>30.754257907542581</c:v>
                </c:pt>
                <c:pt idx="8">
                  <c:v>2.3839397741530743</c:v>
                </c:pt>
                <c:pt idx="9">
                  <c:v>2.3237800154918666</c:v>
                </c:pt>
                <c:pt idx="10">
                  <c:v>4.9148418491484183</c:v>
                </c:pt>
                <c:pt idx="12">
                  <c:v>0.37641154328732745</c:v>
                </c:pt>
                <c:pt idx="13">
                  <c:v>0.23237800154918667</c:v>
                </c:pt>
                <c:pt idx="14">
                  <c:v>0.97323600973236013</c:v>
                </c:pt>
                <c:pt idx="16">
                  <c:v>0.75282308657465491</c:v>
                </c:pt>
                <c:pt idx="17">
                  <c:v>0.77459333849728895</c:v>
                </c:pt>
                <c:pt idx="18">
                  <c:v>0.68126520681265212</c:v>
                </c:pt>
                <c:pt idx="20">
                  <c:v>0</c:v>
                </c:pt>
                <c:pt idx="21">
                  <c:v>0</c:v>
                </c:pt>
                <c:pt idx="22">
                  <c:v>0.53527980535279807</c:v>
                </c:pt>
                <c:pt idx="24">
                  <c:v>0</c:v>
                </c:pt>
                <c:pt idx="25">
                  <c:v>0.5422153369481022</c:v>
                </c:pt>
                <c:pt idx="26">
                  <c:v>0.48661800486618007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0.43795620437956206</c:v>
                </c:pt>
                <c:pt idx="36">
                  <c:v>0</c:v>
                </c:pt>
                <c:pt idx="37">
                  <c:v>0</c:v>
                </c:pt>
                <c:pt idx="38">
                  <c:v>0.38929440389294406</c:v>
                </c:pt>
                <c:pt idx="40">
                  <c:v>0</c:v>
                </c:pt>
                <c:pt idx="41">
                  <c:v>0.23237800154919341</c:v>
                </c:pt>
                <c:pt idx="42">
                  <c:v>0.82725060827250729</c:v>
                </c:pt>
                <c:pt idx="44">
                  <c:v>8.9084065244667503</c:v>
                </c:pt>
                <c:pt idx="45">
                  <c:v>10.147172734314484</c:v>
                </c:pt>
                <c:pt idx="46">
                  <c:v>10.024330900243308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Specialist Managers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Legal, Social and Welfare Professionals</c:v>
                </c:pt>
                <c:pt idx="29">
                  <c:v>General Clerical Workers</c:v>
                </c:pt>
                <c:pt idx="33">
                  <c:v>Office Managers and Program Administrators</c:v>
                </c:pt>
                <c:pt idx="37">
                  <c:v>Protective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76.699395770392755</c:v>
                </c:pt>
                <c:pt idx="1">
                  <c:v>79.574468085106389</c:v>
                </c:pt>
                <c:pt idx="2">
                  <c:v>80.778790389395198</c:v>
                </c:pt>
                <c:pt idx="4">
                  <c:v>1.1706948640483383</c:v>
                </c:pt>
                <c:pt idx="5">
                  <c:v>1.4700193423597678</c:v>
                </c:pt>
                <c:pt idx="6">
                  <c:v>2.7892847279756974</c:v>
                </c:pt>
                <c:pt idx="8">
                  <c:v>3.4365558912386707</c:v>
                </c:pt>
                <c:pt idx="9">
                  <c:v>3.0560928433268861</c:v>
                </c:pt>
                <c:pt idx="10">
                  <c:v>2.3474178403755865</c:v>
                </c:pt>
                <c:pt idx="12">
                  <c:v>2.4924471299093658</c:v>
                </c:pt>
                <c:pt idx="13">
                  <c:v>2.2437137330754351</c:v>
                </c:pt>
                <c:pt idx="14">
                  <c:v>1.5189174261253797</c:v>
                </c:pt>
                <c:pt idx="16">
                  <c:v>3.9652567975830819</c:v>
                </c:pt>
                <c:pt idx="17">
                  <c:v>2.0502901353965184</c:v>
                </c:pt>
                <c:pt idx="18">
                  <c:v>0.96658381662524162</c:v>
                </c:pt>
                <c:pt idx="20">
                  <c:v>0.64199395770392753</c:v>
                </c:pt>
                <c:pt idx="21">
                  <c:v>0.58027079303675055</c:v>
                </c:pt>
                <c:pt idx="22">
                  <c:v>0.52471692902513123</c:v>
                </c:pt>
                <c:pt idx="24">
                  <c:v>0.37764350453172207</c:v>
                </c:pt>
                <c:pt idx="25">
                  <c:v>0.58027079303675055</c:v>
                </c:pt>
                <c:pt idx="26">
                  <c:v>0.52471692902513123</c:v>
                </c:pt>
                <c:pt idx="28">
                  <c:v>0</c:v>
                </c:pt>
                <c:pt idx="29">
                  <c:v>0.11605415860735009</c:v>
                </c:pt>
                <c:pt idx="30">
                  <c:v>0.38663352665009665</c:v>
                </c:pt>
                <c:pt idx="32">
                  <c:v>0.30211480362537763</c:v>
                </c:pt>
                <c:pt idx="33">
                  <c:v>0.11605415860735009</c:v>
                </c:pt>
                <c:pt idx="34">
                  <c:v>0.33140016570008285</c:v>
                </c:pt>
                <c:pt idx="36">
                  <c:v>1.6616314199395772</c:v>
                </c:pt>
                <c:pt idx="37">
                  <c:v>1.3539651837524178</c:v>
                </c:pt>
                <c:pt idx="38">
                  <c:v>0.57995028997514497</c:v>
                </c:pt>
                <c:pt idx="40">
                  <c:v>5.6646525679758213</c:v>
                </c:pt>
                <c:pt idx="41">
                  <c:v>5.5705996131527939</c:v>
                </c:pt>
                <c:pt idx="42">
                  <c:v>4.6948356807511544</c:v>
                </c:pt>
                <c:pt idx="44">
                  <c:v>3.5876132930513593</c:v>
                </c:pt>
                <c:pt idx="45">
                  <c:v>3.2882011605415857</c:v>
                </c:pt>
                <c:pt idx="46">
                  <c:v>4.5567522783761394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Health Professionals</c:v>
                </c:pt>
                <c:pt idx="5">
                  <c:v>Carers and Aides</c:v>
                </c:pt>
                <c:pt idx="9">
                  <c:v>Health and Welfare Support Workers</c:v>
                </c:pt>
                <c:pt idx="13">
                  <c:v>Specialist Managers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Legal, Social and Welfare Professionals</c:v>
                </c:pt>
                <c:pt idx="29">
                  <c:v>General Clerical Workers</c:v>
                </c:pt>
                <c:pt idx="33">
                  <c:v>Office Managers and Program Administrators</c:v>
                </c:pt>
                <c:pt idx="37">
                  <c:v>Protective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77.076290171479783</c:v>
                </c:pt>
                <c:pt idx="1">
                  <c:v>82.510460251046027</c:v>
                </c:pt>
                <c:pt idx="2">
                  <c:v>83.962569520054146</c:v>
                </c:pt>
                <c:pt idx="4">
                  <c:v>0.94089853773777032</c:v>
                </c:pt>
                <c:pt idx="5">
                  <c:v>0.79298665072723651</c:v>
                </c:pt>
                <c:pt idx="6">
                  <c:v>1.5095783185710503</c:v>
                </c:pt>
                <c:pt idx="8">
                  <c:v>1.0753126145574519</c:v>
                </c:pt>
                <c:pt idx="9">
                  <c:v>0.96035066746363806</c:v>
                </c:pt>
                <c:pt idx="10">
                  <c:v>1.150575287643822</c:v>
                </c:pt>
                <c:pt idx="12">
                  <c:v>0.88387438393548123</c:v>
                </c:pt>
                <c:pt idx="13">
                  <c:v>0.70133492727634983</c:v>
                </c:pt>
                <c:pt idx="14">
                  <c:v>0.6414972191978342</c:v>
                </c:pt>
                <c:pt idx="16">
                  <c:v>1.3197018451386908</c:v>
                </c:pt>
                <c:pt idx="17">
                  <c:v>0.73321378760709299</c:v>
                </c:pt>
                <c:pt idx="18">
                  <c:v>0.44728246476179268</c:v>
                </c:pt>
                <c:pt idx="20">
                  <c:v>0.42360799967414769</c:v>
                </c:pt>
                <c:pt idx="21">
                  <c:v>0.30284917314206017</c:v>
                </c:pt>
                <c:pt idx="22">
                  <c:v>0.45316776035076356</c:v>
                </c:pt>
                <c:pt idx="24">
                  <c:v>0.2240234613661358</c:v>
                </c:pt>
                <c:pt idx="25">
                  <c:v>0.28292488543534566</c:v>
                </c:pt>
                <c:pt idx="26">
                  <c:v>0.19127210664155608</c:v>
                </c:pt>
                <c:pt idx="28">
                  <c:v>0.49692476884851938</c:v>
                </c:pt>
                <c:pt idx="29">
                  <c:v>0.35465232117951784</c:v>
                </c:pt>
                <c:pt idx="30">
                  <c:v>0.28249418827060591</c:v>
                </c:pt>
                <c:pt idx="32">
                  <c:v>0.47248584579039554</c:v>
                </c:pt>
                <c:pt idx="33">
                  <c:v>0.47818290496114757</c:v>
                </c:pt>
                <c:pt idx="34">
                  <c:v>0.3236912573934026</c:v>
                </c:pt>
                <c:pt idx="36">
                  <c:v>0.18736507677894995</c:v>
                </c:pt>
                <c:pt idx="37">
                  <c:v>0.10759115361625822</c:v>
                </c:pt>
                <c:pt idx="38">
                  <c:v>7.0623547067651476E-2</c:v>
                </c:pt>
                <c:pt idx="40">
                  <c:v>5.0059060730723957</c:v>
                </c:pt>
                <c:pt idx="41">
                  <c:v>3.682008368200826</c:v>
                </c:pt>
                <c:pt idx="42">
                  <c:v>3.3075361210016752</c:v>
                </c:pt>
                <c:pt idx="44">
                  <c:v>11.8936092216203</c:v>
                </c:pt>
                <c:pt idx="45">
                  <c:v>9.0934449093444911</c:v>
                </c:pt>
                <c:pt idx="46">
                  <c:v>7.6597122090456988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Sports and Personal Service Workers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Protective Service Workers</c:v>
                </c:pt>
                <c:pt idx="33">
                  <c:v>Legal, Social and Welfare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75.229221021244868</c:v>
                </c:pt>
                <c:pt idx="1">
                  <c:v>76.390957086774051</c:v>
                </c:pt>
                <c:pt idx="2">
                  <c:v>77.048227774549687</c:v>
                </c:pt>
                <c:pt idx="4">
                  <c:v>4.5620573984345878</c:v>
                </c:pt>
                <c:pt idx="5">
                  <c:v>4.3928523081088393</c:v>
                </c:pt>
                <c:pt idx="6">
                  <c:v>3.8156110788301376</c:v>
                </c:pt>
                <c:pt idx="8">
                  <c:v>0.49944092433842713</c:v>
                </c:pt>
                <c:pt idx="9">
                  <c:v>0.50764857181535128</c:v>
                </c:pt>
                <c:pt idx="10">
                  <c:v>0.83930531344825354</c:v>
                </c:pt>
                <c:pt idx="12">
                  <c:v>1.4908684308609765</c:v>
                </c:pt>
                <c:pt idx="13">
                  <c:v>1.7056992012995802</c:v>
                </c:pt>
                <c:pt idx="14">
                  <c:v>1.5301181483633548</c:v>
                </c:pt>
                <c:pt idx="16">
                  <c:v>1.9008572493477451</c:v>
                </c:pt>
                <c:pt idx="17">
                  <c:v>1.5567889535670774</c:v>
                </c:pt>
                <c:pt idx="18">
                  <c:v>1.2395893860158822</c:v>
                </c:pt>
                <c:pt idx="20">
                  <c:v>0.52925829295564675</c:v>
                </c:pt>
                <c:pt idx="21">
                  <c:v>0.8190063625287668</c:v>
                </c:pt>
                <c:pt idx="22">
                  <c:v>1.0200787655755696</c:v>
                </c:pt>
                <c:pt idx="24">
                  <c:v>1.4386880357808423</c:v>
                </c:pt>
                <c:pt idx="25">
                  <c:v>1.2454311628536618</c:v>
                </c:pt>
                <c:pt idx="26">
                  <c:v>1.0846407127638968</c:v>
                </c:pt>
                <c:pt idx="28">
                  <c:v>1.1554230339172566</c:v>
                </c:pt>
                <c:pt idx="29">
                  <c:v>1.238662515229457</c:v>
                </c:pt>
                <c:pt idx="30">
                  <c:v>1.1362902705145588</c:v>
                </c:pt>
                <c:pt idx="32">
                  <c:v>0.6783451360417444</c:v>
                </c:pt>
                <c:pt idx="33">
                  <c:v>0.69040205766887774</c:v>
                </c:pt>
                <c:pt idx="34">
                  <c:v>0.8005681451352572</c:v>
                </c:pt>
                <c:pt idx="36">
                  <c:v>0.29071934401789046</c:v>
                </c:pt>
                <c:pt idx="37">
                  <c:v>0.37227561933125763</c:v>
                </c:pt>
                <c:pt idx="38">
                  <c:v>0.29698495706630512</c:v>
                </c:pt>
                <c:pt idx="40">
                  <c:v>8.9750279537830835</c:v>
                </c:pt>
                <c:pt idx="41">
                  <c:v>7.9531609584404919</c:v>
                </c:pt>
                <c:pt idx="42">
                  <c:v>8.0831557879785407</c:v>
                </c:pt>
                <c:pt idx="44">
                  <c:v>3.250093179276929</c:v>
                </c:pt>
                <c:pt idx="45">
                  <c:v>3.1271152023825639</c:v>
                </c:pt>
                <c:pt idx="46">
                  <c:v>3.1054296597585385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Specialist Managers</c:v>
                </c:pt>
                <c:pt idx="9">
                  <c:v>Carers and Aides</c:v>
                </c:pt>
                <c:pt idx="13">
                  <c:v>Sports and Personal Service Workers</c:v>
                </c:pt>
                <c:pt idx="17">
                  <c:v>Business, Human Resource and Marketing Professionals</c:v>
                </c:pt>
                <c:pt idx="21">
                  <c:v>Sales Assistants and Salespersons</c:v>
                </c:pt>
                <c:pt idx="25">
                  <c:v>Hospitality, Retail and Service Managers</c:v>
                </c:pt>
                <c:pt idx="29">
                  <c:v>Protective Service Workers</c:v>
                </c:pt>
                <c:pt idx="33">
                  <c:v>Legal, Social and Welfare Professionals</c:v>
                </c:pt>
                <c:pt idx="37">
                  <c:v>General Clerical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68.895420969250438</c:v>
                </c:pt>
                <c:pt idx="1">
                  <c:v>71.374968308966444</c:v>
                </c:pt>
                <c:pt idx="2">
                  <c:v>74.233878855056403</c:v>
                </c:pt>
                <c:pt idx="4">
                  <c:v>2.8439999236510087</c:v>
                </c:pt>
                <c:pt idx="5">
                  <c:v>2.3442913884898164</c:v>
                </c:pt>
                <c:pt idx="6">
                  <c:v>2.4825585186151136</c:v>
                </c:pt>
                <c:pt idx="8">
                  <c:v>1.4773529804737455</c:v>
                </c:pt>
                <c:pt idx="9">
                  <c:v>1.8017408941096931</c:v>
                </c:pt>
                <c:pt idx="10">
                  <c:v>2.4988589685075309</c:v>
                </c:pt>
                <c:pt idx="12">
                  <c:v>0.6699623981218148</c:v>
                </c:pt>
                <c:pt idx="13">
                  <c:v>0.67607538240513809</c:v>
                </c:pt>
                <c:pt idx="14">
                  <c:v>0.63734759079350589</c:v>
                </c:pt>
                <c:pt idx="16">
                  <c:v>1.3208375484338912</c:v>
                </c:pt>
                <c:pt idx="17">
                  <c:v>1.071579481112144</c:v>
                </c:pt>
                <c:pt idx="18">
                  <c:v>0.7400404251157332</c:v>
                </c:pt>
                <c:pt idx="20">
                  <c:v>0.85510870187627641</c:v>
                </c:pt>
                <c:pt idx="21">
                  <c:v>0.74875348601369052</c:v>
                </c:pt>
                <c:pt idx="22">
                  <c:v>0.86392384429810254</c:v>
                </c:pt>
                <c:pt idx="24">
                  <c:v>0.79784695844706144</c:v>
                </c:pt>
                <c:pt idx="25">
                  <c:v>0.73523197836558773</c:v>
                </c:pt>
                <c:pt idx="26">
                  <c:v>0.7025493903631741</c:v>
                </c:pt>
                <c:pt idx="28">
                  <c:v>0.26340401977438876</c:v>
                </c:pt>
                <c:pt idx="29">
                  <c:v>0.17239922251331025</c:v>
                </c:pt>
                <c:pt idx="30">
                  <c:v>0.12877355415009453</c:v>
                </c:pt>
                <c:pt idx="32">
                  <c:v>0.43328052528105976</c:v>
                </c:pt>
                <c:pt idx="33">
                  <c:v>0.5036761598918279</c:v>
                </c:pt>
                <c:pt idx="34">
                  <c:v>0.42218165221360116</c:v>
                </c:pt>
                <c:pt idx="36">
                  <c:v>0.77685098585634937</c:v>
                </c:pt>
                <c:pt idx="37">
                  <c:v>0.79945913969407589</c:v>
                </c:pt>
                <c:pt idx="38">
                  <c:v>0.70743952533089915</c:v>
                </c:pt>
                <c:pt idx="40">
                  <c:v>6.4304937871008434</c:v>
                </c:pt>
                <c:pt idx="41">
                  <c:v>6.0255218456857875</c:v>
                </c:pt>
                <c:pt idx="42">
                  <c:v>5.6383256177870464</c:v>
                </c:pt>
                <c:pt idx="44">
                  <c:v>15.235441201733121</c:v>
                </c:pt>
                <c:pt idx="45">
                  <c:v>13.746302712752472</c:v>
                </c:pt>
                <c:pt idx="46">
                  <c:v>10.944122057768794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Hospitality, Retail and Service Managers</c:v>
                </c:pt>
                <c:pt idx="17">
                  <c:v>Sales Representatives and Agents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Other Clerical and Administrative Workers</c:v>
                </c:pt>
                <c:pt idx="33">
                  <c:v>General Clerical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40.928287773412059</c:v>
                </c:pt>
                <c:pt idx="1">
                  <c:v>39.492217447893452</c:v>
                </c:pt>
                <c:pt idx="2">
                  <c:v>34.864446165762978</c:v>
                </c:pt>
                <c:pt idx="4">
                  <c:v>14.390771752148426</c:v>
                </c:pt>
                <c:pt idx="5">
                  <c:v>13.172392889617916</c:v>
                </c:pt>
                <c:pt idx="6">
                  <c:v>12.374903175832689</c:v>
                </c:pt>
                <c:pt idx="8">
                  <c:v>4.8830710398588026</c:v>
                </c:pt>
                <c:pt idx="9">
                  <c:v>6.2795300158682048</c:v>
                </c:pt>
                <c:pt idx="10">
                  <c:v>6.2292796281951972</c:v>
                </c:pt>
                <c:pt idx="12">
                  <c:v>4.9881285062929424</c:v>
                </c:pt>
                <c:pt idx="13">
                  <c:v>5.4076702266122272</c:v>
                </c:pt>
                <c:pt idx="14">
                  <c:v>5.3725793958171959</c:v>
                </c:pt>
                <c:pt idx="16">
                  <c:v>4.5216733553253636</c:v>
                </c:pt>
                <c:pt idx="17">
                  <c:v>4.3361206696738996</c:v>
                </c:pt>
                <c:pt idx="18">
                  <c:v>4.3733539891556932</c:v>
                </c:pt>
                <c:pt idx="20">
                  <c:v>1.8448091105834892</c:v>
                </c:pt>
                <c:pt idx="21">
                  <c:v>2.0325565639096403</c:v>
                </c:pt>
                <c:pt idx="22">
                  <c:v>2.0821068938807126</c:v>
                </c:pt>
                <c:pt idx="24">
                  <c:v>1.9393608303742145</c:v>
                </c:pt>
                <c:pt idx="25">
                  <c:v>2.3142617718900991</c:v>
                </c:pt>
                <c:pt idx="26">
                  <c:v>2.9589465530596435</c:v>
                </c:pt>
                <c:pt idx="28">
                  <c:v>2.1999033471308804</c:v>
                </c:pt>
                <c:pt idx="29">
                  <c:v>2.4105407670226611</c:v>
                </c:pt>
                <c:pt idx="30">
                  <c:v>2.5670023237800157</c:v>
                </c:pt>
                <c:pt idx="32">
                  <c:v>1.0463723656840291</c:v>
                </c:pt>
                <c:pt idx="33">
                  <c:v>1.17852621819673</c:v>
                </c:pt>
                <c:pt idx="34">
                  <c:v>1.5011618900077459</c:v>
                </c:pt>
                <c:pt idx="36">
                  <c:v>0.90979765931964784</c:v>
                </c:pt>
                <c:pt idx="37">
                  <c:v>0.94496050778255214</c:v>
                </c:pt>
                <c:pt idx="38">
                  <c:v>1.1402013942680094</c:v>
                </c:pt>
                <c:pt idx="40">
                  <c:v>18.301010652827088</c:v>
                </c:pt>
                <c:pt idx="41">
                  <c:v>17.30525790290082</c:v>
                </c:pt>
                <c:pt idx="42">
                  <c:v>20.811773818745138</c:v>
                </c:pt>
                <c:pt idx="44">
                  <c:v>4.0468136070430525</c:v>
                </c:pt>
                <c:pt idx="45">
                  <c:v>5.1259650186317689</c:v>
                </c:pt>
                <c:pt idx="46">
                  <c:v>5.7242447714949654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Numerical Clerks</c:v>
                </c:pt>
                <c:pt idx="13">
                  <c:v>Hospitality, Retail and Service Managers</c:v>
                </c:pt>
                <c:pt idx="17">
                  <c:v>Sales Representatives and Agents</c:v>
                </c:pt>
                <c:pt idx="21">
                  <c:v>Office Managers and Program Administrators</c:v>
                </c:pt>
                <c:pt idx="25">
                  <c:v>Sales Assistants and Salespersons</c:v>
                </c:pt>
                <c:pt idx="29">
                  <c:v>Other Clerical and Administrative Workers</c:v>
                </c:pt>
                <c:pt idx="33">
                  <c:v>General Clerical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37.898560948081268</c:v>
                </c:pt>
                <c:pt idx="1">
                  <c:v>36.44672701949861</c:v>
                </c:pt>
                <c:pt idx="2">
                  <c:v>33.071278122861855</c:v>
                </c:pt>
                <c:pt idx="4">
                  <c:v>12.593467832957112</c:v>
                </c:pt>
                <c:pt idx="5">
                  <c:v>11.944347725162489</c:v>
                </c:pt>
                <c:pt idx="6">
                  <c:v>11.631494922121306</c:v>
                </c:pt>
                <c:pt idx="8">
                  <c:v>6.4616252821670424</c:v>
                </c:pt>
                <c:pt idx="9">
                  <c:v>7.4425487465181055</c:v>
                </c:pt>
                <c:pt idx="10">
                  <c:v>7.2002575832785523</c:v>
                </c:pt>
                <c:pt idx="12">
                  <c:v>3.945047968397291</c:v>
                </c:pt>
                <c:pt idx="13">
                  <c:v>4.5076021355617453</c:v>
                </c:pt>
                <c:pt idx="14">
                  <c:v>5.1731308442560273</c:v>
                </c:pt>
                <c:pt idx="16">
                  <c:v>2.3631489841986455</c:v>
                </c:pt>
                <c:pt idx="17">
                  <c:v>2.2226090993500462</c:v>
                </c:pt>
                <c:pt idx="18">
                  <c:v>2.5463180348542376</c:v>
                </c:pt>
                <c:pt idx="20">
                  <c:v>3.3207533860045144</c:v>
                </c:pt>
                <c:pt idx="21">
                  <c:v>3.6893570102135564</c:v>
                </c:pt>
                <c:pt idx="22">
                  <c:v>3.7067843679147829</c:v>
                </c:pt>
                <c:pt idx="24">
                  <c:v>1.5448645598194131</c:v>
                </c:pt>
                <c:pt idx="25">
                  <c:v>1.6466457753017643</c:v>
                </c:pt>
                <c:pt idx="26">
                  <c:v>2.5355853982478971</c:v>
                </c:pt>
                <c:pt idx="28">
                  <c:v>2.6558972911963883</c:v>
                </c:pt>
                <c:pt idx="29">
                  <c:v>2.8667595171773441</c:v>
                </c:pt>
                <c:pt idx="30">
                  <c:v>2.752921289526288</c:v>
                </c:pt>
                <c:pt idx="32">
                  <c:v>2.5465575620767495</c:v>
                </c:pt>
                <c:pt idx="33">
                  <c:v>2.8827181987000929</c:v>
                </c:pt>
                <c:pt idx="34">
                  <c:v>2.9125692590456</c:v>
                </c:pt>
                <c:pt idx="36">
                  <c:v>1.6083521444695259</c:v>
                </c:pt>
                <c:pt idx="37">
                  <c:v>1.6205315691736306</c:v>
                </c:pt>
                <c:pt idx="38">
                  <c:v>2.2015320838755548</c:v>
                </c:pt>
                <c:pt idx="40">
                  <c:v>12.875634875846501</c:v>
                </c:pt>
                <c:pt idx="41">
                  <c:v>12.231603992571948</c:v>
                </c:pt>
                <c:pt idx="42">
                  <c:v>14.294530380069503</c:v>
                </c:pt>
                <c:pt idx="44">
                  <c:v>12.186089164785553</c:v>
                </c:pt>
                <c:pt idx="45">
                  <c:v>12.49854921077066</c:v>
                </c:pt>
                <c:pt idx="46">
                  <c:v>11.973597713948402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Legal, Social and Welfare Professionals</c:v>
                </c:pt>
                <c:pt idx="13">
                  <c:v>Education Professionals</c:v>
                </c:pt>
                <c:pt idx="17">
                  <c:v>Sales Assistants and Salespersons</c:v>
                </c:pt>
                <c:pt idx="21">
                  <c:v>General Clerical Workers</c:v>
                </c:pt>
                <c:pt idx="25">
                  <c:v>Office Managers and Program Administrators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10.082537627447808</c:v>
                </c:pt>
                <c:pt idx="1">
                  <c:v>12.049792531120332</c:v>
                </c:pt>
                <c:pt idx="2">
                  <c:v>10.883208326955456</c:v>
                </c:pt>
                <c:pt idx="4">
                  <c:v>7.7196957436478391</c:v>
                </c:pt>
                <c:pt idx="5">
                  <c:v>7.9004149377593356</c:v>
                </c:pt>
                <c:pt idx="6">
                  <c:v>7.2095515077299863</c:v>
                </c:pt>
                <c:pt idx="8">
                  <c:v>8.9820359281437128</c:v>
                </c:pt>
                <c:pt idx="9">
                  <c:v>8.8298755186721998</c:v>
                </c:pt>
                <c:pt idx="10">
                  <c:v>7.8830552579213231</c:v>
                </c:pt>
                <c:pt idx="12">
                  <c:v>6.5868263473053901</c:v>
                </c:pt>
                <c:pt idx="13">
                  <c:v>6.6224066390041498</c:v>
                </c:pt>
                <c:pt idx="14">
                  <c:v>5.3880300015306899</c:v>
                </c:pt>
                <c:pt idx="16">
                  <c:v>3.2529535523547501</c:v>
                </c:pt>
                <c:pt idx="17">
                  <c:v>3.4688796680497922</c:v>
                </c:pt>
                <c:pt idx="18">
                  <c:v>3.9951017909076993</c:v>
                </c:pt>
                <c:pt idx="20">
                  <c:v>2.4599449749150351</c:v>
                </c:pt>
                <c:pt idx="21">
                  <c:v>2.6721991701244812</c:v>
                </c:pt>
                <c:pt idx="22">
                  <c:v>2.9236185519669373</c:v>
                </c:pt>
                <c:pt idx="24">
                  <c:v>2.2171872471273666</c:v>
                </c:pt>
                <c:pt idx="25">
                  <c:v>2.6721991701244812</c:v>
                </c:pt>
                <c:pt idx="26">
                  <c:v>2.2807286086024798</c:v>
                </c:pt>
                <c:pt idx="28">
                  <c:v>3.4471597345848841</c:v>
                </c:pt>
                <c:pt idx="29">
                  <c:v>3.2697095435684651</c:v>
                </c:pt>
                <c:pt idx="30">
                  <c:v>3.6889637226389107</c:v>
                </c:pt>
                <c:pt idx="32">
                  <c:v>3.3662404919889948</c:v>
                </c:pt>
                <c:pt idx="33">
                  <c:v>3.0373443983402493</c:v>
                </c:pt>
                <c:pt idx="34">
                  <c:v>2.7705495178325426</c:v>
                </c:pt>
                <c:pt idx="36">
                  <c:v>2.540864217510924</c:v>
                </c:pt>
                <c:pt idx="37">
                  <c:v>2.1742738589211617</c:v>
                </c:pt>
                <c:pt idx="38">
                  <c:v>2.0817388642277668</c:v>
                </c:pt>
                <c:pt idx="40">
                  <c:v>35.442628256999512</c:v>
                </c:pt>
                <c:pt idx="41">
                  <c:v>32.647302904564313</c:v>
                </c:pt>
                <c:pt idx="42">
                  <c:v>34.792591458747893</c:v>
                </c:pt>
                <c:pt idx="44">
                  <c:v>13.901925877973781</c:v>
                </c:pt>
                <c:pt idx="45">
                  <c:v>14.655601659751039</c:v>
                </c:pt>
                <c:pt idx="46">
                  <c:v>16.102862390938313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Business, Human Resource and Marketing Professionals</c:v>
                </c:pt>
                <c:pt idx="5">
                  <c:v>Specialist Managers</c:v>
                </c:pt>
                <c:pt idx="9">
                  <c:v>Legal, Social and Welfare Professionals</c:v>
                </c:pt>
                <c:pt idx="13">
                  <c:v>Education Professionals</c:v>
                </c:pt>
                <c:pt idx="17">
                  <c:v>Sales Assistants and Salespersons</c:v>
                </c:pt>
                <c:pt idx="21">
                  <c:v>General Clerical Workers</c:v>
                </c:pt>
                <c:pt idx="25">
                  <c:v>Office Managers and Program Administrators</c:v>
                </c:pt>
                <c:pt idx="29">
                  <c:v>Hospitality, Retail and Service Managers</c:v>
                </c:pt>
                <c:pt idx="33">
                  <c:v>Other Clerical and Administrative Workers</c:v>
                </c:pt>
                <c:pt idx="37">
                  <c:v>Inquiry Clerks and Receptionists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11.031710585082626</c:v>
                </c:pt>
                <c:pt idx="1">
                  <c:v>12.398011816561944</c:v>
                </c:pt>
                <c:pt idx="2">
                  <c:v>11.041808790566222</c:v>
                </c:pt>
                <c:pt idx="4">
                  <c:v>6.5207682000893259</c:v>
                </c:pt>
                <c:pt idx="5">
                  <c:v>6.1521147894588761</c:v>
                </c:pt>
                <c:pt idx="6">
                  <c:v>6.1202611831205536</c:v>
                </c:pt>
                <c:pt idx="8">
                  <c:v>3.2246538633318442</c:v>
                </c:pt>
                <c:pt idx="9">
                  <c:v>4.0420144424645965</c:v>
                </c:pt>
                <c:pt idx="10">
                  <c:v>3.5181756164116553</c:v>
                </c:pt>
                <c:pt idx="12">
                  <c:v>5.4577936578829833</c:v>
                </c:pt>
                <c:pt idx="13">
                  <c:v>5.6925818250023443</c:v>
                </c:pt>
                <c:pt idx="14">
                  <c:v>4.9020563297924182</c:v>
                </c:pt>
                <c:pt idx="16">
                  <c:v>3.6266190263510496</c:v>
                </c:pt>
                <c:pt idx="17">
                  <c:v>3.5449685829503892</c:v>
                </c:pt>
                <c:pt idx="18">
                  <c:v>4.6876522756066654</c:v>
                </c:pt>
                <c:pt idx="20">
                  <c:v>4.1000446627958906</c:v>
                </c:pt>
                <c:pt idx="21">
                  <c:v>4.5390603019788056</c:v>
                </c:pt>
                <c:pt idx="22">
                  <c:v>4.6876522756066654</c:v>
                </c:pt>
                <c:pt idx="24">
                  <c:v>4.6627958910227782</c:v>
                </c:pt>
                <c:pt idx="25">
                  <c:v>5.608177811122574</c:v>
                </c:pt>
                <c:pt idx="26">
                  <c:v>5.1651885781112954</c:v>
                </c:pt>
                <c:pt idx="28">
                  <c:v>3.6176864671728453</c:v>
                </c:pt>
                <c:pt idx="29">
                  <c:v>3.526212135421551</c:v>
                </c:pt>
                <c:pt idx="30">
                  <c:v>3.7423253094240327</c:v>
                </c:pt>
                <c:pt idx="32">
                  <c:v>3.7874050915587314</c:v>
                </c:pt>
                <c:pt idx="33">
                  <c:v>4.0232579949357588</c:v>
                </c:pt>
                <c:pt idx="34">
                  <c:v>3.5084299775850307</c:v>
                </c:pt>
                <c:pt idx="36">
                  <c:v>3.6266190263510496</c:v>
                </c:pt>
                <c:pt idx="37">
                  <c:v>3.4324298977773608</c:v>
                </c:pt>
                <c:pt idx="38">
                  <c:v>3.8105447812104085</c:v>
                </c:pt>
                <c:pt idx="40">
                  <c:v>29.897275569450642</c:v>
                </c:pt>
                <c:pt idx="41">
                  <c:v>26.287161211666501</c:v>
                </c:pt>
                <c:pt idx="42">
                  <c:v>28.213624403079621</c:v>
                </c:pt>
                <c:pt idx="44">
                  <c:v>20.446627958910227</c:v>
                </c:pt>
                <c:pt idx="45">
                  <c:v>20.754009190659289</c:v>
                </c:pt>
                <c:pt idx="46">
                  <c:v>20.60228047948543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0%</c:formatCode>
                <c:ptCount val="3"/>
                <c:pt idx="0">
                  <c:v>0.6613778045409846</c:v>
                </c:pt>
                <c:pt idx="1">
                  <c:v>0.65738442300154909</c:v>
                </c:pt>
                <c:pt idx="2">
                  <c:v>0.63503880371961252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Y12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0%</c:formatCode>
                <c:ptCount val="3"/>
                <c:pt idx="0">
                  <c:v>0.18530202256309913</c:v>
                </c:pt>
                <c:pt idx="1">
                  <c:v>0.18415530063077373</c:v>
                </c:pt>
                <c:pt idx="2">
                  <c:v>0.17767600011635837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8"/>
        <c:overlap val="46"/>
        <c:axId val="324265856"/>
        <c:axId val="3274272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Premium</c:v>
                </c:pt>
              </c:strCache>
            </c:strRef>
          </c:tx>
          <c:spPr>
            <a:ln w="38100">
              <a:solidFill>
                <a:srgbClr val="F68B33"/>
              </a:solidFill>
              <a:prstDash val="dash"/>
            </a:ln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0%</c:formatCode>
                <c:ptCount val="3"/>
                <c:pt idx="0">
                  <c:v>0.47607578197788547</c:v>
                </c:pt>
                <c:pt idx="1">
                  <c:v>0.47322912237077536</c:v>
                </c:pt>
                <c:pt idx="2">
                  <c:v>0.45736280360325415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4265856"/>
        <c:axId val="327427200"/>
      </c:line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Other Clerical and Administrative Workers</c:v>
                </c:pt>
                <c:pt idx="13">
                  <c:v>Specialist Managers</c:v>
                </c:pt>
                <c:pt idx="17">
                  <c:v>Office Managers and Program Administrators</c:v>
                </c:pt>
                <c:pt idx="21">
                  <c:v>Numerical Clerks</c:v>
                </c:pt>
                <c:pt idx="25">
                  <c:v>General Clerical Workers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60.43535814090307</c:v>
                </c:pt>
                <c:pt idx="1">
                  <c:v>58.373741141365166</c:v>
                </c:pt>
                <c:pt idx="2">
                  <c:v>52.49682850882251</c:v>
                </c:pt>
                <c:pt idx="4">
                  <c:v>10.383879982350345</c:v>
                </c:pt>
                <c:pt idx="5">
                  <c:v>11.674748228273032</c:v>
                </c:pt>
                <c:pt idx="6">
                  <c:v>10.990658516895399</c:v>
                </c:pt>
                <c:pt idx="8">
                  <c:v>3.5740550080894251</c:v>
                </c:pt>
                <c:pt idx="9">
                  <c:v>3.7175183389282607</c:v>
                </c:pt>
                <c:pt idx="10">
                  <c:v>4.1633029639026642</c:v>
                </c:pt>
                <c:pt idx="12">
                  <c:v>4.4418296808354167</c:v>
                </c:pt>
                <c:pt idx="13">
                  <c:v>4.0905134899912969</c:v>
                </c:pt>
                <c:pt idx="14">
                  <c:v>4.6015453811555762</c:v>
                </c:pt>
                <c:pt idx="16">
                  <c:v>1.1325194881600236</c:v>
                </c:pt>
                <c:pt idx="17">
                  <c:v>1.4671142608479424</c:v>
                </c:pt>
                <c:pt idx="18">
                  <c:v>1.8682966209203091</c:v>
                </c:pt>
                <c:pt idx="20">
                  <c:v>1.1766436240623621</c:v>
                </c:pt>
                <c:pt idx="21">
                  <c:v>1.5665796344647518</c:v>
                </c:pt>
                <c:pt idx="22">
                  <c:v>1.660708107484719</c:v>
                </c:pt>
                <c:pt idx="24">
                  <c:v>0.79423444624209438</c:v>
                </c:pt>
                <c:pt idx="25">
                  <c:v>0.73355713042397119</c:v>
                </c:pt>
                <c:pt idx="26">
                  <c:v>1.1648022142774768</c:v>
                </c:pt>
                <c:pt idx="28">
                  <c:v>1.2060597146639211</c:v>
                </c:pt>
                <c:pt idx="29">
                  <c:v>1.0319532512744001</c:v>
                </c:pt>
                <c:pt idx="30">
                  <c:v>1.3839234229039326</c:v>
                </c:pt>
                <c:pt idx="32">
                  <c:v>0.61773790263274009</c:v>
                </c:pt>
                <c:pt idx="33">
                  <c:v>0.73355713042397119</c:v>
                </c:pt>
                <c:pt idx="34">
                  <c:v>1.2685964709952715</c:v>
                </c:pt>
                <c:pt idx="36">
                  <c:v>0.85306662744521256</c:v>
                </c:pt>
                <c:pt idx="37">
                  <c:v>1.0319532512744001</c:v>
                </c:pt>
                <c:pt idx="38">
                  <c:v>1.1532695190866105</c:v>
                </c:pt>
                <c:pt idx="40">
                  <c:v>10.501544344756567</c:v>
                </c:pt>
                <c:pt idx="41">
                  <c:v>9.474076837001121</c:v>
                </c:pt>
                <c:pt idx="42">
                  <c:v>12.709030100334445</c:v>
                </c:pt>
                <c:pt idx="44">
                  <c:v>4.8830710398588026</c:v>
                </c:pt>
                <c:pt idx="45">
                  <c:v>6.1046873057316926</c:v>
                </c:pt>
                <c:pt idx="46">
                  <c:v>6.5390381732210816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Legal, Social and Welfare Professionals</c:v>
                </c:pt>
                <c:pt idx="5">
                  <c:v>Business, Human Resource and Marketing Professionals</c:v>
                </c:pt>
                <c:pt idx="9">
                  <c:v>Other Clerical and Administrative Workers</c:v>
                </c:pt>
                <c:pt idx="13">
                  <c:v>Specialist Managers</c:v>
                </c:pt>
                <c:pt idx="17">
                  <c:v>Office Managers and Program Administrators</c:v>
                </c:pt>
                <c:pt idx="21">
                  <c:v>Numerical Clerks</c:v>
                </c:pt>
                <c:pt idx="25">
                  <c:v>General Clerical Workers</c:v>
                </c:pt>
                <c:pt idx="29">
                  <c:v>Hospitality, Retail and Service Managers</c:v>
                </c:pt>
                <c:pt idx="33">
                  <c:v>Sales Assistants and Salespersons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59.438800193517174</c:v>
                </c:pt>
                <c:pt idx="1">
                  <c:v>58.748450149514987</c:v>
                </c:pt>
                <c:pt idx="2">
                  <c:v>53.542336915599975</c:v>
                </c:pt>
                <c:pt idx="4">
                  <c:v>7.8567972907595554</c:v>
                </c:pt>
                <c:pt idx="5">
                  <c:v>8.5260010210779669</c:v>
                </c:pt>
                <c:pt idx="6">
                  <c:v>9.2682592922171256</c:v>
                </c:pt>
                <c:pt idx="8">
                  <c:v>5.2830188679245289</c:v>
                </c:pt>
                <c:pt idx="9">
                  <c:v>4.9668149660856242</c:v>
                </c:pt>
                <c:pt idx="10">
                  <c:v>5.7567253063180228</c:v>
                </c:pt>
                <c:pt idx="12">
                  <c:v>3.3188195452346392</c:v>
                </c:pt>
                <c:pt idx="13">
                  <c:v>3.3330902195317624</c:v>
                </c:pt>
                <c:pt idx="14">
                  <c:v>3.7921829009514685</c:v>
                </c:pt>
                <c:pt idx="16">
                  <c:v>1.9061441702951136</c:v>
                </c:pt>
                <c:pt idx="17">
                  <c:v>2.1661439719932898</c:v>
                </c:pt>
                <c:pt idx="18">
                  <c:v>2.6011362858511875</c:v>
                </c:pt>
                <c:pt idx="20">
                  <c:v>1.4997581035316885</c:v>
                </c:pt>
                <c:pt idx="21">
                  <c:v>1.5607906060827075</c:v>
                </c:pt>
                <c:pt idx="22">
                  <c:v>1.7454993497159283</c:v>
                </c:pt>
                <c:pt idx="24">
                  <c:v>1.1320754716981132</c:v>
                </c:pt>
                <c:pt idx="25">
                  <c:v>1.4295091532346291</c:v>
                </c:pt>
                <c:pt idx="26">
                  <c:v>1.4169347662399892</c:v>
                </c:pt>
                <c:pt idx="28">
                  <c:v>0.89985486211901311</c:v>
                </c:pt>
                <c:pt idx="29">
                  <c:v>0.93355699803077807</c:v>
                </c:pt>
                <c:pt idx="30">
                  <c:v>1.1568211376548703</c:v>
                </c:pt>
                <c:pt idx="32">
                  <c:v>0.6482825350749879</c:v>
                </c:pt>
                <c:pt idx="33">
                  <c:v>0.58347312376923643</c:v>
                </c:pt>
                <c:pt idx="34">
                  <c:v>1.0267643233623109</c:v>
                </c:pt>
                <c:pt idx="36">
                  <c:v>0.92888243831640049</c:v>
                </c:pt>
                <c:pt idx="37">
                  <c:v>0.91897016993654734</c:v>
                </c:pt>
                <c:pt idx="38">
                  <c:v>1.0678348962968034</c:v>
                </c:pt>
                <c:pt idx="40">
                  <c:v>7.3923560716013696</c:v>
                </c:pt>
                <c:pt idx="41">
                  <c:v>7.235066734738524</c:v>
                </c:pt>
                <c:pt idx="42">
                  <c:v>9.7405708809637872</c:v>
                </c:pt>
                <c:pt idx="44">
                  <c:v>9.6952104499274316</c:v>
                </c:pt>
                <c:pt idx="45">
                  <c:v>9.5981328860039383</c:v>
                </c:pt>
                <c:pt idx="46">
                  <c:v>8.8849339448285303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Hospitality, Retail and Service Managers</c:v>
                </c:pt>
                <c:pt idx="17">
                  <c:v>Hospitality Workers</c:v>
                </c:pt>
                <c:pt idx="21">
                  <c:v>Business, Human Resource and Marketing Professionals</c:v>
                </c:pt>
                <c:pt idx="25">
                  <c:v>Inquiry Clerks and Receptionists</c:v>
                </c:pt>
                <c:pt idx="29">
                  <c:v>Specialist Managers</c:v>
                </c:pt>
                <c:pt idx="33">
                  <c:v>Other Technicians and Trades Workers</c:v>
                </c:pt>
                <c:pt idx="37">
                  <c:v>Sports and Personal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21.875</c:v>
                </c:pt>
                <c:pt idx="1">
                  <c:v>21.621621621621621</c:v>
                </c:pt>
                <c:pt idx="2">
                  <c:v>17.729257641921397</c:v>
                </c:pt>
                <c:pt idx="4">
                  <c:v>22.518382352941178</c:v>
                </c:pt>
                <c:pt idx="5">
                  <c:v>21.288411699370606</c:v>
                </c:pt>
                <c:pt idx="6">
                  <c:v>19.417758369723433</c:v>
                </c:pt>
                <c:pt idx="8">
                  <c:v>4.5496323529411766</c:v>
                </c:pt>
                <c:pt idx="9">
                  <c:v>4.035542391706775</c:v>
                </c:pt>
                <c:pt idx="10">
                  <c:v>5.6477438136826787</c:v>
                </c:pt>
                <c:pt idx="12">
                  <c:v>3.4466911764705883</c:v>
                </c:pt>
                <c:pt idx="13">
                  <c:v>3.1099592743428359</c:v>
                </c:pt>
                <c:pt idx="14">
                  <c:v>4.308588064046579</c:v>
                </c:pt>
                <c:pt idx="16">
                  <c:v>2.2518382352941178</c:v>
                </c:pt>
                <c:pt idx="17">
                  <c:v>3.3320992225101813</c:v>
                </c:pt>
                <c:pt idx="18">
                  <c:v>4.512372634643377</c:v>
                </c:pt>
                <c:pt idx="20">
                  <c:v>2.5735294117647056</c:v>
                </c:pt>
                <c:pt idx="21">
                  <c:v>3.4801925212884117</c:v>
                </c:pt>
                <c:pt idx="22">
                  <c:v>3.3478893740902476</c:v>
                </c:pt>
                <c:pt idx="24">
                  <c:v>1.7003676470588234</c:v>
                </c:pt>
                <c:pt idx="25">
                  <c:v>1.3328396890040726</c:v>
                </c:pt>
                <c:pt idx="26">
                  <c:v>1.8049490538573507</c:v>
                </c:pt>
                <c:pt idx="28">
                  <c:v>3.4007352941176467</c:v>
                </c:pt>
                <c:pt idx="29">
                  <c:v>3.0729359496482784</c:v>
                </c:pt>
                <c:pt idx="30">
                  <c:v>2.7365356622998545</c:v>
                </c:pt>
                <c:pt idx="32">
                  <c:v>3.2169117647058822</c:v>
                </c:pt>
                <c:pt idx="33">
                  <c:v>3.2950758978156238</c:v>
                </c:pt>
                <c:pt idx="34">
                  <c:v>3.4061135371179039</c:v>
                </c:pt>
                <c:pt idx="36">
                  <c:v>1.1029411764705883</c:v>
                </c:pt>
                <c:pt idx="37">
                  <c:v>1.3698630136986301</c:v>
                </c:pt>
                <c:pt idx="38">
                  <c:v>1.3391557496360991</c:v>
                </c:pt>
                <c:pt idx="40">
                  <c:v>23.207720588235304</c:v>
                </c:pt>
                <c:pt idx="41">
                  <c:v>24.028137726767866</c:v>
                </c:pt>
                <c:pt idx="42">
                  <c:v>24.861717612809315</c:v>
                </c:pt>
                <c:pt idx="44">
                  <c:v>10.15625</c:v>
                </c:pt>
                <c:pt idx="45">
                  <c:v>10.033320992225102</c:v>
                </c:pt>
                <c:pt idx="46">
                  <c:v>10.887918486171762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Education Professionals</c:v>
                </c:pt>
                <c:pt idx="5">
                  <c:v>Arts and Media Professionals</c:v>
                </c:pt>
                <c:pt idx="9">
                  <c:v>Sales Assistants and Salespersons</c:v>
                </c:pt>
                <c:pt idx="13">
                  <c:v>Hospitality, Retail and Service Managers</c:v>
                </c:pt>
                <c:pt idx="17">
                  <c:v>Hospitality Workers</c:v>
                </c:pt>
                <c:pt idx="21">
                  <c:v>Business, Human Resource and Marketing Professionals</c:v>
                </c:pt>
                <c:pt idx="25">
                  <c:v>Inquiry Clerks and Receptionists</c:v>
                </c:pt>
                <c:pt idx="29">
                  <c:v>Specialist Managers</c:v>
                </c:pt>
                <c:pt idx="33">
                  <c:v>Other Technicians and Trades Workers</c:v>
                </c:pt>
                <c:pt idx="37">
                  <c:v>Sports and Personal Service Workers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23.632935260842238</c:v>
                </c:pt>
                <c:pt idx="1">
                  <c:v>23.607203151378727</c:v>
                </c:pt>
                <c:pt idx="2">
                  <c:v>24.253418922690486</c:v>
                </c:pt>
                <c:pt idx="4">
                  <c:v>12.099308610936518</c:v>
                </c:pt>
                <c:pt idx="5">
                  <c:v>13.196398424310635</c:v>
                </c:pt>
                <c:pt idx="6">
                  <c:v>11.024281328495674</c:v>
                </c:pt>
                <c:pt idx="8">
                  <c:v>4.5568824638592087</c:v>
                </c:pt>
                <c:pt idx="9">
                  <c:v>3.9673607203151375</c:v>
                </c:pt>
                <c:pt idx="10">
                  <c:v>5.4702763047725362</c:v>
                </c:pt>
                <c:pt idx="12">
                  <c:v>4.1483343808925204</c:v>
                </c:pt>
                <c:pt idx="13">
                  <c:v>4.220596510973551</c:v>
                </c:pt>
                <c:pt idx="14">
                  <c:v>4.6608986882500698</c:v>
                </c:pt>
                <c:pt idx="16">
                  <c:v>2.7655562539283469</c:v>
                </c:pt>
                <c:pt idx="17">
                  <c:v>2.3353967360720316</c:v>
                </c:pt>
                <c:pt idx="18">
                  <c:v>2.9863243092380687</c:v>
                </c:pt>
                <c:pt idx="20">
                  <c:v>3.4255185417976111</c:v>
                </c:pt>
                <c:pt idx="21">
                  <c:v>4.0799099606077656</c:v>
                </c:pt>
                <c:pt idx="22">
                  <c:v>3.3491487580240022</c:v>
                </c:pt>
                <c:pt idx="24">
                  <c:v>3.0798240100565684</c:v>
                </c:pt>
                <c:pt idx="25">
                  <c:v>3.1513787281935843</c:v>
                </c:pt>
                <c:pt idx="26">
                  <c:v>3.3491487580240022</c:v>
                </c:pt>
                <c:pt idx="28">
                  <c:v>3.0169704588309241</c:v>
                </c:pt>
                <c:pt idx="29">
                  <c:v>3.3764772087788408</c:v>
                </c:pt>
                <c:pt idx="30">
                  <c:v>2.3444041306168018</c:v>
                </c:pt>
                <c:pt idx="32">
                  <c:v>0.78566939032055305</c:v>
                </c:pt>
                <c:pt idx="33">
                  <c:v>1.3787281935846933</c:v>
                </c:pt>
                <c:pt idx="34">
                  <c:v>1.3396595032096008</c:v>
                </c:pt>
                <c:pt idx="36">
                  <c:v>2.3570081709616595</c:v>
                </c:pt>
                <c:pt idx="37">
                  <c:v>2.6449071468767587</c:v>
                </c:pt>
                <c:pt idx="38">
                  <c:v>3.1816913201228023</c:v>
                </c:pt>
                <c:pt idx="40">
                  <c:v>23.098680075424269</c:v>
                </c:pt>
                <c:pt idx="41">
                  <c:v>20.821609454136194</c:v>
                </c:pt>
                <c:pt idx="42">
                  <c:v>22.857940273513805</c:v>
                </c:pt>
                <c:pt idx="44">
                  <c:v>17.033312382149589</c:v>
                </c:pt>
                <c:pt idx="45">
                  <c:v>17.22003376477209</c:v>
                </c:pt>
                <c:pt idx="46">
                  <c:v>15.182807703042142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06910100551662E-2"/>
          <c:y val="2.7665080274406277E-2"/>
          <c:w val="0.8884276387148069"/>
          <c:h val="0.693696295209522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Arts and Media Professionals</c:v>
                </c:pt>
                <c:pt idx="9">
                  <c:v>Business, Human Resource and Marketing Professionals</c:v>
                </c:pt>
                <c:pt idx="13">
                  <c:v>Specialist Managers</c:v>
                </c:pt>
                <c:pt idx="17">
                  <c:v>Sales Assistants and Salespersons</c:v>
                </c:pt>
                <c:pt idx="21">
                  <c:v>Hospitality, Retail and Service Managers</c:v>
                </c:pt>
                <c:pt idx="25">
                  <c:v>ICT Professionals</c:v>
                </c:pt>
                <c:pt idx="29">
                  <c:v>Other Technicians and Trades Workers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Sheet1!$B$2:$B$48</c:f>
              <c:numCache>
                <c:formatCode>0.00</c:formatCode>
                <c:ptCount val="47"/>
                <c:pt idx="0">
                  <c:v>22.63474317055163</c:v>
                </c:pt>
                <c:pt idx="1">
                  <c:v>20.589346429920667</c:v>
                </c:pt>
                <c:pt idx="2">
                  <c:v>15.792210793944298</c:v>
                </c:pt>
                <c:pt idx="4">
                  <c:v>14.998417888408397</c:v>
                </c:pt>
                <c:pt idx="5">
                  <c:v>14.04608991310918</c:v>
                </c:pt>
                <c:pt idx="6">
                  <c:v>13.168843175777187</c:v>
                </c:pt>
                <c:pt idx="8">
                  <c:v>6.4128256513026045</c:v>
                </c:pt>
                <c:pt idx="9">
                  <c:v>7.69928220627125</c:v>
                </c:pt>
                <c:pt idx="10">
                  <c:v>8.1936900496937479</c:v>
                </c:pt>
                <c:pt idx="12">
                  <c:v>4.4510072777133214</c:v>
                </c:pt>
                <c:pt idx="13">
                  <c:v>5.2512278050623351</c:v>
                </c:pt>
                <c:pt idx="14">
                  <c:v>5.2409568935629256</c:v>
                </c:pt>
                <c:pt idx="16">
                  <c:v>3.7337833561860565</c:v>
                </c:pt>
                <c:pt idx="17">
                  <c:v>3.8307517944843217</c:v>
                </c:pt>
                <c:pt idx="18">
                  <c:v>4.9289263839130939</c:v>
                </c:pt>
                <c:pt idx="20">
                  <c:v>2.9849172028267059</c:v>
                </c:pt>
                <c:pt idx="21">
                  <c:v>3.5965243672081599</c:v>
                </c:pt>
                <c:pt idx="22">
                  <c:v>3.449670634462036</c:v>
                </c:pt>
                <c:pt idx="24">
                  <c:v>2.7634215800021096</c:v>
                </c:pt>
                <c:pt idx="25">
                  <c:v>3.6116358141292029</c:v>
                </c:pt>
                <c:pt idx="26">
                  <c:v>4.7324627296891251</c:v>
                </c:pt>
                <c:pt idx="28">
                  <c:v>3.3540765742010334</c:v>
                </c:pt>
                <c:pt idx="29">
                  <c:v>2.9165092557612389</c:v>
                </c:pt>
                <c:pt idx="30">
                  <c:v>3.5363457760314341</c:v>
                </c:pt>
                <c:pt idx="32">
                  <c:v>1.5715641809935659</c:v>
                </c:pt>
                <c:pt idx="33">
                  <c:v>2.0702682281828486</c:v>
                </c:pt>
                <c:pt idx="34">
                  <c:v>1.8317346584999421</c:v>
                </c:pt>
                <c:pt idx="36">
                  <c:v>3.1853180044299121</c:v>
                </c:pt>
                <c:pt idx="37">
                  <c:v>2.3120513789195316</c:v>
                </c:pt>
                <c:pt idx="38">
                  <c:v>2.0744250548942564</c:v>
                </c:pt>
                <c:pt idx="40">
                  <c:v>24.533277080476736</c:v>
                </c:pt>
                <c:pt idx="41">
                  <c:v>24.299206649036648</c:v>
                </c:pt>
                <c:pt idx="42">
                  <c:v>26.886628914827227</c:v>
                </c:pt>
                <c:pt idx="44">
                  <c:v>9.3766480329079211</c:v>
                </c:pt>
                <c:pt idx="45">
                  <c:v>9.7771061579146217</c:v>
                </c:pt>
                <c:pt idx="46">
                  <c:v>10.164104934704726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A-9040-B934-29ADE492F0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38100">
                <a:noFill/>
              </a:ln>
              <a:effectLst/>
            </c:spPr>
          </c:marker>
          <c:cat>
            <c:strRef>
              <c:f>Sheet1!$A$2:$A$48</c:f>
              <c:strCache>
                <c:ptCount val="46"/>
                <c:pt idx="1">
                  <c:v>Design, Engineering, Science and Transport Professionals</c:v>
                </c:pt>
                <c:pt idx="5">
                  <c:v>Arts and Media Professionals</c:v>
                </c:pt>
                <c:pt idx="9">
                  <c:v>Business, Human Resource and Marketing Professionals</c:v>
                </c:pt>
                <c:pt idx="13">
                  <c:v>Specialist Managers</c:v>
                </c:pt>
                <c:pt idx="17">
                  <c:v>Sales Assistants and Salespersons</c:v>
                </c:pt>
                <c:pt idx="21">
                  <c:v>Hospitality, Retail and Service Managers</c:v>
                </c:pt>
                <c:pt idx="25">
                  <c:v>ICT Professionals</c:v>
                </c:pt>
                <c:pt idx="29">
                  <c:v>Other Technicians and Trades Workers</c:v>
                </c:pt>
                <c:pt idx="33">
                  <c:v>Other Clerical and Administrative Workers</c:v>
                </c:pt>
                <c:pt idx="37">
                  <c:v>Education Professionals</c:v>
                </c:pt>
                <c:pt idx="41">
                  <c:v>Other</c:v>
                </c:pt>
                <c:pt idx="45">
                  <c:v>Not employed</c:v>
                </c:pt>
              </c:strCache>
            </c:strRef>
          </c:cat>
          <c:val>
            <c:numRef>
              <c:f>Sheet1!$C$2:$C$48</c:f>
              <c:numCache>
                <c:formatCode>0.00</c:formatCode>
                <c:ptCount val="47"/>
                <c:pt idx="0">
                  <c:v>13.823578455894614</c:v>
                </c:pt>
                <c:pt idx="1">
                  <c:v>13.691050094319849</c:v>
                </c:pt>
                <c:pt idx="2">
                  <c:v>12.957363682690676</c:v>
                </c:pt>
                <c:pt idx="4">
                  <c:v>12.361736423767439</c:v>
                </c:pt>
                <c:pt idx="5">
                  <c:v>11.976524837560259</c:v>
                </c:pt>
                <c:pt idx="6">
                  <c:v>10.256497367080007</c:v>
                </c:pt>
                <c:pt idx="8">
                  <c:v>11.161136123617364</c:v>
                </c:pt>
                <c:pt idx="9">
                  <c:v>13.066443093691049</c:v>
                </c:pt>
                <c:pt idx="10">
                  <c:v>14.391031085442501</c:v>
                </c:pt>
                <c:pt idx="12">
                  <c:v>5.5361013840253461</c:v>
                </c:pt>
                <c:pt idx="13">
                  <c:v>6.9838608258226786</c:v>
                </c:pt>
                <c:pt idx="14">
                  <c:v>7.3653813487344992</c:v>
                </c:pt>
                <c:pt idx="16">
                  <c:v>4.2354510588627647</c:v>
                </c:pt>
                <c:pt idx="17">
                  <c:v>3.7434500104799833</c:v>
                </c:pt>
                <c:pt idx="18">
                  <c:v>4.8173942585357565</c:v>
                </c:pt>
                <c:pt idx="20">
                  <c:v>3.6462675782335614</c:v>
                </c:pt>
                <c:pt idx="21">
                  <c:v>4.0285055543911135</c:v>
                </c:pt>
                <c:pt idx="22">
                  <c:v>4.1617122473246138</c:v>
                </c:pt>
                <c:pt idx="24">
                  <c:v>0.85042521260630322</c:v>
                </c:pt>
                <c:pt idx="25">
                  <c:v>0.91804653112555024</c:v>
                </c:pt>
                <c:pt idx="26">
                  <c:v>0.9648377781552574</c:v>
                </c:pt>
                <c:pt idx="28">
                  <c:v>1.7453171029959424</c:v>
                </c:pt>
                <c:pt idx="29">
                  <c:v>1.5678054915112136</c:v>
                </c:pt>
                <c:pt idx="30">
                  <c:v>1.4234754543910311</c:v>
                </c:pt>
                <c:pt idx="32">
                  <c:v>2.3289422489022287</c:v>
                </c:pt>
                <c:pt idx="33">
                  <c:v>2.5026199958080064</c:v>
                </c:pt>
                <c:pt idx="34">
                  <c:v>2.4970273483947683</c:v>
                </c:pt>
                <c:pt idx="36">
                  <c:v>2.8180757045189262</c:v>
                </c:pt>
                <c:pt idx="37">
                  <c:v>2.4690840494655206</c:v>
                </c:pt>
                <c:pt idx="38">
                  <c:v>2.2490232716154237</c:v>
                </c:pt>
                <c:pt idx="40">
                  <c:v>25.751764771274537</c:v>
                </c:pt>
                <c:pt idx="41">
                  <c:v>24.183609306225108</c:v>
                </c:pt>
                <c:pt idx="42">
                  <c:v>25.479870901987425</c:v>
                </c:pt>
                <c:pt idx="44">
                  <c:v>15.741203935300984</c:v>
                </c:pt>
                <c:pt idx="45">
                  <c:v>14.869000209599664</c:v>
                </c:pt>
                <c:pt idx="46">
                  <c:v>13.436385255648037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ECA-9040-B934-29ADE492F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5270432"/>
        <c:axId val="1967162192"/>
      </c:lineChart>
      <c:catAx>
        <c:axId val="17852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1800000" spcFirstLastPara="1" vertOverflow="ellipsis" wrap="square" anchor="t" anchorCtr="0"/>
          <a:lstStyle/>
          <a:p>
            <a:pPr algn="just"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162192"/>
        <c:crosses val="autoZero"/>
        <c:auto val="1"/>
        <c:lblAlgn val="ctr"/>
        <c:lblOffset val="100"/>
        <c:tickMarkSkip val="4"/>
        <c:noMultiLvlLbl val="0"/>
      </c:catAx>
      <c:valAx>
        <c:axId val="1967162192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7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15.373686041233103</c:v>
                </c:pt>
                <c:pt idx="1">
                  <c:v>13.877461733376272</c:v>
                </c:pt>
                <c:pt idx="2">
                  <c:v>12.284163477844251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8.3816272749246856</c:v>
                </c:pt>
                <c:pt idx="1">
                  <c:v>8.6231307232832428</c:v>
                </c:pt>
                <c:pt idx="2">
                  <c:v>7.8769692423105777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11.914798285589638</c:v>
                </c:pt>
                <c:pt idx="1">
                  <c:v>11.91232856734865</c:v>
                </c:pt>
                <c:pt idx="2">
                  <c:v>10.33430626564204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25.8995053678495</c:v>
                </c:pt>
                <c:pt idx="1">
                  <c:v>25.33466205664493</c:v>
                </c:pt>
                <c:pt idx="2">
                  <c:v>25.350665397441794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26.170698203642239</c:v>
                </c:pt>
                <c:pt idx="1">
                  <c:v>26.254033262643635</c:v>
                </c:pt>
                <c:pt idx="2">
                  <c:v>26.233869391717679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11.072331845703069</c:v>
                </c:pt>
                <c:pt idx="1">
                  <c:v>12.731437877121451</c:v>
                </c:pt>
                <c:pt idx="2">
                  <c:v>16.572210279460624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14.361523762887421</c:v>
                </c:pt>
                <c:pt idx="1">
                  <c:v>13.758310303623084</c:v>
                </c:pt>
                <c:pt idx="2">
                  <c:v>13.442034380635661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56.102130649307789</c:v>
                </c:pt>
                <c:pt idx="1">
                  <c:v>55.024936677908556</c:v>
                </c:pt>
                <c:pt idx="2">
                  <c:v>50.700683310997498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5.2385337215305761</c:v>
                </c:pt>
                <c:pt idx="1">
                  <c:v>5.16542175511767</c:v>
                </c:pt>
                <c:pt idx="2">
                  <c:v>5.5856124154133786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14.879415787988947</c:v>
                </c:pt>
                <c:pt idx="1">
                  <c:v>17.111958994043803</c:v>
                </c:pt>
                <c:pt idx="2">
                  <c:v>18.092023626346354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2.7635101688870911</c:v>
                </c:pt>
                <c:pt idx="1">
                  <c:v>2.6971289371577263</c:v>
                </c:pt>
                <c:pt idx="2">
                  <c:v>3.8591353551397227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5.8532976362194411</c:v>
                </c:pt>
                <c:pt idx="1">
                  <c:v>6.4087954269685206</c:v>
                </c:pt>
                <c:pt idx="2">
                  <c:v>7.4101189589847944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8.2097282177202668</c:v>
                </c:pt>
                <c:pt idx="1">
                  <c:v>8.1736333260135439</c:v>
                </c:pt>
                <c:pt idx="2">
                  <c:v>8.6229197206174018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E8-F240-A95B-F5E5938ED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5.6538495917219187</c:v>
                </c:pt>
                <c:pt idx="1">
                  <c:v>6.2507047770530528</c:v>
                </c:pt>
                <c:pt idx="2">
                  <c:v>6.6290353606038703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E8-F240-A95B-F5E5938ED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2.3439841420902363</c:v>
                </c:pt>
                <c:pt idx="1">
                  <c:v>2.3365955855732876</c:v>
                </c:pt>
                <c:pt idx="2">
                  <c:v>2.3699763201358444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E8-F240-A95B-F5E5938EDE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45.080945796023961</c:v>
                </c:pt>
                <c:pt idx="1">
                  <c:v>45.006617485592869</c:v>
                </c:pt>
                <c:pt idx="2">
                  <c:v>44.713155258986077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E8-F240-A95B-F5E5938EDE3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6.2343248032220586</c:v>
                </c:pt>
                <c:pt idx="1">
                  <c:v>5.7937124984420718</c:v>
                </c:pt>
                <c:pt idx="2">
                  <c:v>6.2423305762100272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E8-F240-A95B-F5E5938EDE3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Inadequately described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E8-F240-A95B-F5E5938EDE3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31.773130938172027</c:v>
                </c:pt>
                <c:pt idx="1">
                  <c:v>31.633955119797264</c:v>
                </c:pt>
                <c:pt idx="2">
                  <c:v>30.499267051823747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E8-F240-A95B-F5E5938ED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8.8007860584210889</c:v>
                </c:pt>
                <c:pt idx="1">
                  <c:v>8.628114715561825</c:v>
                </c:pt>
                <c:pt idx="2">
                  <c:v>8.6549978417533531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F1-3B4F-8615-32155DF885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Professionals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Sheet1!$C$2:$C$4</c:f>
              <c:numCache>
                <c:formatCode>_(* #,##0.00_);_(* \(#,##0.00\);_(* "-"??_);_(@_)</c:formatCode>
                <c:ptCount val="3"/>
                <c:pt idx="0">
                  <c:v>54.366970935562932</c:v>
                </c:pt>
                <c:pt idx="1">
                  <c:v>55.040902679830751</c:v>
                </c:pt>
                <c:pt idx="2">
                  <c:v>54.405252972234372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F1-3B4F-8615-32155DF885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Technicians and Trades Workers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Sheet1!$D$2:$D$4</c:f>
              <c:numCache>
                <c:formatCode>_(* #,##0.00_);_(* \(#,##0.00\);_(* "-"??_);_(@_)</c:formatCode>
                <c:ptCount val="3"/>
                <c:pt idx="0">
                  <c:v>1.9439604633069245</c:v>
                </c:pt>
                <c:pt idx="1">
                  <c:v>1.7461212976022569</c:v>
                </c:pt>
                <c:pt idx="2">
                  <c:v>1.9184097009613488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F1-3B4F-8615-32155DF8855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Services/sales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Sheet1!$E$2:$E$4</c:f>
              <c:numCache>
                <c:formatCode>_(* #,##0.00_);_(* \(#,##0.00\);_(* "-"??_);_(@_)</c:formatCode>
                <c:ptCount val="3"/>
                <c:pt idx="0">
                  <c:v>19.36253291984907</c:v>
                </c:pt>
                <c:pt idx="1">
                  <c:v>19.689703808180536</c:v>
                </c:pt>
                <c:pt idx="2">
                  <c:v>21.163966714405365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3F1-3B4F-8615-32155DF88558}"/>
            </c:ext>
          </c:extLst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Machinery/Labourers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bg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Sheet1!$H$2:$H$4</c:f>
              <c:numCache>
                <c:formatCode>_(* #,##0.00_);_(* \(#,##0.00\);_(* "-"??_);_(@_)</c:formatCode>
                <c:ptCount val="3"/>
                <c:pt idx="0">
                  <c:v>0.79409433431590648</c:v>
                </c:pt>
                <c:pt idx="1">
                  <c:v>0.72183043410123804</c:v>
                </c:pt>
                <c:pt idx="2">
                  <c:v>0.91246666152117806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3F1-3B4F-8615-32155DF88558}"/>
            </c:ext>
          </c:extLst>
        </c:ser>
        <c:ser>
          <c:idx val="7"/>
          <c:order val="5"/>
          <c:tx>
            <c:strRef>
              <c:f>Sheet1!$I$1</c:f>
              <c:strCache>
                <c:ptCount val="1"/>
                <c:pt idx="0">
                  <c:v>Column3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Sheet1!$I$2:$I$4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3F1-3B4F-8615-32155DF88558}"/>
            </c:ext>
          </c:extLst>
        </c:ser>
        <c:ser>
          <c:idx val="8"/>
          <c:order val="6"/>
          <c:tx>
            <c:strRef>
              <c:f>Sheet1!$J$1</c:f>
              <c:strCache>
                <c:ptCount val="1"/>
                <c:pt idx="0">
                  <c:v>Not applicable</c:v>
                </c:pt>
              </c:strCache>
            </c:strRef>
          </c:tx>
          <c:spPr>
            <a:ln w="28575" cap="rnd">
              <a:solidFill>
                <a:schemeClr val="bg2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bg2">
                  <a:lumMod val="60000"/>
                  <a:lumOff val="40000"/>
                </a:schemeClr>
              </a:solidFill>
              <a:ln w="9525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2006</c:v>
                </c:pt>
                <c:pt idx="1">
                  <c:v>2011</c:v>
                </c:pt>
                <c:pt idx="2">
                  <c:v>2016</c:v>
                </c:pt>
              </c:numCache>
            </c:numRef>
          </c:cat>
          <c:val>
            <c:numRef>
              <c:f>Sheet1!$J$2:$J$4</c:f>
              <c:numCache>
                <c:formatCode>_(* #,##0.00_);_(* \(#,##0.00\);_(* "-"??_);_(@_)</c:formatCode>
                <c:ptCount val="3"/>
                <c:pt idx="0">
                  <c:v>14.249500494939202</c:v>
                </c:pt>
                <c:pt idx="1">
                  <c:v>13.461526406519353</c:v>
                </c:pt>
                <c:pt idx="2">
                  <c:v>12.336595001443595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3F1-3B4F-8615-32155DF8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5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0.44851</cdr:x>
      <cdr:y>0</cdr:y>
    </cdr:from>
    <cdr:to>
      <cdr:x>0.59431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53EFAC5E-CB18-8A4B-9941-09BDC4F45C53}"/>
            </a:ext>
          </a:extLst>
        </cdr:cNvPr>
        <cdr:cNvSpPr/>
      </cdr:nvSpPr>
      <cdr:spPr bwMode="auto">
        <a:xfrm xmlns:a="http://schemas.openxmlformats.org/drawingml/2006/main">
          <a:off x="3628553" y="0"/>
          <a:ext cx="1179559" cy="4710906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noFill/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6FD24B-64FD-624D-B0C4-83B739D771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BE08E-262E-874A-AB86-B5C43C4C1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59186-2655-4B48-A8D0-518C2247A0A2}" type="datetimeFigureOut">
              <a:rPr lang="en-AU" smtClean="0"/>
              <a:t>3/7/18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8EACB-F7A6-8B4E-A6C4-BF32E98D30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DA66F-D541-B849-8911-C4901CB55E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84694-17D7-DE45-AABD-29E5D57C3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563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25-34 year </a:t>
            </a:r>
            <a:r>
              <a:rPr lang="en-US" dirty="0" err="1"/>
              <a:t>olds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1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4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1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25-34 year </a:t>
            </a:r>
            <a:r>
              <a:rPr lang="en-US" dirty="0" err="1"/>
              <a:t>olds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0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69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33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9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0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4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7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1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0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all ages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45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69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1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Occupation type for all ages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Year 12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year 12 but completed no non-school qualifications and who are not studying.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Bachelor are: </a:t>
            </a:r>
            <a:r>
              <a:rPr lang="en-AU" dirty="0"/>
              <a:t>Australian </a:t>
            </a:r>
            <a:r>
              <a:rPr lang="en-GB" sz="945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citizens who have completed a bachelor degree.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Proportion of people in managerial and professional occupations. Bachelor premium is bachelor proportion less Y12 proportion. </a:t>
            </a:r>
          </a:p>
          <a:p>
            <a:r>
              <a:rPr lang="en-US" dirty="0"/>
              <a:t>Path: /Users/</a:t>
            </a:r>
            <a:r>
              <a:rPr lang="en-US" dirty="0" err="1"/>
              <a:t>mackeyw</a:t>
            </a:r>
            <a:r>
              <a:rPr lang="en-US" dirty="0"/>
              <a:t>/Dropbox (Grattan Institute)/Mapping Australian higher </a:t>
            </a:r>
            <a:r>
              <a:rPr lang="en-US" dirty="0" err="1"/>
              <a:t>ed</a:t>
            </a:r>
            <a:r>
              <a:rPr lang="en-US" dirty="0"/>
              <a:t> 2018/Mapping 2018 data/census/occupation/</a:t>
            </a:r>
            <a:r>
              <a:rPr lang="en-US" dirty="0" err="1"/>
              <a:t>occupation.xlsx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9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items Sales Workers, Clerical and Administrative Workers, and Community and Personal Service Workers have been combined to make ‘Services/Sales/Admin’. Machinery Operators and Drivers, and Labourers have been combined to make ‘Machinery/labourers’.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08349000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0F388-099E-F745-A4BA-C056C9F578E9}"/>
              </a:ext>
            </a:extLst>
          </p:cNvPr>
          <p:cNvGrpSpPr/>
          <p:nvPr/>
        </p:nvGrpSpPr>
        <p:grpSpPr>
          <a:xfrm>
            <a:off x="3484538" y="1169690"/>
            <a:ext cx="1541041" cy="3225194"/>
            <a:chOff x="3484538" y="1169690"/>
            <a:chExt cx="1541041" cy="32251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2F4132-27CA-774B-99D1-4E9EB86BCA62}"/>
                </a:ext>
              </a:extLst>
            </p:cNvPr>
            <p:cNvSpPr txBox="1"/>
            <p:nvPr/>
          </p:nvSpPr>
          <p:spPr>
            <a:xfrm>
              <a:off x="3556546" y="1169690"/>
              <a:ext cx="1464012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3"/>
                  </a:solidFill>
                </a:rPr>
                <a:t>Professional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25C236-33D3-C649-ADE0-4A9311028C8F}"/>
                </a:ext>
              </a:extLst>
            </p:cNvPr>
            <p:cNvSpPr txBox="1"/>
            <p:nvPr/>
          </p:nvSpPr>
          <p:spPr>
            <a:xfrm>
              <a:off x="3556546" y="2609850"/>
              <a:ext cx="1464012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2"/>
                  </a:solidFill>
                </a:rPr>
                <a:t>Managerial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A7FF6A-6C86-C349-A5B7-83D02DD2AF47}"/>
                </a:ext>
              </a:extLst>
            </p:cNvPr>
            <p:cNvSpPr txBox="1"/>
            <p:nvPr/>
          </p:nvSpPr>
          <p:spPr>
            <a:xfrm>
              <a:off x="4333460" y="3368663"/>
              <a:ext cx="687097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1"/>
                  </a:solidFill>
                </a:rPr>
                <a:t>Other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614B2F-0D02-5A46-BB72-95C4D57EB376}"/>
                </a:ext>
              </a:extLst>
            </p:cNvPr>
            <p:cNvSpPr/>
            <p:nvPr/>
          </p:nvSpPr>
          <p:spPr>
            <a:xfrm>
              <a:off x="4478510" y="3847382"/>
              <a:ext cx="547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No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F100EC-76A1-D64C-9CD3-519BBBC06182}"/>
                </a:ext>
              </a:extLst>
            </p:cNvPr>
            <p:cNvSpPr txBox="1"/>
            <p:nvPr/>
          </p:nvSpPr>
          <p:spPr>
            <a:xfrm>
              <a:off x="3484538" y="4145585"/>
              <a:ext cx="14640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occupation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501247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629699095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8688" y="806362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688" y="383398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4166385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106277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741899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0096262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381175" y="228393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89254" y="390863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56114" y="390863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282" y="3446403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399477" y="322515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531883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33804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418054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72826803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8688" y="1601738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665634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665634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688" y="383398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332993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243462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Placeholder 2">
            <a:extLst>
              <a:ext uri="{FF2B5EF4-FFF2-40B4-BE49-F238E27FC236}">
                <a16:creationId xmlns:a16="http://schemas.microsoft.com/office/drawing/2014/main" id="{0BBFB09E-8CC5-0D44-B24F-95E98A0B7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00644"/>
              </p:ext>
            </p:extLst>
          </p:nvPr>
        </p:nvGraphicFramePr>
        <p:xfrm>
          <a:off x="4276626" y="-54446"/>
          <a:ext cx="3783112" cy="53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25034453"/>
              </p:ext>
            </p:extLst>
          </p:nvPr>
        </p:nvGraphicFramePr>
        <p:xfrm>
          <a:off x="-82550" y="-54446"/>
          <a:ext cx="3783112" cy="5328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00357" y="2781507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full-time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wages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51F14-3AD8-0447-9759-D4E4B4D1788D}"/>
              </a:ext>
            </a:extLst>
          </p:cNvPr>
          <p:cNvSpPr txBox="1"/>
          <p:nvPr/>
        </p:nvSpPr>
        <p:spPr>
          <a:xfrm>
            <a:off x="3408282" y="3266735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Employed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D92AF-F8C6-334B-8BDA-A4C5B69F6D4F}"/>
              </a:ext>
            </a:extLst>
          </p:cNvPr>
          <p:cNvSpPr txBox="1"/>
          <p:nvPr/>
        </p:nvSpPr>
        <p:spPr>
          <a:xfrm>
            <a:off x="3400357" y="257340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NILF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1F7CC-0983-5D44-8E9E-D39F04B37D64}"/>
              </a:ext>
            </a:extLst>
          </p:cNvPr>
          <p:cNvSpPr txBox="1"/>
          <p:nvPr/>
        </p:nvSpPr>
        <p:spPr>
          <a:xfrm>
            <a:off x="3408282" y="43876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0D6A2-5986-F440-8B11-29EA81E274FA}"/>
              </a:ext>
            </a:extLst>
          </p:cNvPr>
          <p:cNvSpPr txBox="1"/>
          <p:nvPr/>
        </p:nvSpPr>
        <p:spPr>
          <a:xfrm>
            <a:off x="3400357" y="455094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Employed, away</a:t>
            </a:r>
          </a:p>
        </p:txBody>
      </p:sp>
    </p:spTree>
    <p:extLst>
      <p:ext uri="{BB962C8B-B14F-4D97-AF65-F5344CB8AC3E}">
        <p14:creationId xmlns:p14="http://schemas.microsoft.com/office/powerpoint/2010/main" val="2970331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850371173"/>
              </p:ext>
            </p:extLst>
          </p:nvPr>
        </p:nvGraphicFramePr>
        <p:xfrm>
          <a:off x="-82550" y="244699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9971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92513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71656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97076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Eng</a:t>
            </a:r>
            <a:endParaRPr lang="en-US" sz="14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70633" y="111695"/>
            <a:ext cx="539493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536562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8307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Nurs</a:t>
            </a:r>
            <a:endParaRPr lang="en-US" sz="14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80849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617214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42634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89151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414571" y="111695"/>
            <a:ext cx="609289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1449343" y="3498224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1501650" y="4260047"/>
            <a:ext cx="837977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1449343" y="2572432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3211917" y="1352988"/>
            <a:ext cx="41777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3391451" y="1582604"/>
            <a:ext cx="408003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3556546" y="1839887"/>
            <a:ext cx="42219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/>
          <p:nvPr/>
        </p:nvCxnSpPr>
        <p:spPr bwMode="auto">
          <a:xfrm flipH="1">
            <a:off x="3069455" y="1428654"/>
            <a:ext cx="139485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832" y="1659421"/>
            <a:ext cx="147233" cy="17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92893" y="1919219"/>
            <a:ext cx="147232" cy="7146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654376"/>
            <a:ext cx="134431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/>
              <a:t>Male 25-34yo</a:t>
            </a:r>
          </a:p>
        </p:txBody>
      </p:sp>
    </p:spTree>
    <p:extLst>
      <p:ext uri="{BB962C8B-B14F-4D97-AF65-F5344CB8AC3E}">
        <p14:creationId xmlns:p14="http://schemas.microsoft.com/office/powerpoint/2010/main" val="396062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537461492"/>
              </p:ext>
            </p:extLst>
          </p:nvPr>
        </p:nvGraphicFramePr>
        <p:xfrm>
          <a:off x="-82550" y="244699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9971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92513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71656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97076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Eng</a:t>
            </a:r>
            <a:endParaRPr lang="en-US" sz="14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70633" y="111695"/>
            <a:ext cx="539493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536562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83079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 err="1"/>
              <a:t>Nurs</a:t>
            </a:r>
            <a:endParaRPr lang="en-US" sz="14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808499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617214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42634" y="111695"/>
            <a:ext cx="720080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89151" y="111695"/>
            <a:ext cx="49898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414571" y="111695"/>
            <a:ext cx="609289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4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4332354" y="3495745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5204191" y="4002283"/>
            <a:ext cx="837977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4161562" y="2315827"/>
            <a:ext cx="1382234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Manager/prof.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075B06-4495-2541-9CDE-EE0CFEFA1A87}"/>
              </a:ext>
            </a:extLst>
          </p:cNvPr>
          <p:cNvGrpSpPr/>
          <p:nvPr/>
        </p:nvGrpSpPr>
        <p:grpSpPr>
          <a:xfrm>
            <a:off x="5644778" y="2159828"/>
            <a:ext cx="836099" cy="594038"/>
            <a:chOff x="3059516" y="1376180"/>
            <a:chExt cx="836099" cy="594038"/>
          </a:xfrm>
        </p:grpSpPr>
        <p:sp>
          <p:nvSpPr>
            <p:cNvPr id="25" name="TextBox 1">
              <a:extLst>
                <a:ext uri="{FF2B5EF4-FFF2-40B4-BE49-F238E27FC236}">
                  <a16:creationId xmlns:a16="http://schemas.microsoft.com/office/drawing/2014/main" id="{48BF1548-8946-C244-8317-57C59651AABD}"/>
                </a:ext>
              </a:extLst>
            </p:cNvPr>
            <p:cNvSpPr txBox="1"/>
            <p:nvPr/>
          </p:nvSpPr>
          <p:spPr>
            <a:xfrm>
              <a:off x="3211917" y="1376180"/>
              <a:ext cx="417778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2006</a:t>
              </a:r>
            </a:p>
          </p:txBody>
        </p:sp>
        <p:sp>
          <p:nvSpPr>
            <p:cNvPr id="26" name="TextBox 1">
              <a:extLst>
                <a:ext uri="{FF2B5EF4-FFF2-40B4-BE49-F238E27FC236}">
                  <a16:creationId xmlns:a16="http://schemas.microsoft.com/office/drawing/2014/main" id="{607E21AE-5869-124E-976E-224374CE4B7A}"/>
                </a:ext>
              </a:extLst>
            </p:cNvPr>
            <p:cNvSpPr txBox="1"/>
            <p:nvPr/>
          </p:nvSpPr>
          <p:spPr>
            <a:xfrm>
              <a:off x="3392869" y="1551688"/>
              <a:ext cx="408003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2011</a:t>
              </a:r>
            </a:p>
          </p:txBody>
        </p:sp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37FB60EF-9E1C-B342-B32F-3B57B0668271}"/>
                </a:ext>
              </a:extLst>
            </p:cNvPr>
            <p:cNvSpPr txBox="1"/>
            <p:nvPr/>
          </p:nvSpPr>
          <p:spPr>
            <a:xfrm>
              <a:off x="3473418" y="1776319"/>
              <a:ext cx="422197" cy="1938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400" dirty="0"/>
                <a:t>2016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C44F54-DBDD-704A-84B0-CE3143EC120A}"/>
                </a:ext>
              </a:extLst>
            </p:cNvPr>
            <p:cNvCxnSpPr/>
            <p:nvPr/>
          </p:nvCxnSpPr>
          <p:spPr bwMode="auto">
            <a:xfrm flipH="1">
              <a:off x="3059516" y="1468411"/>
              <a:ext cx="139485" cy="41328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4D34C7-FC8B-8943-97F2-3E7D1D59874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223355" y="1632981"/>
              <a:ext cx="156816" cy="1871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BF250A-D194-A347-A986-35461ED8F9F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358338" y="1772318"/>
              <a:ext cx="98659" cy="12309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654376"/>
            <a:ext cx="1344317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/>
              <a:t>Female 25-34yo</a:t>
            </a:r>
          </a:p>
        </p:txBody>
      </p:sp>
    </p:spTree>
    <p:extLst>
      <p:ext uri="{BB962C8B-B14F-4D97-AF65-F5344CB8AC3E}">
        <p14:creationId xmlns:p14="http://schemas.microsoft.com/office/powerpoint/2010/main" val="418373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79070576"/>
              </p:ext>
            </p:extLst>
          </p:nvPr>
        </p:nvGraphicFramePr>
        <p:xfrm>
          <a:off x="-82550" y="-57150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6660439" y="3401938"/>
            <a:ext cx="13822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Other 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6626463" y="4072963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6630943" y="2609850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3162934" y="890244"/>
            <a:ext cx="4177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3281993" y="1134325"/>
            <a:ext cx="408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3460340" y="1379709"/>
            <a:ext cx="4221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>
            <a:cxnSpLocks/>
          </p:cNvCxnSpPr>
          <p:nvPr/>
        </p:nvCxnSpPr>
        <p:spPr bwMode="auto">
          <a:xfrm flipH="1">
            <a:off x="3010533" y="982475"/>
            <a:ext cx="139486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69284" y="1199989"/>
            <a:ext cx="147234" cy="174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31335" y="1451574"/>
            <a:ext cx="172686" cy="9818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352527"/>
            <a:ext cx="134431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/>
              <a:t>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6633525" y="3886426"/>
            <a:ext cx="7674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Sales/admin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C2CEC7-55A0-9D4F-BBD7-FF7469F00209}"/>
              </a:ext>
            </a:extLst>
          </p:cNvPr>
          <p:cNvSpPr txBox="1"/>
          <p:nvPr/>
        </p:nvSpPr>
        <p:spPr>
          <a:xfrm>
            <a:off x="6135087" y="4471821"/>
            <a:ext cx="60995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252299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02279687"/>
              </p:ext>
            </p:extLst>
          </p:nvPr>
        </p:nvGraphicFramePr>
        <p:xfrm>
          <a:off x="-82550" y="-57150"/>
          <a:ext cx="8090208" cy="5043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EE1D3-EEA0-E14A-A98E-F09F53581328}"/>
              </a:ext>
            </a:extLst>
          </p:cNvPr>
          <p:cNvSpPr txBox="1"/>
          <p:nvPr/>
        </p:nvSpPr>
        <p:spPr>
          <a:xfrm>
            <a:off x="6102584" y="4178440"/>
            <a:ext cx="59955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Other </a:t>
            </a:r>
          </a:p>
          <a:p>
            <a:pPr algn="ctr"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employed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90080" y="3986244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6633525" y="2621669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8BF1548-8946-C244-8317-57C59651AABD}"/>
              </a:ext>
            </a:extLst>
          </p:cNvPr>
          <p:cNvSpPr txBox="1"/>
          <p:nvPr/>
        </p:nvSpPr>
        <p:spPr>
          <a:xfrm>
            <a:off x="5771588" y="1802486"/>
            <a:ext cx="41777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2006</a:t>
            </a: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607E21AE-5869-124E-976E-224374CE4B7A}"/>
              </a:ext>
            </a:extLst>
          </p:cNvPr>
          <p:cNvSpPr txBox="1"/>
          <p:nvPr/>
        </p:nvSpPr>
        <p:spPr>
          <a:xfrm>
            <a:off x="5942813" y="1957853"/>
            <a:ext cx="408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2011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37FB60EF-9E1C-B342-B32F-3B57B0668271}"/>
              </a:ext>
            </a:extLst>
          </p:cNvPr>
          <p:cNvSpPr txBox="1"/>
          <p:nvPr/>
        </p:nvSpPr>
        <p:spPr>
          <a:xfrm>
            <a:off x="6076676" y="2093198"/>
            <a:ext cx="4221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>
                <a:solidFill>
                  <a:schemeClr val="accent6"/>
                </a:solidFill>
              </a:rPr>
              <a:t>2016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C44F54-DBDD-704A-84B0-CE3143EC120A}"/>
              </a:ext>
            </a:extLst>
          </p:cNvPr>
          <p:cNvCxnSpPr/>
          <p:nvPr/>
        </p:nvCxnSpPr>
        <p:spPr bwMode="auto">
          <a:xfrm flipH="1">
            <a:off x="5619187" y="1894717"/>
            <a:ext cx="139485" cy="4132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D34C7-FC8B-8943-97F2-3E7D1D598742}"/>
              </a:ext>
            </a:extLst>
          </p:cNvPr>
          <p:cNvCxnSpPr>
            <a:cxnSpLocks/>
          </p:cNvCxnSpPr>
          <p:nvPr/>
        </p:nvCxnSpPr>
        <p:spPr bwMode="auto">
          <a:xfrm flipH="1">
            <a:off x="5782882" y="2028086"/>
            <a:ext cx="147712" cy="4726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F250A-D194-A347-A986-35461ED8F9FD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942680" y="2162448"/>
            <a:ext cx="133996" cy="4716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22984" y="352527"/>
            <a:ext cx="134431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6633525" y="3668083"/>
            <a:ext cx="13822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Sales/admin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C2CEC7-55A0-9D4F-BBD7-FF7469F00209}"/>
              </a:ext>
            </a:extLst>
          </p:cNvPr>
          <p:cNvSpPr txBox="1"/>
          <p:nvPr/>
        </p:nvSpPr>
        <p:spPr>
          <a:xfrm>
            <a:off x="6135087" y="4559583"/>
            <a:ext cx="60995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1"/>
                </a:solidFill>
              </a:rPr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val="3325794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152792795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Married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Unmarried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</p:spTree>
    <p:extLst>
      <p:ext uri="{BB962C8B-B14F-4D97-AF65-F5344CB8AC3E}">
        <p14:creationId xmlns:p14="http://schemas.microsoft.com/office/powerpoint/2010/main" val="242814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62467601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Married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Unmarried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</p:spTree>
    <p:extLst>
      <p:ext uri="{BB962C8B-B14F-4D97-AF65-F5344CB8AC3E}">
        <p14:creationId xmlns:p14="http://schemas.microsoft.com/office/powerpoint/2010/main" val="137710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59128072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F4132-27CA-774B-99D1-4E9EB86BCA62}"/>
              </a:ext>
            </a:extLst>
          </p:cNvPr>
          <p:cNvSpPr txBox="1"/>
          <p:nvPr/>
        </p:nvSpPr>
        <p:spPr>
          <a:xfrm>
            <a:off x="948812" y="4107623"/>
            <a:ext cx="14640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5C236-33D3-C649-ADE0-4A9311028C8F}"/>
              </a:ext>
            </a:extLst>
          </p:cNvPr>
          <p:cNvSpPr txBox="1"/>
          <p:nvPr/>
        </p:nvSpPr>
        <p:spPr>
          <a:xfrm>
            <a:off x="796413" y="3244850"/>
            <a:ext cx="146401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Managerial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7FF6A-6C86-C349-A5B7-83D02DD2AF47}"/>
              </a:ext>
            </a:extLst>
          </p:cNvPr>
          <p:cNvSpPr txBox="1"/>
          <p:nvPr/>
        </p:nvSpPr>
        <p:spPr>
          <a:xfrm>
            <a:off x="957002" y="256628"/>
            <a:ext cx="2095488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Non-managerial/ professional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100EC-76A1-D64C-9CD3-519BBBC06182}"/>
              </a:ext>
            </a:extLst>
          </p:cNvPr>
          <p:cNvSpPr txBox="1"/>
          <p:nvPr/>
        </p:nvSpPr>
        <p:spPr>
          <a:xfrm>
            <a:off x="813098" y="2460718"/>
            <a:ext cx="18240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 occupation</a:t>
            </a:r>
          </a:p>
        </p:txBody>
      </p:sp>
    </p:spTree>
    <p:extLst>
      <p:ext uri="{BB962C8B-B14F-4D97-AF65-F5344CB8AC3E}">
        <p14:creationId xmlns:p14="http://schemas.microsoft.com/office/powerpoint/2010/main" val="393927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889603371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430707" y="100956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55045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Manager/prof.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37392" y="102733"/>
            <a:ext cx="158288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Marriage rates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41189" y="96919"/>
            <a:ext cx="108335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Other employed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756346" y="104077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/>
              <a:t>Occupation:</a:t>
            </a:r>
          </a:p>
        </p:txBody>
      </p:sp>
    </p:spTree>
    <p:extLst>
      <p:ext uri="{BB962C8B-B14F-4D97-AF65-F5344CB8AC3E}">
        <p14:creationId xmlns:p14="http://schemas.microsoft.com/office/powerpoint/2010/main" val="318995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435642413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1989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% of persons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3195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28787999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1989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% of persons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258474" y="305594"/>
              <a:ext cx="93264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Female, no 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Male, all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2118650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091263778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51989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% of females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270977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50840362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2774D-7815-334A-9256-59BB51312AB2}"/>
              </a:ext>
            </a:extLst>
          </p:cNvPr>
          <p:cNvSpPr txBox="1"/>
          <p:nvPr/>
        </p:nvSpPr>
        <p:spPr>
          <a:xfrm>
            <a:off x="1252290" y="4887818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Year 12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117BA0-74D1-FC49-963D-F003A6E28A80}"/>
              </a:ext>
            </a:extLst>
          </p:cNvPr>
          <p:cNvSpPr txBox="1"/>
          <p:nvPr/>
        </p:nvSpPr>
        <p:spPr>
          <a:xfrm>
            <a:off x="5788794" y="4887482"/>
            <a:ext cx="12961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Bachelor</a:t>
            </a:r>
          </a:p>
        </p:txBody>
      </p:sp>
    </p:spTree>
    <p:extLst>
      <p:ext uri="{BB962C8B-B14F-4D97-AF65-F5344CB8AC3E}">
        <p14:creationId xmlns:p14="http://schemas.microsoft.com/office/powerpoint/2010/main" val="326303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93038690"/>
              </p:ext>
            </p:extLst>
          </p:nvPr>
        </p:nvGraphicFramePr>
        <p:xfrm>
          <a:off x="-82550" y="275208"/>
          <a:ext cx="8090208" cy="4710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5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837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2F5160F-A09C-674C-B791-55E080772BB0}"/>
              </a:ext>
            </a:extLst>
          </p:cNvPr>
          <p:cNvSpPr txBox="1"/>
          <p:nvPr/>
        </p:nvSpPr>
        <p:spPr>
          <a:xfrm>
            <a:off x="1630291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E2A9AD2C-F369-A54F-8B1B-3089D0D02FF4}"/>
              </a:ext>
            </a:extLst>
          </p:cNvPr>
          <p:cNvSpPr txBox="1"/>
          <p:nvPr/>
        </p:nvSpPr>
        <p:spPr>
          <a:xfrm>
            <a:off x="2155711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Eng</a:t>
            </a:r>
            <a:endParaRPr lang="en-US" sz="1000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5CC84FDE-085C-1A45-89A2-9FC302FE5230}"/>
              </a:ext>
            </a:extLst>
          </p:cNvPr>
          <p:cNvSpPr txBox="1"/>
          <p:nvPr/>
        </p:nvSpPr>
        <p:spPr>
          <a:xfrm>
            <a:off x="2929268" y="4914106"/>
            <a:ext cx="53949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</a:t>
            </a:r>
          </a:p>
          <a:p>
            <a:pPr algn="ctr">
              <a:lnSpc>
                <a:spcPct val="90000"/>
              </a:lnSpc>
            </a:pPr>
            <a:r>
              <a:rPr lang="en-US" sz="1000" dirty="0"/>
              <a:t>Health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770656E7-D003-7F42-A83E-A73BAFA48081}"/>
              </a:ext>
            </a:extLst>
          </p:cNvPr>
          <p:cNvSpPr txBox="1"/>
          <p:nvPr/>
        </p:nvSpPr>
        <p:spPr>
          <a:xfrm>
            <a:off x="3495197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ACE5667-B865-F64D-83CA-38A17BE6DE01}"/>
              </a:ext>
            </a:extLst>
          </p:cNvPr>
          <p:cNvSpPr txBox="1"/>
          <p:nvPr/>
        </p:nvSpPr>
        <p:spPr>
          <a:xfrm>
            <a:off x="424171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Nurs</a:t>
            </a:r>
            <a:endParaRPr lang="en-US" sz="1000" dirty="0"/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95EBB312-C67A-434C-A49C-99B04C35368F}"/>
              </a:ext>
            </a:extLst>
          </p:cNvPr>
          <p:cNvSpPr txBox="1"/>
          <p:nvPr/>
        </p:nvSpPr>
        <p:spPr>
          <a:xfrm>
            <a:off x="476713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Edu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EF9A499D-4DA9-9D4B-941E-CE1CC8EFC342}"/>
              </a:ext>
            </a:extLst>
          </p:cNvPr>
          <p:cNvSpPr txBox="1"/>
          <p:nvPr/>
        </p:nvSpPr>
        <p:spPr>
          <a:xfrm>
            <a:off x="5575849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Com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B2E7D08-B178-F64F-A990-D89EF5CC1948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AF3791C0-9D02-C146-B31D-F6D0D650B6F6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A4C788-10D0-4D4A-AAEB-C6B6822481F2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244178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Persons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258474" y="305594"/>
              <a:ext cx="93264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Female, no 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Male, all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46436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722057626"/>
              </p:ext>
            </p:extLst>
          </p:nvPr>
        </p:nvGraphicFramePr>
        <p:xfrm>
          <a:off x="-82550" y="259080"/>
          <a:ext cx="8090208" cy="472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203476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Unmarried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3701441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Married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820242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2404418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56" name="TextBox 1">
            <a:extLst>
              <a:ext uri="{FF2B5EF4-FFF2-40B4-BE49-F238E27FC236}">
                <a16:creationId xmlns:a16="http://schemas.microsoft.com/office/drawing/2014/main" id="{5EBC3543-CDB1-3641-8DDB-7C59D8CEE505}"/>
              </a:ext>
            </a:extLst>
          </p:cNvPr>
          <p:cNvSpPr txBox="1"/>
          <p:nvPr/>
        </p:nvSpPr>
        <p:spPr>
          <a:xfrm>
            <a:off x="609290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Y12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83D091C7-0C68-B245-844A-75673ACF5DE9}"/>
              </a:ext>
            </a:extLst>
          </p:cNvPr>
          <p:cNvSpPr txBox="1"/>
          <p:nvPr/>
        </p:nvSpPr>
        <p:spPr>
          <a:xfrm>
            <a:off x="1108274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Comm</a:t>
            </a:r>
            <a:endParaRPr lang="en-US" sz="1000" dirty="0"/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33126F57-7CE6-B441-AE63-89D77E9A3253}"/>
              </a:ext>
            </a:extLst>
          </p:cNvPr>
          <p:cNvSpPr txBox="1"/>
          <p:nvPr/>
        </p:nvSpPr>
        <p:spPr>
          <a:xfrm>
            <a:off x="1828354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Educ</a:t>
            </a:r>
            <a:endParaRPr lang="en-US" sz="1000" dirty="0"/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F1AD5E24-60EB-EA47-809B-EA358A4BFC32}"/>
              </a:ext>
            </a:extLst>
          </p:cNvPr>
          <p:cNvSpPr txBox="1"/>
          <p:nvPr/>
        </p:nvSpPr>
        <p:spPr>
          <a:xfrm>
            <a:off x="2362688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9ADFDCE-DC6B-AB4F-BE84-3366408465F2}"/>
              </a:ext>
            </a:extLst>
          </p:cNvPr>
          <p:cNvSpPr txBox="1"/>
          <p:nvPr/>
        </p:nvSpPr>
        <p:spPr>
          <a:xfrm>
            <a:off x="3058783" y="4914106"/>
            <a:ext cx="53949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DA2E121D-8706-C04C-B92A-DF1A7CEBB79F}"/>
              </a:ext>
            </a:extLst>
          </p:cNvPr>
          <p:cNvSpPr txBox="1"/>
          <p:nvPr/>
        </p:nvSpPr>
        <p:spPr>
          <a:xfrm>
            <a:off x="3635828" y="4908050"/>
            <a:ext cx="671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 health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FAADCF70-67AB-4241-993B-1549AA2E05EB}"/>
              </a:ext>
            </a:extLst>
          </p:cNvPr>
          <p:cNvSpPr txBox="1"/>
          <p:nvPr/>
        </p:nvSpPr>
        <p:spPr>
          <a:xfrm>
            <a:off x="4338604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55BA888-AED4-4D43-9D43-AB5F14A4AEB4}"/>
              </a:ext>
            </a:extLst>
          </p:cNvPr>
          <p:cNvSpPr txBox="1"/>
          <p:nvPr/>
        </p:nvSpPr>
        <p:spPr>
          <a:xfrm>
            <a:off x="485269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6332CDF4-5499-7F41-BF8B-E9F5E641F4B1}"/>
              </a:ext>
            </a:extLst>
          </p:cNvPr>
          <p:cNvSpPr txBox="1"/>
          <p:nvPr/>
        </p:nvSpPr>
        <p:spPr>
          <a:xfrm>
            <a:off x="5603048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CBACBCE-FFE8-5647-B25A-C5B5EE7672EC}"/>
              </a:ext>
            </a:extLst>
          </p:cNvPr>
          <p:cNvSpPr txBox="1"/>
          <p:nvPr/>
        </p:nvSpPr>
        <p:spPr>
          <a:xfrm>
            <a:off x="6101269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EB6A83AD-BA98-0C4F-90C4-9435108B743C}"/>
              </a:ext>
            </a:extLst>
          </p:cNvPr>
          <p:cNvSpPr txBox="1"/>
          <p:nvPr/>
        </p:nvSpPr>
        <p:spPr>
          <a:xfrm>
            <a:off x="684778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Eng.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57F88767-F77F-2049-A2EE-E463EC785129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</p:spTree>
    <p:extLst>
      <p:ext uri="{BB962C8B-B14F-4D97-AF65-F5344CB8AC3E}">
        <p14:creationId xmlns:p14="http://schemas.microsoft.com/office/powerpoint/2010/main" val="2417803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81080919"/>
              </p:ext>
            </p:extLst>
          </p:nvPr>
        </p:nvGraphicFramePr>
        <p:xfrm>
          <a:off x="-82550" y="259080"/>
          <a:ext cx="8090208" cy="472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4203476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Unmarried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3701441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Married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820242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2404418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83D091C7-0C68-B245-844A-75673ACF5DE9}"/>
              </a:ext>
            </a:extLst>
          </p:cNvPr>
          <p:cNvSpPr txBox="1"/>
          <p:nvPr/>
        </p:nvSpPr>
        <p:spPr>
          <a:xfrm>
            <a:off x="53221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Comm</a:t>
            </a:r>
            <a:endParaRPr lang="en-US" sz="1000" dirty="0"/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33126F57-7CE6-B441-AE63-89D77E9A3253}"/>
              </a:ext>
            </a:extLst>
          </p:cNvPr>
          <p:cNvSpPr txBox="1"/>
          <p:nvPr/>
        </p:nvSpPr>
        <p:spPr>
          <a:xfrm>
            <a:off x="1324298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 err="1"/>
              <a:t>Educ</a:t>
            </a:r>
            <a:endParaRPr lang="en-US" sz="1000" dirty="0"/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F1AD5E24-60EB-EA47-809B-EA358A4BFC32}"/>
              </a:ext>
            </a:extLst>
          </p:cNvPr>
          <p:cNvSpPr txBox="1"/>
          <p:nvPr/>
        </p:nvSpPr>
        <p:spPr>
          <a:xfrm>
            <a:off x="1900362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Hum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99ADFDCE-DC6B-AB4F-BE84-3366408465F2}"/>
              </a:ext>
            </a:extLst>
          </p:cNvPr>
          <p:cNvSpPr txBox="1"/>
          <p:nvPr/>
        </p:nvSpPr>
        <p:spPr>
          <a:xfrm>
            <a:off x="2657013" y="4914106"/>
            <a:ext cx="53949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Nursing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DA2E121D-8706-C04C-B92A-DF1A7CEBB79F}"/>
              </a:ext>
            </a:extLst>
          </p:cNvPr>
          <p:cNvSpPr txBox="1"/>
          <p:nvPr/>
        </p:nvSpPr>
        <p:spPr>
          <a:xfrm>
            <a:off x="3268514" y="4908050"/>
            <a:ext cx="671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Other health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FAADCF70-67AB-4241-993B-1549AA2E05EB}"/>
              </a:ext>
            </a:extLst>
          </p:cNvPr>
          <p:cNvSpPr txBox="1"/>
          <p:nvPr/>
        </p:nvSpPr>
        <p:spPr>
          <a:xfrm>
            <a:off x="4060602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Science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155BA888-AED4-4D43-9D43-AB5F14A4AEB4}"/>
              </a:ext>
            </a:extLst>
          </p:cNvPr>
          <p:cNvSpPr txBox="1"/>
          <p:nvPr/>
        </p:nvSpPr>
        <p:spPr>
          <a:xfrm>
            <a:off x="4564658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Law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6332CDF4-5499-7F41-BF8B-E9F5E641F4B1}"/>
              </a:ext>
            </a:extLst>
          </p:cNvPr>
          <p:cNvSpPr txBox="1"/>
          <p:nvPr/>
        </p:nvSpPr>
        <p:spPr>
          <a:xfrm>
            <a:off x="5428754" y="4920162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CBACBCE-FFE8-5647-B25A-C5B5EE7672EC}"/>
              </a:ext>
            </a:extLst>
          </p:cNvPr>
          <p:cNvSpPr txBox="1"/>
          <p:nvPr/>
        </p:nvSpPr>
        <p:spPr>
          <a:xfrm>
            <a:off x="5932810" y="4914106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IT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EB6A83AD-BA98-0C4F-90C4-9435108B743C}"/>
              </a:ext>
            </a:extLst>
          </p:cNvPr>
          <p:cNvSpPr txBox="1"/>
          <p:nvPr/>
        </p:nvSpPr>
        <p:spPr>
          <a:xfrm>
            <a:off x="6796906" y="4914106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Eng.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57F88767-F77F-2049-A2EE-E463EC785129}"/>
              </a:ext>
            </a:extLst>
          </p:cNvPr>
          <p:cNvSpPr txBox="1"/>
          <p:nvPr/>
        </p:nvSpPr>
        <p:spPr>
          <a:xfrm>
            <a:off x="7373206" y="4914106"/>
            <a:ext cx="60928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Perf. arts</a:t>
            </a:r>
          </a:p>
        </p:txBody>
      </p:sp>
    </p:spTree>
    <p:extLst>
      <p:ext uri="{BB962C8B-B14F-4D97-AF65-F5344CB8AC3E}">
        <p14:creationId xmlns:p14="http://schemas.microsoft.com/office/powerpoint/2010/main" val="2368702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36441143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5A6E324D-3C81-184F-83ED-AA8183B749E0}"/>
              </a:ext>
            </a:extLst>
          </p:cNvPr>
          <p:cNvSpPr txBox="1"/>
          <p:nvPr/>
        </p:nvSpPr>
        <p:spPr>
          <a:xfrm>
            <a:off x="309493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B1C52C3-450A-4D4C-A483-A4BEB940020C}"/>
              </a:ext>
            </a:extLst>
          </p:cNvPr>
          <p:cNvSpPr txBox="1"/>
          <p:nvPr/>
        </p:nvSpPr>
        <p:spPr>
          <a:xfrm>
            <a:off x="84048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25-34yo, common fields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1596588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2127575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3" name="TextBox 1">
            <a:extLst>
              <a:ext uri="{FF2B5EF4-FFF2-40B4-BE49-F238E27FC236}">
                <a16:creationId xmlns:a16="http://schemas.microsoft.com/office/drawing/2014/main" id="{3185D1B1-7694-FD47-9838-CA0B245915C1}"/>
              </a:ext>
            </a:extLst>
          </p:cNvPr>
          <p:cNvSpPr txBox="1"/>
          <p:nvPr/>
        </p:nvSpPr>
        <p:spPr>
          <a:xfrm>
            <a:off x="2908474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4" name="TextBox 1">
            <a:extLst>
              <a:ext uri="{FF2B5EF4-FFF2-40B4-BE49-F238E27FC236}">
                <a16:creationId xmlns:a16="http://schemas.microsoft.com/office/drawing/2014/main" id="{0CADEF56-1DC4-9249-947B-3508E2D3215F}"/>
              </a:ext>
            </a:extLst>
          </p:cNvPr>
          <p:cNvSpPr txBox="1"/>
          <p:nvPr/>
        </p:nvSpPr>
        <p:spPr>
          <a:xfrm>
            <a:off x="346514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5" name="TextBox 1">
            <a:extLst>
              <a:ext uri="{FF2B5EF4-FFF2-40B4-BE49-F238E27FC236}">
                <a16:creationId xmlns:a16="http://schemas.microsoft.com/office/drawing/2014/main" id="{D96EDFED-2E5A-B546-9360-B7E4B475D988}"/>
              </a:ext>
            </a:extLst>
          </p:cNvPr>
          <p:cNvSpPr txBox="1"/>
          <p:nvPr/>
        </p:nvSpPr>
        <p:spPr>
          <a:xfrm>
            <a:off x="4226392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6" name="TextBox 1">
            <a:extLst>
              <a:ext uri="{FF2B5EF4-FFF2-40B4-BE49-F238E27FC236}">
                <a16:creationId xmlns:a16="http://schemas.microsoft.com/office/drawing/2014/main" id="{72AC0DB9-CE9A-A949-AB7C-CAD073CD66F2}"/>
              </a:ext>
            </a:extLst>
          </p:cNvPr>
          <p:cNvSpPr txBox="1"/>
          <p:nvPr/>
        </p:nvSpPr>
        <p:spPr>
          <a:xfrm>
            <a:off x="4747104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ECE1D184-879A-594C-9F09-A4869ACB0C23}"/>
              </a:ext>
            </a:extLst>
          </p:cNvPr>
          <p:cNvSpPr txBox="1"/>
          <p:nvPr/>
        </p:nvSpPr>
        <p:spPr>
          <a:xfrm>
            <a:off x="5506637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8" name="TextBox 1">
            <a:extLst>
              <a:ext uri="{FF2B5EF4-FFF2-40B4-BE49-F238E27FC236}">
                <a16:creationId xmlns:a16="http://schemas.microsoft.com/office/drawing/2014/main" id="{7E18BE58-8626-C042-A326-FF0DEAB0E539}"/>
              </a:ext>
            </a:extLst>
          </p:cNvPr>
          <p:cNvSpPr txBox="1"/>
          <p:nvPr/>
        </p:nvSpPr>
        <p:spPr>
          <a:xfrm>
            <a:off x="606331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9" name="TextBox 1">
            <a:extLst>
              <a:ext uri="{FF2B5EF4-FFF2-40B4-BE49-F238E27FC236}">
                <a16:creationId xmlns:a16="http://schemas.microsoft.com/office/drawing/2014/main" id="{95C59E8C-2974-154C-93B0-CD932CE789EC}"/>
              </a:ext>
            </a:extLst>
          </p:cNvPr>
          <p:cNvSpPr txBox="1"/>
          <p:nvPr/>
        </p:nvSpPr>
        <p:spPr>
          <a:xfrm>
            <a:off x="6824555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70" name="TextBox 1">
            <a:extLst>
              <a:ext uri="{FF2B5EF4-FFF2-40B4-BE49-F238E27FC236}">
                <a16:creationId xmlns:a16="http://schemas.microsoft.com/office/drawing/2014/main" id="{F047CC96-CA44-5C46-B862-9FE8F592F46F}"/>
              </a:ext>
            </a:extLst>
          </p:cNvPr>
          <p:cNvSpPr txBox="1"/>
          <p:nvPr/>
        </p:nvSpPr>
        <p:spPr>
          <a:xfrm>
            <a:off x="734526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22A73-6354-2441-80D7-ED5D193B1BF4}"/>
              </a:ext>
            </a:extLst>
          </p:cNvPr>
          <p:cNvGrpSpPr/>
          <p:nvPr/>
        </p:nvGrpSpPr>
        <p:grpSpPr>
          <a:xfrm>
            <a:off x="388194" y="4842098"/>
            <a:ext cx="1152128" cy="377602"/>
            <a:chOff x="388194" y="4842098"/>
            <a:chExt cx="1152128" cy="377602"/>
          </a:xfrm>
        </p:grpSpPr>
        <p:sp>
          <p:nvSpPr>
            <p:cNvPr id="71" name="TextBox 1">
              <a:extLst>
                <a:ext uri="{FF2B5EF4-FFF2-40B4-BE49-F238E27FC236}">
                  <a16:creationId xmlns:a16="http://schemas.microsoft.com/office/drawing/2014/main" id="{11B5678E-80A2-3746-A67C-750B3BBC9D7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Y12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64B5E0-9273-6A4B-9737-FF1C5EA6F65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DFE8DCC-B84C-3642-9480-5BD453378DDB}"/>
              </a:ext>
            </a:extLst>
          </p:cNvPr>
          <p:cNvGrpSpPr/>
          <p:nvPr/>
        </p:nvGrpSpPr>
        <p:grpSpPr>
          <a:xfrm>
            <a:off x="1652523" y="4837103"/>
            <a:ext cx="1152128" cy="377602"/>
            <a:chOff x="388194" y="4842098"/>
            <a:chExt cx="1152128" cy="377602"/>
          </a:xfrm>
        </p:grpSpPr>
        <p:sp>
          <p:nvSpPr>
            <p:cNvPr id="73" name="TextBox 1">
              <a:extLst>
                <a:ext uri="{FF2B5EF4-FFF2-40B4-BE49-F238E27FC236}">
                  <a16:creationId xmlns:a16="http://schemas.microsoft.com/office/drawing/2014/main" id="{88F14E97-AA11-3447-A553-1B84A51AF81E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Commerce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C4D3E0-301C-F945-8CCD-7C3CAE0D90A3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D47F8B-5E7A-8243-8031-584B42AD61CD}"/>
              </a:ext>
            </a:extLst>
          </p:cNvPr>
          <p:cNvGrpSpPr/>
          <p:nvPr/>
        </p:nvGrpSpPr>
        <p:grpSpPr>
          <a:xfrm>
            <a:off x="3023216" y="4838724"/>
            <a:ext cx="1152128" cy="377602"/>
            <a:chOff x="388194" y="4842098"/>
            <a:chExt cx="1152128" cy="377602"/>
          </a:xfrm>
        </p:grpSpPr>
        <p:sp>
          <p:nvSpPr>
            <p:cNvPr id="76" name="TextBox 1">
              <a:extLst>
                <a:ext uri="{FF2B5EF4-FFF2-40B4-BE49-F238E27FC236}">
                  <a16:creationId xmlns:a16="http://schemas.microsoft.com/office/drawing/2014/main" id="{88743400-8209-854F-9531-C4777F9D27EC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Education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78848A2-1525-5D4D-8440-1E34A388B7A0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F802-6037-DF40-9058-59D95A691D37}"/>
              </a:ext>
            </a:extLst>
          </p:cNvPr>
          <p:cNvGrpSpPr/>
          <p:nvPr/>
        </p:nvGrpSpPr>
        <p:grpSpPr>
          <a:xfrm>
            <a:off x="4287545" y="4833729"/>
            <a:ext cx="1152128" cy="377602"/>
            <a:chOff x="388194" y="4842098"/>
            <a:chExt cx="1152128" cy="377602"/>
          </a:xfrm>
        </p:grpSpPr>
        <p:sp>
          <p:nvSpPr>
            <p:cNvPr id="79" name="TextBox 1">
              <a:extLst>
                <a:ext uri="{FF2B5EF4-FFF2-40B4-BE49-F238E27FC236}">
                  <a16:creationId xmlns:a16="http://schemas.microsoft.com/office/drawing/2014/main" id="{00809BF2-07EC-9B4E-97EA-1265C73D6964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Humanities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4893B99-248A-494A-AC90-B847274B726F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650E730-3C61-DC47-9F24-923BC60000DC}"/>
              </a:ext>
            </a:extLst>
          </p:cNvPr>
          <p:cNvGrpSpPr/>
          <p:nvPr/>
        </p:nvGrpSpPr>
        <p:grpSpPr>
          <a:xfrm>
            <a:off x="5580525" y="4842098"/>
            <a:ext cx="1152128" cy="377602"/>
            <a:chOff x="388194" y="4842098"/>
            <a:chExt cx="1152128" cy="377602"/>
          </a:xfrm>
        </p:grpSpPr>
        <p:sp>
          <p:nvSpPr>
            <p:cNvPr id="82" name="TextBox 1">
              <a:extLst>
                <a:ext uri="{FF2B5EF4-FFF2-40B4-BE49-F238E27FC236}">
                  <a16:creationId xmlns:a16="http://schemas.microsoft.com/office/drawing/2014/main" id="{EABFD5DE-8F09-3648-A828-B19B0601B065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Nursing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D6E9B44-60BB-784D-8A09-DB55DABB8035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5" name="TextBox 1">
            <a:extLst>
              <a:ext uri="{FF2B5EF4-FFF2-40B4-BE49-F238E27FC236}">
                <a16:creationId xmlns:a16="http://schemas.microsoft.com/office/drawing/2014/main" id="{E3799635-90F4-D34F-B986-8DF26275E8C2}"/>
              </a:ext>
            </a:extLst>
          </p:cNvPr>
          <p:cNvSpPr txBox="1"/>
          <p:nvPr/>
        </p:nvSpPr>
        <p:spPr>
          <a:xfrm>
            <a:off x="6844854" y="5031136"/>
            <a:ext cx="1050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b="1" dirty="0"/>
              <a:t>Other health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D3146E-F582-BA42-8E4B-FD75FBD9DEF5}"/>
              </a:ext>
            </a:extLst>
          </p:cNvPr>
          <p:cNvSpPr/>
          <p:nvPr/>
        </p:nvSpPr>
        <p:spPr bwMode="auto">
          <a:xfrm>
            <a:off x="329385" y="394446"/>
            <a:ext cx="549155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67100F-5622-F448-BD95-BA5E3C5172D0}"/>
              </a:ext>
            </a:extLst>
          </p:cNvPr>
          <p:cNvSpPr/>
          <p:nvPr/>
        </p:nvSpPr>
        <p:spPr bwMode="auto">
          <a:xfrm>
            <a:off x="2803690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C0C02-11DB-DE47-BB1F-EA39FF37D0DF}"/>
              </a:ext>
            </a:extLst>
          </p:cNvPr>
          <p:cNvSpPr/>
          <p:nvPr/>
        </p:nvSpPr>
        <p:spPr bwMode="auto">
          <a:xfrm>
            <a:off x="4175345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18698A-01FE-1644-B3B0-E8D025597096}"/>
              </a:ext>
            </a:extLst>
          </p:cNvPr>
          <p:cNvSpPr/>
          <p:nvPr/>
        </p:nvSpPr>
        <p:spPr bwMode="auto">
          <a:xfrm>
            <a:off x="6737358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6AD2C8-DC1A-9441-B25D-F0BE3643B67C}"/>
              </a:ext>
            </a:extLst>
          </p:cNvPr>
          <p:cNvSpPr/>
          <p:nvPr/>
        </p:nvSpPr>
        <p:spPr bwMode="auto">
          <a:xfrm>
            <a:off x="1544116" y="39587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4D6817E-7828-1E4A-A69F-C4B20339A29B}"/>
              </a:ext>
            </a:extLst>
          </p:cNvPr>
          <p:cNvSpPr/>
          <p:nvPr/>
        </p:nvSpPr>
        <p:spPr bwMode="auto">
          <a:xfrm>
            <a:off x="5440646" y="40161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72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56018415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25-34yo, common fields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D3146E-F582-BA42-8E4B-FD75FBD9DEF5}"/>
              </a:ext>
            </a:extLst>
          </p:cNvPr>
          <p:cNvSpPr/>
          <p:nvPr/>
        </p:nvSpPr>
        <p:spPr bwMode="auto">
          <a:xfrm>
            <a:off x="329385" y="394446"/>
            <a:ext cx="549155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67100F-5622-F448-BD95-BA5E3C5172D0}"/>
              </a:ext>
            </a:extLst>
          </p:cNvPr>
          <p:cNvSpPr/>
          <p:nvPr/>
        </p:nvSpPr>
        <p:spPr bwMode="auto">
          <a:xfrm>
            <a:off x="2803690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C0C02-11DB-DE47-BB1F-EA39FF37D0DF}"/>
              </a:ext>
            </a:extLst>
          </p:cNvPr>
          <p:cNvSpPr/>
          <p:nvPr/>
        </p:nvSpPr>
        <p:spPr bwMode="auto">
          <a:xfrm>
            <a:off x="4175345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18698A-01FE-1644-B3B0-E8D025597096}"/>
              </a:ext>
            </a:extLst>
          </p:cNvPr>
          <p:cNvSpPr/>
          <p:nvPr/>
        </p:nvSpPr>
        <p:spPr bwMode="auto">
          <a:xfrm>
            <a:off x="6737358" y="394446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A6AD2C8-DC1A-9441-B25D-F0BE3643B67C}"/>
              </a:ext>
            </a:extLst>
          </p:cNvPr>
          <p:cNvSpPr/>
          <p:nvPr/>
        </p:nvSpPr>
        <p:spPr bwMode="auto">
          <a:xfrm>
            <a:off x="1544116" y="39587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4D6817E-7828-1E4A-A69F-C4B20339A29B}"/>
              </a:ext>
            </a:extLst>
          </p:cNvPr>
          <p:cNvSpPr/>
          <p:nvPr/>
        </p:nvSpPr>
        <p:spPr bwMode="auto">
          <a:xfrm>
            <a:off x="5440646" y="401615"/>
            <a:ext cx="647767" cy="4447651"/>
          </a:xfrm>
          <a:prstGeom prst="rect">
            <a:avLst/>
          </a:prstGeom>
          <a:solidFill>
            <a:srgbClr val="000000">
              <a:alpha val="509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6" name="TextBox 1">
            <a:extLst>
              <a:ext uri="{FF2B5EF4-FFF2-40B4-BE49-F238E27FC236}">
                <a16:creationId xmlns:a16="http://schemas.microsoft.com/office/drawing/2014/main" id="{B32D6BCE-C044-A74D-81CA-9148EED120A3}"/>
              </a:ext>
            </a:extLst>
          </p:cNvPr>
          <p:cNvSpPr txBox="1"/>
          <p:nvPr/>
        </p:nvSpPr>
        <p:spPr>
          <a:xfrm>
            <a:off x="309493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57" name="TextBox 1">
            <a:extLst>
              <a:ext uri="{FF2B5EF4-FFF2-40B4-BE49-F238E27FC236}">
                <a16:creationId xmlns:a16="http://schemas.microsoft.com/office/drawing/2014/main" id="{74515031-5A7F-9A49-B98B-98AC9FFBF783}"/>
              </a:ext>
            </a:extLst>
          </p:cNvPr>
          <p:cNvSpPr txBox="1"/>
          <p:nvPr/>
        </p:nvSpPr>
        <p:spPr>
          <a:xfrm>
            <a:off x="84048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CBAE2C17-D5D5-7C40-B63F-8C81BA67A919}"/>
              </a:ext>
            </a:extLst>
          </p:cNvPr>
          <p:cNvSpPr txBox="1"/>
          <p:nvPr/>
        </p:nvSpPr>
        <p:spPr>
          <a:xfrm>
            <a:off x="1596588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92954339-162D-7D42-8B1E-8AD9BB49E821}"/>
              </a:ext>
            </a:extLst>
          </p:cNvPr>
          <p:cNvSpPr txBox="1"/>
          <p:nvPr/>
        </p:nvSpPr>
        <p:spPr>
          <a:xfrm>
            <a:off x="2127575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62" name="TextBox 1">
            <a:extLst>
              <a:ext uri="{FF2B5EF4-FFF2-40B4-BE49-F238E27FC236}">
                <a16:creationId xmlns:a16="http://schemas.microsoft.com/office/drawing/2014/main" id="{FB12566C-3715-2A45-BF68-5157C4CCDEB4}"/>
              </a:ext>
            </a:extLst>
          </p:cNvPr>
          <p:cNvSpPr txBox="1"/>
          <p:nvPr/>
        </p:nvSpPr>
        <p:spPr>
          <a:xfrm>
            <a:off x="2908474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84" name="TextBox 1">
            <a:extLst>
              <a:ext uri="{FF2B5EF4-FFF2-40B4-BE49-F238E27FC236}">
                <a16:creationId xmlns:a16="http://schemas.microsoft.com/office/drawing/2014/main" id="{27806539-212C-7748-B726-FF012FFD36CE}"/>
              </a:ext>
            </a:extLst>
          </p:cNvPr>
          <p:cNvSpPr txBox="1"/>
          <p:nvPr/>
        </p:nvSpPr>
        <p:spPr>
          <a:xfrm>
            <a:off x="346514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7CD00C61-251E-6244-8F62-D46EED63B84F}"/>
              </a:ext>
            </a:extLst>
          </p:cNvPr>
          <p:cNvSpPr txBox="1"/>
          <p:nvPr/>
        </p:nvSpPr>
        <p:spPr>
          <a:xfrm>
            <a:off x="4226392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87" name="TextBox 1">
            <a:extLst>
              <a:ext uri="{FF2B5EF4-FFF2-40B4-BE49-F238E27FC236}">
                <a16:creationId xmlns:a16="http://schemas.microsoft.com/office/drawing/2014/main" id="{8D2DBD39-8107-8A42-BF1B-C9566385E847}"/>
              </a:ext>
            </a:extLst>
          </p:cNvPr>
          <p:cNvSpPr txBox="1"/>
          <p:nvPr/>
        </p:nvSpPr>
        <p:spPr>
          <a:xfrm>
            <a:off x="4747104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90" name="TextBox 1">
            <a:extLst>
              <a:ext uri="{FF2B5EF4-FFF2-40B4-BE49-F238E27FC236}">
                <a16:creationId xmlns:a16="http://schemas.microsoft.com/office/drawing/2014/main" id="{0DAF49E1-C7A7-A245-B3C7-6077F92C0035}"/>
              </a:ext>
            </a:extLst>
          </p:cNvPr>
          <p:cNvSpPr txBox="1"/>
          <p:nvPr/>
        </p:nvSpPr>
        <p:spPr>
          <a:xfrm>
            <a:off x="5506637" y="4907946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92" name="TextBox 1">
            <a:extLst>
              <a:ext uri="{FF2B5EF4-FFF2-40B4-BE49-F238E27FC236}">
                <a16:creationId xmlns:a16="http://schemas.microsoft.com/office/drawing/2014/main" id="{F48B5327-D99D-9A47-B10F-4828E6CFC9DF}"/>
              </a:ext>
            </a:extLst>
          </p:cNvPr>
          <p:cNvSpPr txBox="1"/>
          <p:nvPr/>
        </p:nvSpPr>
        <p:spPr>
          <a:xfrm>
            <a:off x="6063310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sp>
        <p:nvSpPr>
          <p:cNvPr id="95" name="TextBox 1">
            <a:extLst>
              <a:ext uri="{FF2B5EF4-FFF2-40B4-BE49-F238E27FC236}">
                <a16:creationId xmlns:a16="http://schemas.microsoft.com/office/drawing/2014/main" id="{CABAEBC5-CFED-594B-9C00-D7D29F5E39BD}"/>
              </a:ext>
            </a:extLst>
          </p:cNvPr>
          <p:cNvSpPr txBox="1"/>
          <p:nvPr/>
        </p:nvSpPr>
        <p:spPr>
          <a:xfrm>
            <a:off x="6824555" y="4913083"/>
            <a:ext cx="498984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Married</a:t>
            </a:r>
          </a:p>
        </p:txBody>
      </p:sp>
      <p:sp>
        <p:nvSpPr>
          <p:cNvPr id="96" name="TextBox 1">
            <a:extLst>
              <a:ext uri="{FF2B5EF4-FFF2-40B4-BE49-F238E27FC236}">
                <a16:creationId xmlns:a16="http://schemas.microsoft.com/office/drawing/2014/main" id="{CC8EA334-4EF7-4641-9167-DD2D6AEE8746}"/>
              </a:ext>
            </a:extLst>
          </p:cNvPr>
          <p:cNvSpPr txBox="1"/>
          <p:nvPr/>
        </p:nvSpPr>
        <p:spPr>
          <a:xfrm>
            <a:off x="7345267" y="4907946"/>
            <a:ext cx="720080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800" dirty="0"/>
              <a:t>Unmarried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CBA5B5A-5B1C-2641-8FD2-2F542A4FBEC2}"/>
              </a:ext>
            </a:extLst>
          </p:cNvPr>
          <p:cNvGrpSpPr/>
          <p:nvPr/>
        </p:nvGrpSpPr>
        <p:grpSpPr>
          <a:xfrm>
            <a:off x="259977" y="4842098"/>
            <a:ext cx="1281952" cy="377602"/>
            <a:chOff x="259977" y="4842098"/>
            <a:chExt cx="1281952" cy="377602"/>
          </a:xfrm>
        </p:grpSpPr>
        <p:sp>
          <p:nvSpPr>
            <p:cNvPr id="98" name="TextBox 1">
              <a:extLst>
                <a:ext uri="{FF2B5EF4-FFF2-40B4-BE49-F238E27FC236}">
                  <a16:creationId xmlns:a16="http://schemas.microsoft.com/office/drawing/2014/main" id="{513E1C9B-3CF4-BB4B-80BE-D0515E8B904A}"/>
                </a:ext>
              </a:extLst>
            </p:cNvPr>
            <p:cNvSpPr txBox="1"/>
            <p:nvPr/>
          </p:nvSpPr>
          <p:spPr>
            <a:xfrm>
              <a:off x="259977" y="5036131"/>
              <a:ext cx="1281952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Science (</a:t>
              </a:r>
              <a:r>
                <a:rPr lang="en-US" sz="1000" b="1" dirty="0" err="1"/>
                <a:t>excl</a:t>
              </a:r>
              <a:r>
                <a:rPr lang="en-US" sz="1000" b="1" dirty="0"/>
                <a:t> math)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173BB7-5091-A94A-9560-418E56474E54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3BDC014-CD61-FE4C-80F0-2DF04CB0E639}"/>
              </a:ext>
            </a:extLst>
          </p:cNvPr>
          <p:cNvGrpSpPr/>
          <p:nvPr/>
        </p:nvGrpSpPr>
        <p:grpSpPr>
          <a:xfrm>
            <a:off x="1652523" y="4837103"/>
            <a:ext cx="1152128" cy="377602"/>
            <a:chOff x="388194" y="4842098"/>
            <a:chExt cx="1152128" cy="377602"/>
          </a:xfrm>
        </p:grpSpPr>
        <p:sp>
          <p:nvSpPr>
            <p:cNvPr id="101" name="TextBox 1">
              <a:extLst>
                <a:ext uri="{FF2B5EF4-FFF2-40B4-BE49-F238E27FC236}">
                  <a16:creationId xmlns:a16="http://schemas.microsoft.com/office/drawing/2014/main" id="{A87485B7-A384-674C-B4DF-0FC10BDE89B4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Law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D932A50-97D0-9F4F-A934-377071707FC1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E81D8E1-E1BF-F04E-AB41-A766B272DB2E}"/>
              </a:ext>
            </a:extLst>
          </p:cNvPr>
          <p:cNvGrpSpPr/>
          <p:nvPr/>
        </p:nvGrpSpPr>
        <p:grpSpPr>
          <a:xfrm>
            <a:off x="3023216" y="4838724"/>
            <a:ext cx="1152128" cy="377602"/>
            <a:chOff x="388194" y="4842098"/>
            <a:chExt cx="1152128" cy="377602"/>
          </a:xfrm>
        </p:grpSpPr>
        <p:sp>
          <p:nvSpPr>
            <p:cNvPr id="104" name="TextBox 1">
              <a:extLst>
                <a:ext uri="{FF2B5EF4-FFF2-40B4-BE49-F238E27FC236}">
                  <a16:creationId xmlns:a16="http://schemas.microsoft.com/office/drawing/2014/main" id="{E036F962-4C3C-504D-B5D9-636AF78256CB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Medicine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51F244-D588-F84A-B834-6EBED12BD133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3A4A14-E901-3A44-9F07-CEDF5AE551AB}"/>
              </a:ext>
            </a:extLst>
          </p:cNvPr>
          <p:cNvGrpSpPr/>
          <p:nvPr/>
        </p:nvGrpSpPr>
        <p:grpSpPr>
          <a:xfrm>
            <a:off x="4287545" y="4833729"/>
            <a:ext cx="1152128" cy="377602"/>
            <a:chOff x="388194" y="4842098"/>
            <a:chExt cx="1152128" cy="377602"/>
          </a:xfrm>
        </p:grpSpPr>
        <p:sp>
          <p:nvSpPr>
            <p:cNvPr id="107" name="TextBox 1">
              <a:extLst>
                <a:ext uri="{FF2B5EF4-FFF2-40B4-BE49-F238E27FC236}">
                  <a16:creationId xmlns:a16="http://schemas.microsoft.com/office/drawing/2014/main" id="{E0F2C98E-3EBD-CA49-8507-4DE7E466C526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IT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70C8D6E-8FED-7C40-97EC-702BA65ED57C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55E4F94-FE88-224D-A8B6-C442FE8F436F}"/>
              </a:ext>
            </a:extLst>
          </p:cNvPr>
          <p:cNvGrpSpPr/>
          <p:nvPr/>
        </p:nvGrpSpPr>
        <p:grpSpPr>
          <a:xfrm>
            <a:off x="5580525" y="4842098"/>
            <a:ext cx="1152128" cy="377602"/>
            <a:chOff x="388194" y="4842098"/>
            <a:chExt cx="1152128" cy="377602"/>
          </a:xfrm>
        </p:grpSpPr>
        <p:sp>
          <p:nvSpPr>
            <p:cNvPr id="110" name="TextBox 1">
              <a:extLst>
                <a:ext uri="{FF2B5EF4-FFF2-40B4-BE49-F238E27FC236}">
                  <a16:creationId xmlns:a16="http://schemas.microsoft.com/office/drawing/2014/main" id="{AE00A375-373E-A24D-99EA-67061C490E07}"/>
                </a:ext>
              </a:extLst>
            </p:cNvPr>
            <p:cNvSpPr txBox="1"/>
            <p:nvPr/>
          </p:nvSpPr>
          <p:spPr>
            <a:xfrm>
              <a:off x="388194" y="5036131"/>
              <a:ext cx="10501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000" b="1" dirty="0"/>
                <a:t>Engineering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DC27DBC-D213-2F4A-8889-904E734D601C}"/>
                </a:ext>
              </a:extLst>
            </p:cNvPr>
            <p:cNvCxnSpPr/>
            <p:nvPr/>
          </p:nvCxnSpPr>
          <p:spPr bwMode="auto">
            <a:xfrm>
              <a:off x="1540322" y="4842098"/>
              <a:ext cx="0" cy="377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2" name="TextBox 1">
            <a:extLst>
              <a:ext uri="{FF2B5EF4-FFF2-40B4-BE49-F238E27FC236}">
                <a16:creationId xmlns:a16="http://schemas.microsoft.com/office/drawing/2014/main" id="{3360FF1E-859C-C24B-9415-802CB22ACAC3}"/>
              </a:ext>
            </a:extLst>
          </p:cNvPr>
          <p:cNvSpPr txBox="1"/>
          <p:nvPr/>
        </p:nvSpPr>
        <p:spPr>
          <a:xfrm>
            <a:off x="6844854" y="5031136"/>
            <a:ext cx="10501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b="1" dirty="0"/>
              <a:t>Perform. arts</a:t>
            </a:r>
          </a:p>
        </p:txBody>
      </p:sp>
    </p:spTree>
    <p:extLst>
      <p:ext uri="{BB962C8B-B14F-4D97-AF65-F5344CB8AC3E}">
        <p14:creationId xmlns:p14="http://schemas.microsoft.com/office/powerpoint/2010/main" val="27125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07935425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BB438F-B7E7-C749-965E-87ADC6FCE77C}"/>
              </a:ext>
            </a:extLst>
          </p:cNvPr>
          <p:cNvGrpSpPr/>
          <p:nvPr/>
        </p:nvGrpSpPr>
        <p:grpSpPr>
          <a:xfrm>
            <a:off x="3484538" y="1097682"/>
            <a:ext cx="1541041" cy="3297202"/>
            <a:chOff x="3484538" y="1097682"/>
            <a:chExt cx="1541041" cy="32972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F10802-CA7F-4E44-9FBA-86B680BE6C7C}"/>
                </a:ext>
              </a:extLst>
            </p:cNvPr>
            <p:cNvSpPr txBox="1"/>
            <p:nvPr/>
          </p:nvSpPr>
          <p:spPr>
            <a:xfrm>
              <a:off x="3556546" y="1097682"/>
              <a:ext cx="1464012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3"/>
                  </a:solidFill>
                </a:rPr>
                <a:t>Professional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19E3A9-92F5-C246-B5B8-31FE079E252B}"/>
                </a:ext>
              </a:extLst>
            </p:cNvPr>
            <p:cNvSpPr txBox="1"/>
            <p:nvPr/>
          </p:nvSpPr>
          <p:spPr>
            <a:xfrm>
              <a:off x="3556546" y="2393826"/>
              <a:ext cx="1464012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2"/>
                  </a:solidFill>
                </a:rPr>
                <a:t>Managerial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1EC857-4C3A-034C-A1EE-14F95697E00C}"/>
                </a:ext>
              </a:extLst>
            </p:cNvPr>
            <p:cNvSpPr txBox="1"/>
            <p:nvPr/>
          </p:nvSpPr>
          <p:spPr>
            <a:xfrm>
              <a:off x="4333460" y="3123333"/>
              <a:ext cx="687097" cy="2492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accent1"/>
                  </a:solidFill>
                </a:rPr>
                <a:t>Other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1D27D7-77B0-0C42-B57B-26D015B08406}"/>
                </a:ext>
              </a:extLst>
            </p:cNvPr>
            <p:cNvSpPr/>
            <p:nvPr/>
          </p:nvSpPr>
          <p:spPr>
            <a:xfrm>
              <a:off x="4478510" y="3847382"/>
              <a:ext cx="54706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No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35F86-0C47-8244-A37B-7D00298DB5BD}"/>
                </a:ext>
              </a:extLst>
            </p:cNvPr>
            <p:cNvSpPr txBox="1"/>
            <p:nvPr/>
          </p:nvSpPr>
          <p:spPr>
            <a:xfrm>
              <a:off x="3484538" y="4145585"/>
              <a:ext cx="1464012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occupation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34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2823FF07-65CA-864C-8D99-6873B34C00D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905906932"/>
              </p:ext>
            </p:extLst>
          </p:nvPr>
        </p:nvGraphicFramePr>
        <p:xfrm>
          <a:off x="-82550" y="206188"/>
          <a:ext cx="8090208" cy="4779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22BA515-1AD8-EC4C-AD0F-CEEB3C8698B0}"/>
              </a:ext>
            </a:extLst>
          </p:cNvPr>
          <p:cNvSpPr txBox="1"/>
          <p:nvPr/>
        </p:nvSpPr>
        <p:spPr>
          <a:xfrm>
            <a:off x="3987452" y="101618"/>
            <a:ext cx="86523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2"/>
                </a:solidFill>
              </a:rPr>
              <a:t>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E8A2F9-04CD-8746-B140-5619FE7DC2F4}"/>
              </a:ext>
            </a:extLst>
          </p:cNvPr>
          <p:cNvSpPr txBox="1"/>
          <p:nvPr/>
        </p:nvSpPr>
        <p:spPr>
          <a:xfrm>
            <a:off x="2837345" y="102733"/>
            <a:ext cx="8907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3"/>
                </a:solidFill>
              </a:rPr>
              <a:t>Full-time</a:t>
            </a: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id="{CCEEAA53-3426-E141-8E26-AE8B76539E7B}"/>
              </a:ext>
            </a:extLst>
          </p:cNvPr>
          <p:cNvSpPr txBox="1"/>
          <p:nvPr/>
        </p:nvSpPr>
        <p:spPr>
          <a:xfrm>
            <a:off x="475964" y="102733"/>
            <a:ext cx="13443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000" b="1" dirty="0"/>
              <a:t>Female 25-34yo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D6816-2573-3D4B-A622-D69733CD54B2}"/>
              </a:ext>
            </a:extLst>
          </p:cNvPr>
          <p:cNvSpPr txBox="1"/>
          <p:nvPr/>
        </p:nvSpPr>
        <p:spPr>
          <a:xfrm>
            <a:off x="3408158" y="96919"/>
            <a:ext cx="60371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 dirty="0">
                <a:solidFill>
                  <a:schemeClr val="accent2"/>
                </a:solidFill>
              </a:rPr>
              <a:t>Part-time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A42E91-C1C6-7040-9552-BFB2F38154F4}"/>
              </a:ext>
            </a:extLst>
          </p:cNvPr>
          <p:cNvGrpSpPr/>
          <p:nvPr/>
        </p:nvGrpSpPr>
        <p:grpSpPr>
          <a:xfrm>
            <a:off x="5902591" y="44274"/>
            <a:ext cx="1785503" cy="366263"/>
            <a:chOff x="4224793" y="77830"/>
            <a:chExt cx="1785503" cy="366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473F83-67F7-D248-876F-0E383527EAC8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E2403F9-553A-024F-98C9-0F6FBF81FA21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0FBF13F-7620-6F46-9631-47EE823D5406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5AC5A2-5DF7-664F-A835-5FC3C06D8F42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D3E4BC-D75D-8746-B657-35B79C3918AA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D827903-BE2A-834A-AE14-C042933DE61D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CB44D-65AA-694B-9518-529244FA1590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5B560-5CF5-E643-BCF0-FD9CF536ED88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1788D8-6DAE-E243-98B7-B82650DD6806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3117C2-8A5A-084B-821C-D34122D9CD60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Child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6EB48D-F049-3A4B-924A-A7B1F8FC23A8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No child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B1113A1-9511-A34D-AA2E-CBB2F7889911}"/>
              </a:ext>
            </a:extLst>
          </p:cNvPr>
          <p:cNvSpPr txBox="1"/>
          <p:nvPr/>
        </p:nvSpPr>
        <p:spPr>
          <a:xfrm>
            <a:off x="1540322" y="104077"/>
            <a:ext cx="125141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000" dirty="0"/>
              <a:t>Employment status: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79A84-95B8-854F-946C-9F4CC7F6BD88}"/>
              </a:ext>
            </a:extLst>
          </p:cNvPr>
          <p:cNvSpPr txBox="1"/>
          <p:nvPr/>
        </p:nvSpPr>
        <p:spPr>
          <a:xfrm>
            <a:off x="4348634" y="103012"/>
            <a:ext cx="37692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accent6"/>
                </a:solidFill>
              </a:rPr>
              <a:t>NILF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C6AB4-CDD4-7247-BB81-32538BFFD3BF}"/>
              </a:ext>
            </a:extLst>
          </p:cNvPr>
          <p:cNvSpPr txBox="1"/>
          <p:nvPr/>
        </p:nvSpPr>
        <p:spPr>
          <a:xfrm>
            <a:off x="4661330" y="110691"/>
            <a:ext cx="957472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Unemployed</a:t>
            </a:r>
          </a:p>
        </p:txBody>
      </p:sp>
      <p:sp>
        <p:nvSpPr>
          <p:cNvPr id="59" name="TextBox 1">
            <a:extLst>
              <a:ext uri="{FF2B5EF4-FFF2-40B4-BE49-F238E27FC236}">
                <a16:creationId xmlns:a16="http://schemas.microsoft.com/office/drawing/2014/main" id="{D837E6A5-F9C4-414A-8AC4-FD1FD87A748E}"/>
              </a:ext>
            </a:extLst>
          </p:cNvPr>
          <p:cNvSpPr txBox="1"/>
          <p:nvPr/>
        </p:nvSpPr>
        <p:spPr>
          <a:xfrm>
            <a:off x="4924698" y="4887797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Married</a:t>
            </a:r>
          </a:p>
        </p:txBody>
      </p:sp>
      <p:sp>
        <p:nvSpPr>
          <p:cNvPr id="60" name="TextBox 1">
            <a:extLst>
              <a:ext uri="{FF2B5EF4-FFF2-40B4-BE49-F238E27FC236}">
                <a16:creationId xmlns:a16="http://schemas.microsoft.com/office/drawing/2014/main" id="{DBF805CF-C1CF-2B4A-945F-40473C8FE92F}"/>
              </a:ext>
            </a:extLst>
          </p:cNvPr>
          <p:cNvSpPr txBox="1"/>
          <p:nvPr/>
        </p:nvSpPr>
        <p:spPr>
          <a:xfrm>
            <a:off x="6969959" y="4885640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Unmarried</a:t>
            </a:r>
          </a:p>
        </p:txBody>
      </p:sp>
      <p:sp>
        <p:nvSpPr>
          <p:cNvPr id="73" name="TextBox 1">
            <a:extLst>
              <a:ext uri="{FF2B5EF4-FFF2-40B4-BE49-F238E27FC236}">
                <a16:creationId xmlns:a16="http://schemas.microsoft.com/office/drawing/2014/main" id="{88F14E97-AA11-3447-A553-1B84A51AF81E}"/>
              </a:ext>
            </a:extLst>
          </p:cNvPr>
          <p:cNvSpPr txBox="1"/>
          <p:nvPr/>
        </p:nvSpPr>
        <p:spPr>
          <a:xfrm>
            <a:off x="5718795" y="5018714"/>
            <a:ext cx="1050188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50" b="1" dirty="0"/>
              <a:t>All bachelor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72DCB9-A828-A74F-90AD-EDC6D72E52A4}"/>
              </a:ext>
            </a:extLst>
          </p:cNvPr>
          <p:cNvCxnSpPr/>
          <p:nvPr/>
        </p:nvCxnSpPr>
        <p:spPr bwMode="auto">
          <a:xfrm>
            <a:off x="3987431" y="4833389"/>
            <a:ext cx="0" cy="3776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1">
            <a:extLst>
              <a:ext uri="{FF2B5EF4-FFF2-40B4-BE49-F238E27FC236}">
                <a16:creationId xmlns:a16="http://schemas.microsoft.com/office/drawing/2014/main" id="{7E9799F2-AFE5-474E-A9FD-D7F1BF623D36}"/>
              </a:ext>
            </a:extLst>
          </p:cNvPr>
          <p:cNvSpPr txBox="1"/>
          <p:nvPr/>
        </p:nvSpPr>
        <p:spPr>
          <a:xfrm>
            <a:off x="652638" y="4882694"/>
            <a:ext cx="4989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Married</a:t>
            </a:r>
          </a:p>
        </p:txBody>
      </p:sp>
      <p:sp>
        <p:nvSpPr>
          <p:cNvPr id="58" name="TextBox 1">
            <a:extLst>
              <a:ext uri="{FF2B5EF4-FFF2-40B4-BE49-F238E27FC236}">
                <a16:creationId xmlns:a16="http://schemas.microsoft.com/office/drawing/2014/main" id="{1CBD8A18-78D6-9C42-98C2-0EC91B9A5085}"/>
              </a:ext>
            </a:extLst>
          </p:cNvPr>
          <p:cNvSpPr txBox="1"/>
          <p:nvPr/>
        </p:nvSpPr>
        <p:spPr>
          <a:xfrm>
            <a:off x="2697899" y="4880537"/>
            <a:ext cx="7200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00" dirty="0"/>
              <a:t>Unmarried</a:t>
            </a:r>
          </a:p>
        </p:txBody>
      </p:sp>
      <p:sp>
        <p:nvSpPr>
          <p:cNvPr id="61" name="TextBox 1">
            <a:extLst>
              <a:ext uri="{FF2B5EF4-FFF2-40B4-BE49-F238E27FC236}">
                <a16:creationId xmlns:a16="http://schemas.microsoft.com/office/drawing/2014/main" id="{D94E5100-DED1-9C43-99E1-78EAD593C8BB}"/>
              </a:ext>
            </a:extLst>
          </p:cNvPr>
          <p:cNvSpPr txBox="1"/>
          <p:nvPr/>
        </p:nvSpPr>
        <p:spPr>
          <a:xfrm>
            <a:off x="1446735" y="5013611"/>
            <a:ext cx="1050188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050" b="1" dirty="0"/>
              <a:t>Year 12</a:t>
            </a:r>
          </a:p>
        </p:txBody>
      </p:sp>
    </p:spTree>
    <p:extLst>
      <p:ext uri="{BB962C8B-B14F-4D97-AF65-F5344CB8AC3E}">
        <p14:creationId xmlns:p14="http://schemas.microsoft.com/office/powerpoint/2010/main" val="343124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57029026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Science (excl. </a:t>
            </a:r>
            <a:r>
              <a:rPr lang="en-US" sz="1400" b="1" dirty="0" err="1"/>
              <a:t>maths</a:t>
            </a:r>
            <a:r>
              <a:rPr lang="en-US" sz="1400" b="1" dirty="0"/>
              <a:t>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CE5EAD-141E-7F44-A0B6-A1E2FDDD6A9E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1532294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154554532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Information Technology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F932F68-D944-4C48-990A-C07D56F770C0}"/>
              </a:ext>
            </a:extLst>
          </p:cNvPr>
          <p:cNvSpPr txBox="1"/>
          <p:nvPr/>
        </p:nvSpPr>
        <p:spPr>
          <a:xfrm>
            <a:off x="4896544" y="233586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107800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34025225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A492182-8E34-C747-B670-F2A2976ED0B7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2749340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03200796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Agriculture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113EE43-F53C-A54B-A417-5E510A6E0889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4185076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80385299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Other health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245ADAE-A060-074A-BD4D-918EBE23ED9F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1035225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3117863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Medicine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1654CB4-9477-D34C-8F4A-857753573C2C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927609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950589250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Dentistry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277F192-3A20-BF4B-BECE-9F10BF8F3E9D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282567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212735258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Nursing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A964959-184A-624B-84FA-32F86DAF14B2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24655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68712569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Education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E4F55F-0529-674C-8C91-BEEDC4732394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9645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Placeholder 8">
            <a:extLst>
              <a:ext uri="{FF2B5EF4-FFF2-40B4-BE49-F238E27FC236}">
                <a16:creationId xmlns:a16="http://schemas.microsoft.com/office/drawing/2014/main" id="{D10C57D8-53D1-444A-922C-13D88F3B8CF0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86346204"/>
              </p:ext>
            </p:extLst>
          </p:nvPr>
        </p:nvGraphicFramePr>
        <p:xfrm>
          <a:off x="-82550" y="-76199"/>
          <a:ext cx="8172450" cy="499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2DED6C-AC2D-7D45-8211-B705679EE251}"/>
              </a:ext>
            </a:extLst>
          </p:cNvPr>
          <p:cNvSpPr txBox="1"/>
          <p:nvPr/>
        </p:nvSpPr>
        <p:spPr>
          <a:xfrm>
            <a:off x="1540322" y="4914107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Year 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E6341-EA65-034E-8E26-4632D745FEF0}"/>
              </a:ext>
            </a:extLst>
          </p:cNvPr>
          <p:cNvSpPr txBox="1"/>
          <p:nvPr/>
        </p:nvSpPr>
        <p:spPr>
          <a:xfrm>
            <a:off x="5788794" y="4914106"/>
            <a:ext cx="115212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/>
              <a:t>Bachelor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09333E-DA50-4549-92F2-0CB8662BA8EA}"/>
              </a:ext>
            </a:extLst>
          </p:cNvPr>
          <p:cNvSpPr txBox="1"/>
          <p:nvPr/>
        </p:nvSpPr>
        <p:spPr>
          <a:xfrm>
            <a:off x="948812" y="4107623"/>
            <a:ext cx="1464012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Professional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06BAB-1A7D-3247-857E-D22D7CA7A043}"/>
              </a:ext>
            </a:extLst>
          </p:cNvPr>
          <p:cNvSpPr txBox="1"/>
          <p:nvPr/>
        </p:nvSpPr>
        <p:spPr>
          <a:xfrm>
            <a:off x="784057" y="3318991"/>
            <a:ext cx="1464012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Managerial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A0010-9F5B-2641-9A4B-5817B64CFD78}"/>
              </a:ext>
            </a:extLst>
          </p:cNvPr>
          <p:cNvSpPr txBox="1"/>
          <p:nvPr/>
        </p:nvSpPr>
        <p:spPr>
          <a:xfrm>
            <a:off x="896515" y="312766"/>
            <a:ext cx="3312368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Non-managerial/ professional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83AF1-B383-7A43-A8AA-98106CA23AD8}"/>
              </a:ext>
            </a:extLst>
          </p:cNvPr>
          <p:cNvSpPr txBox="1"/>
          <p:nvPr/>
        </p:nvSpPr>
        <p:spPr>
          <a:xfrm>
            <a:off x="776028" y="1595745"/>
            <a:ext cx="182405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 occupation</a:t>
            </a:r>
          </a:p>
        </p:txBody>
      </p:sp>
    </p:spTree>
    <p:extLst>
      <p:ext uri="{BB962C8B-B14F-4D97-AF65-F5344CB8AC3E}">
        <p14:creationId xmlns:p14="http://schemas.microsoft.com/office/powerpoint/2010/main" val="2943932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794111032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Commerce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052EB73-0FEE-594D-A2AB-28C0B5ED3717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714676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068937387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Humanities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273F117-3BBA-BD40-AF0C-8FC8A20B4FED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1672371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546042151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Law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68BCC1-DB1E-6546-8B95-8132CCCE9BA5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1004677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69079803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Performing arts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43D9AD3-5E12-D148-9020-2BB08874A900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3399944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485E5DCE-49B2-5B41-BF71-443DA081CFE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443469720"/>
              </p:ext>
            </p:extLst>
          </p:nvPr>
        </p:nvGraphicFramePr>
        <p:xfrm>
          <a:off x="28154" y="313509"/>
          <a:ext cx="8136904" cy="49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6A09A-085E-134B-970F-C81E9C1B0462}"/>
              </a:ext>
            </a:extLst>
          </p:cNvPr>
          <p:cNvSpPr txBox="1"/>
          <p:nvPr/>
        </p:nvSpPr>
        <p:spPr>
          <a:xfrm>
            <a:off x="337443" y="97459"/>
            <a:ext cx="2294181" cy="1938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Visual arts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1F555-1B93-A443-9E35-BFB735A13E9E}"/>
              </a:ext>
            </a:extLst>
          </p:cNvPr>
          <p:cNvGrpSpPr/>
          <p:nvPr/>
        </p:nvGrpSpPr>
        <p:grpSpPr>
          <a:xfrm>
            <a:off x="2779155" y="43542"/>
            <a:ext cx="1785503" cy="366263"/>
            <a:chOff x="4224793" y="77830"/>
            <a:chExt cx="1785503" cy="366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D7305-A4E9-734F-A6C7-0B5D47A98100}"/>
                </a:ext>
              </a:extLst>
            </p:cNvPr>
            <p:cNvGrpSpPr/>
            <p:nvPr/>
          </p:nvGrpSpPr>
          <p:grpSpPr>
            <a:xfrm>
              <a:off x="4347528" y="233586"/>
              <a:ext cx="696110" cy="185743"/>
              <a:chOff x="5127174" y="180019"/>
              <a:chExt cx="1396334" cy="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03CF22C-209C-8E43-986C-958BB5B5467E}"/>
                  </a:ext>
                </a:extLst>
              </p:cNvPr>
              <p:cNvCxnSpPr/>
              <p:nvPr/>
            </p:nvCxnSpPr>
            <p:spPr bwMode="auto">
              <a:xfrm>
                <a:off x="5127174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CCDCB02-22CA-E448-B9BE-A0831745E498}"/>
                  </a:ext>
                </a:extLst>
              </p:cNvPr>
              <p:cNvCxnSpPr/>
              <p:nvPr/>
            </p:nvCxnSpPr>
            <p:spPr bwMode="auto">
              <a:xfrm>
                <a:off x="5825341" y="180019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8EA5FF-E105-9745-A5E3-7D7B5D94C745}"/>
                </a:ext>
              </a:extLst>
            </p:cNvPr>
            <p:cNvGrpSpPr/>
            <p:nvPr/>
          </p:nvGrpSpPr>
          <p:grpSpPr>
            <a:xfrm>
              <a:off x="5319663" y="234110"/>
              <a:ext cx="685155" cy="167238"/>
              <a:chOff x="5138130" y="352527"/>
              <a:chExt cx="1396334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0B5D7D-185E-B24B-A7E6-70AE872F3BF9}"/>
                  </a:ext>
                </a:extLst>
              </p:cNvPr>
              <p:cNvCxnSpPr/>
              <p:nvPr/>
            </p:nvCxnSpPr>
            <p:spPr bwMode="auto">
              <a:xfrm>
                <a:off x="5138130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21A1A6-F552-0443-B58E-86665267C687}"/>
                  </a:ext>
                </a:extLst>
              </p:cNvPr>
              <p:cNvCxnSpPr/>
              <p:nvPr/>
            </p:nvCxnSpPr>
            <p:spPr bwMode="auto">
              <a:xfrm>
                <a:off x="5836297" y="352527"/>
                <a:ext cx="698167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3"/>
                </a:solidFill>
                <a:prstDash val="solid"/>
                <a:round/>
                <a:headEnd type="oval" w="med" len="med"/>
                <a:tailEnd type="oval" w="med" len="med"/>
              </a:ln>
              <a:effectLst/>
            </p:spPr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AA43DF-3174-7640-BB5F-31DDD4269AB5}"/>
                </a:ext>
              </a:extLst>
            </p:cNvPr>
            <p:cNvSpPr txBox="1"/>
            <p:nvPr/>
          </p:nvSpPr>
          <p:spPr>
            <a:xfrm>
              <a:off x="4224793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2006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209939-CD80-9447-A583-8E2601771550}"/>
                </a:ext>
              </a:extLst>
            </p:cNvPr>
            <p:cNvSpPr txBox="1"/>
            <p:nvPr/>
          </p:nvSpPr>
          <p:spPr>
            <a:xfrm>
              <a:off x="4589750" y="77830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ABA362-842E-0742-B00D-EDF246A82738}"/>
                </a:ext>
              </a:extLst>
            </p:cNvPr>
            <p:cNvSpPr txBox="1"/>
            <p:nvPr/>
          </p:nvSpPr>
          <p:spPr>
            <a:xfrm>
              <a:off x="4919951" y="78697"/>
              <a:ext cx="287394" cy="1108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800" dirty="0"/>
                <a:t>2016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18D62B-A263-114C-9AAC-42C14759B921}"/>
                </a:ext>
              </a:extLst>
            </p:cNvPr>
            <p:cNvSpPr txBox="1"/>
            <p:nvPr/>
          </p:nvSpPr>
          <p:spPr>
            <a:xfrm>
              <a:off x="4347528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Female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15A396-65DB-4D4E-92BC-0994C19C806F}"/>
                </a:ext>
              </a:extLst>
            </p:cNvPr>
            <p:cNvSpPr txBox="1"/>
            <p:nvPr/>
          </p:nvSpPr>
          <p:spPr>
            <a:xfrm>
              <a:off x="5314186" y="305594"/>
              <a:ext cx="69611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000" dirty="0"/>
                <a:t>Male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474E37-8717-BE42-A962-C692D306BE49}"/>
              </a:ext>
            </a:extLst>
          </p:cNvPr>
          <p:cNvSpPr txBox="1"/>
          <p:nvPr/>
        </p:nvSpPr>
        <p:spPr>
          <a:xfrm>
            <a:off x="4896544" y="267843"/>
            <a:ext cx="3196506" cy="145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50" dirty="0"/>
              <a:t>25-34 year-olds</a:t>
            </a:r>
          </a:p>
        </p:txBody>
      </p:sp>
    </p:spTree>
    <p:extLst>
      <p:ext uri="{BB962C8B-B14F-4D97-AF65-F5344CB8AC3E}">
        <p14:creationId xmlns:p14="http://schemas.microsoft.com/office/powerpoint/2010/main" val="533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DE0EBC36-A221-304A-B409-51BF035A91A8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27026892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2C00FD-0F39-FF48-9C9B-45B33D9E18AF}"/>
              </a:ext>
            </a:extLst>
          </p:cNvPr>
          <p:cNvSpPr txBox="1"/>
          <p:nvPr/>
        </p:nvSpPr>
        <p:spPr>
          <a:xfrm>
            <a:off x="4540806" y="442774"/>
            <a:ext cx="1464012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Bachelor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2FCFC-5D86-164C-8F5B-FA9DFE35D1D6}"/>
              </a:ext>
            </a:extLst>
          </p:cNvPr>
          <p:cNvSpPr txBox="1"/>
          <p:nvPr/>
        </p:nvSpPr>
        <p:spPr>
          <a:xfrm>
            <a:off x="2471354" y="1677134"/>
            <a:ext cx="988540" cy="4985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Bachelor premium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B0B50-2420-3B43-8B38-7CE37D0CDDB9}"/>
              </a:ext>
            </a:extLst>
          </p:cNvPr>
          <p:cNvSpPr txBox="1"/>
          <p:nvPr/>
        </p:nvSpPr>
        <p:spPr>
          <a:xfrm>
            <a:off x="4481741" y="3296327"/>
            <a:ext cx="687097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Y12</a:t>
            </a:r>
          </a:p>
        </p:txBody>
      </p:sp>
    </p:spTree>
    <p:extLst>
      <p:ext uri="{BB962C8B-B14F-4D97-AF65-F5344CB8AC3E}">
        <p14:creationId xmlns:p14="http://schemas.microsoft.com/office/powerpoint/2010/main" val="69891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56463729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224981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420559" y="3319054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68009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420559" y="388428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08887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408688" y="2637491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350550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644778" y="1524096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</p:spTree>
    <p:extLst>
      <p:ext uri="{BB962C8B-B14F-4D97-AF65-F5344CB8AC3E}">
        <p14:creationId xmlns:p14="http://schemas.microsoft.com/office/powerpoint/2010/main" val="88937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155353192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424193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382132" y="2134654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898828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382132" y="460389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08887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382132" y="87311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5727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457722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89426" y="1457722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25-34yo</a:t>
            </a:r>
          </a:p>
        </p:txBody>
      </p:sp>
    </p:spTree>
    <p:extLst>
      <p:ext uri="{BB962C8B-B14F-4D97-AF65-F5344CB8AC3E}">
        <p14:creationId xmlns:p14="http://schemas.microsoft.com/office/powerpoint/2010/main" val="268949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712855311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420559" y="275386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420559" y="215561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420559" y="368997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420559" y="3955819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420559" y="4194026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408688" y="3113906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006394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153476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89426" y="153476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</p:spTree>
    <p:extLst>
      <p:ext uri="{BB962C8B-B14F-4D97-AF65-F5344CB8AC3E}">
        <p14:creationId xmlns:p14="http://schemas.microsoft.com/office/powerpoint/2010/main" val="102494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FFB60F5-3354-6441-8327-8844DBEACA9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64494230"/>
              </p:ext>
            </p:extLst>
          </p:nvPr>
        </p:nvGraphicFramePr>
        <p:xfrm>
          <a:off x="-82550" y="-162560"/>
          <a:ext cx="3783112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1FA5F8-1379-4F4F-95F3-3DC48110AA8F}"/>
              </a:ext>
            </a:extLst>
          </p:cNvPr>
          <p:cNvSpPr txBox="1"/>
          <p:nvPr/>
        </p:nvSpPr>
        <p:spPr>
          <a:xfrm>
            <a:off x="3382132" y="4084131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Machinery/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labourers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367E-A06E-304C-943C-A90F77C76C69}"/>
              </a:ext>
            </a:extLst>
          </p:cNvPr>
          <p:cNvSpPr txBox="1"/>
          <p:nvPr/>
        </p:nvSpPr>
        <p:spPr>
          <a:xfrm>
            <a:off x="3382132" y="120560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employed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2B87-7FDB-0647-B1EF-730813B34A3D}"/>
              </a:ext>
            </a:extLst>
          </p:cNvPr>
          <p:cNvSpPr txBox="1"/>
          <p:nvPr/>
        </p:nvSpPr>
        <p:spPr>
          <a:xfrm>
            <a:off x="3382132" y="3917932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3"/>
                </a:solidFill>
              </a:rPr>
              <a:t>Managers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AAA31-DC72-6044-9F78-B9B46CCCB636}"/>
              </a:ext>
            </a:extLst>
          </p:cNvPr>
          <p:cNvSpPr txBox="1"/>
          <p:nvPr/>
        </p:nvSpPr>
        <p:spPr>
          <a:xfrm>
            <a:off x="3382132" y="4603891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B92A-54B0-194B-8AE4-F40CEB163DB1}"/>
              </a:ext>
            </a:extLst>
          </p:cNvPr>
          <p:cNvSpPr txBox="1"/>
          <p:nvPr/>
        </p:nvSpPr>
        <p:spPr>
          <a:xfrm>
            <a:off x="3382132" y="4410050"/>
            <a:ext cx="1152128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accent2"/>
                </a:solidFill>
              </a:rPr>
              <a:t>Professional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A0522-6EC6-8D47-97DA-A1D3083A2F2B}"/>
              </a:ext>
            </a:extLst>
          </p:cNvPr>
          <p:cNvSpPr txBox="1"/>
          <p:nvPr/>
        </p:nvSpPr>
        <p:spPr>
          <a:xfrm>
            <a:off x="3382132" y="1531520"/>
            <a:ext cx="115212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Services/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2"/>
                </a:solidFill>
              </a:rPr>
              <a:t>Sales/admin</a:t>
            </a:r>
          </a:p>
        </p:txBody>
      </p:sp>
      <p:graphicFrame>
        <p:nvGraphicFramePr>
          <p:cNvPr id="13" name="Chart Placeholder 2">
            <a:extLst>
              <a:ext uri="{FF2B5EF4-FFF2-40B4-BE49-F238E27FC236}">
                <a16:creationId xmlns:a16="http://schemas.microsoft.com/office/drawing/2014/main" id="{F9FFFA97-291B-534B-817B-7DFE00F18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049743"/>
              </p:ext>
            </p:extLst>
          </p:nvPr>
        </p:nvGraphicFramePr>
        <p:xfrm>
          <a:off x="4309938" y="-142239"/>
          <a:ext cx="3783112" cy="541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49BB32-B2CB-8546-8E6C-FCBC9FD9F18A}"/>
              </a:ext>
            </a:extLst>
          </p:cNvPr>
          <p:cNvSpPr txBox="1"/>
          <p:nvPr/>
        </p:nvSpPr>
        <p:spPr>
          <a:xfrm>
            <a:off x="1196938" y="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Year 12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FD3FC-1AEF-D843-ABFA-E17415A19B33}"/>
              </a:ext>
            </a:extLst>
          </p:cNvPr>
          <p:cNvSpPr txBox="1"/>
          <p:nvPr/>
        </p:nvSpPr>
        <p:spPr>
          <a:xfrm>
            <a:off x="5500762" y="0"/>
            <a:ext cx="1224136" cy="5816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Bachelor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Females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All ages</a:t>
            </a:r>
          </a:p>
        </p:txBody>
      </p:sp>
    </p:spTree>
    <p:extLst>
      <p:ext uri="{BB962C8B-B14F-4D97-AF65-F5344CB8AC3E}">
        <p14:creationId xmlns:p14="http://schemas.microsoft.com/office/powerpoint/2010/main" val="544674466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7372</TotalTime>
  <Words>1469</Words>
  <Application>Microsoft Macintosh PowerPoint</Application>
  <PresentationFormat>Custom</PresentationFormat>
  <Paragraphs>687</Paragraphs>
  <Slides>44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Francis Mackey</dc:creator>
  <cp:lastModifiedBy>William Mackey</cp:lastModifiedBy>
  <cp:revision>101</cp:revision>
  <cp:lastPrinted>2018-06-05T05:01:04Z</cp:lastPrinted>
  <dcterms:created xsi:type="dcterms:W3CDTF">2018-05-30T01:33:21Z</dcterms:created>
  <dcterms:modified xsi:type="dcterms:W3CDTF">2018-07-03T15:22:25Z</dcterms:modified>
</cp:coreProperties>
</file>