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68" r:id="rId6"/>
    <p:sldId id="258" r:id="rId7"/>
    <p:sldId id="259" r:id="rId8"/>
    <p:sldId id="265" r:id="rId9"/>
    <p:sldId id="261" r:id="rId10"/>
    <p:sldId id="262" r:id="rId11"/>
    <p:sldId id="263" r:id="rId12"/>
    <p:sldId id="264" r:id="rId13"/>
  </p:sldIdLst>
  <p:sldSz cx="1610201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4" userDrawn="1">
          <p15:clr>
            <a:srgbClr val="A4A3A4"/>
          </p15:clr>
        </p15:guide>
        <p15:guide id="4" pos="10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85486" autoAdjust="0"/>
  </p:normalViewPr>
  <p:slideViewPr>
    <p:cSldViewPr>
      <p:cViewPr varScale="1">
        <p:scale>
          <a:sx n="106" d="100"/>
          <a:sy n="106" d="100"/>
        </p:scale>
        <p:origin x="208" y="864"/>
      </p:cViewPr>
      <p:guideLst>
        <p:guide orient="horz" pos="4774"/>
        <p:guide pos="1014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2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72.235978741919212</c:v>
                </c:pt>
                <c:pt idx="1">
                  <c:v>70.128142851643005</c:v>
                </c:pt>
                <c:pt idx="2">
                  <c:v>65.698559766872393</c:v>
                </c:pt>
                <c:pt idx="4">
                  <c:v>78.104465654370898</c:v>
                </c:pt>
                <c:pt idx="5">
                  <c:v>77.608121883299603</c:v>
                </c:pt>
                <c:pt idx="6">
                  <c:v>76.509097200749594</c:v>
                </c:pt>
                <c:pt idx="8">
                  <c:v>88.027812241106702</c:v>
                </c:pt>
                <c:pt idx="9">
                  <c:v>87.115361397335207</c:v>
                </c:pt>
                <c:pt idx="10">
                  <c:v>87.442051428484206</c:v>
                </c:pt>
                <c:pt idx="12">
                  <c:v>86.441844569252297</c:v>
                </c:pt>
                <c:pt idx="13">
                  <c:v>84.755757427057702</c:v>
                </c:pt>
                <c:pt idx="14">
                  <c:v>83.861736376135696</c:v>
                </c:pt>
                <c:pt idx="16">
                  <c:v>85.557444806226101</c:v>
                </c:pt>
                <c:pt idx="17">
                  <c:v>85.294384182649395</c:v>
                </c:pt>
                <c:pt idx="18">
                  <c:v>85.337169046700097</c:v>
                </c:pt>
                <c:pt idx="20">
                  <c:v>79.734988584236604</c:v>
                </c:pt>
                <c:pt idx="21">
                  <c:v>81.394301120999799</c:v>
                </c:pt>
                <c:pt idx="22">
                  <c:v>83.475308578761698</c:v>
                </c:pt>
                <c:pt idx="24">
                  <c:v>83.588681160346098</c:v>
                </c:pt>
                <c:pt idx="25">
                  <c:v>83.678014000215896</c:v>
                </c:pt>
                <c:pt idx="26">
                  <c:v>83.659409793191202</c:v>
                </c:pt>
                <c:pt idx="28">
                  <c:v>78.548642044407103</c:v>
                </c:pt>
                <c:pt idx="29">
                  <c:v>79.021536893995403</c:v>
                </c:pt>
                <c:pt idx="30">
                  <c:v>81.290546322690503</c:v>
                </c:pt>
                <c:pt idx="32">
                  <c:v>77.1430250298461</c:v>
                </c:pt>
                <c:pt idx="33">
                  <c:v>75.798191585978998</c:v>
                </c:pt>
                <c:pt idx="34">
                  <c:v>75.359819317948293</c:v>
                </c:pt>
                <c:pt idx="36">
                  <c:v>68.245233765863304</c:v>
                </c:pt>
                <c:pt idx="37">
                  <c:v>66.225500281511401</c:v>
                </c:pt>
                <c:pt idx="38">
                  <c:v>62.283467649905703</c:v>
                </c:pt>
                <c:pt idx="40">
                  <c:v>73.307699408447107</c:v>
                </c:pt>
                <c:pt idx="41">
                  <c:v>70.625069131355005</c:v>
                </c:pt>
                <c:pt idx="42">
                  <c:v>65.179884853027701</c:v>
                </c:pt>
                <c:pt idx="44">
                  <c:v>65.274841299822398</c:v>
                </c:pt>
                <c:pt idx="45">
                  <c:v>65.099774974500008</c:v>
                </c:pt>
                <c:pt idx="46">
                  <c:v>62.745689752864294</c:v>
                </c:pt>
                <c:pt idx="48">
                  <c:v>53.893735927849796</c:v>
                </c:pt>
                <c:pt idx="49">
                  <c:v>51.439403842041898</c:v>
                </c:pt>
                <c:pt idx="50">
                  <c:v>49.3648704076356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13.7215357256388</c:v>
                </c:pt>
                <c:pt idx="1">
                  <c:v>13.911945153290201</c:v>
                </c:pt>
                <c:pt idx="2">
                  <c:v>16.291625356627801</c:v>
                </c:pt>
                <c:pt idx="4">
                  <c:v>13.7756119322095</c:v>
                </c:pt>
                <c:pt idx="5">
                  <c:v>13.818459261137599</c:v>
                </c:pt>
                <c:pt idx="6">
                  <c:v>15.5383438672796</c:v>
                </c:pt>
                <c:pt idx="8">
                  <c:v>6.1134017635394198</c:v>
                </c:pt>
                <c:pt idx="9">
                  <c:v>6.7221768620813496</c:v>
                </c:pt>
                <c:pt idx="10">
                  <c:v>6.6578623899578995</c:v>
                </c:pt>
                <c:pt idx="12">
                  <c:v>6.8384154977099696</c:v>
                </c:pt>
                <c:pt idx="13">
                  <c:v>7.6568154045790902</c:v>
                </c:pt>
                <c:pt idx="14">
                  <c:v>8.802849767934811</c:v>
                </c:pt>
                <c:pt idx="16">
                  <c:v>6.8072987520505404</c:v>
                </c:pt>
                <c:pt idx="17">
                  <c:v>7.0644070695483494</c:v>
                </c:pt>
                <c:pt idx="18">
                  <c:v>7.2798194619750705</c:v>
                </c:pt>
                <c:pt idx="20">
                  <c:v>11.0632413534012</c:v>
                </c:pt>
                <c:pt idx="21">
                  <c:v>9.3497879084386106</c:v>
                </c:pt>
                <c:pt idx="22">
                  <c:v>9.8625227978381211</c:v>
                </c:pt>
                <c:pt idx="24">
                  <c:v>8.4386223579404103</c:v>
                </c:pt>
                <c:pt idx="25">
                  <c:v>7.8979171551356293</c:v>
                </c:pt>
                <c:pt idx="26">
                  <c:v>10.329741224505399</c:v>
                </c:pt>
                <c:pt idx="28">
                  <c:v>15.071891099624901</c:v>
                </c:pt>
                <c:pt idx="29">
                  <c:v>15.061952930238901</c:v>
                </c:pt>
                <c:pt idx="30">
                  <c:v>13.7005482385524</c:v>
                </c:pt>
                <c:pt idx="32">
                  <c:v>16.750848687620902</c:v>
                </c:pt>
                <c:pt idx="33">
                  <c:v>16.935570614041701</c:v>
                </c:pt>
                <c:pt idx="34">
                  <c:v>18.3128189371932</c:v>
                </c:pt>
                <c:pt idx="36">
                  <c:v>23.200851903728399</c:v>
                </c:pt>
                <c:pt idx="37">
                  <c:v>24.724140162300202</c:v>
                </c:pt>
                <c:pt idx="38">
                  <c:v>29.587225621598702</c:v>
                </c:pt>
                <c:pt idx="40">
                  <c:v>14.143272179761501</c:v>
                </c:pt>
                <c:pt idx="41">
                  <c:v>15.439598356952299</c:v>
                </c:pt>
                <c:pt idx="42">
                  <c:v>19.845301458000002</c:v>
                </c:pt>
                <c:pt idx="44">
                  <c:v>21.3481694441214</c:v>
                </c:pt>
                <c:pt idx="45">
                  <c:v>19.658008672638999</c:v>
                </c:pt>
                <c:pt idx="46">
                  <c:v>22.9168936557096</c:v>
                </c:pt>
                <c:pt idx="48">
                  <c:v>35.965450145958997</c:v>
                </c:pt>
                <c:pt idx="49">
                  <c:v>36.3833067835861</c:v>
                </c:pt>
                <c:pt idx="50">
                  <c:v>39.196924623227197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4.4373366841910302</c:v>
                </c:pt>
                <c:pt idx="1">
                  <c:v>4.2999249020185397</c:v>
                </c:pt>
                <c:pt idx="2">
                  <c:v>3.6029948257764302</c:v>
                </c:pt>
                <c:pt idx="4">
                  <c:v>3.63660908990878</c:v>
                </c:pt>
                <c:pt idx="5">
                  <c:v>3.4733928702016801</c:v>
                </c:pt>
                <c:pt idx="6">
                  <c:v>2.6769723928382798</c:v>
                </c:pt>
                <c:pt idx="8">
                  <c:v>2.3945064000804499</c:v>
                </c:pt>
                <c:pt idx="9">
                  <c:v>2.1445076937862</c:v>
                </c:pt>
                <c:pt idx="10">
                  <c:v>1.43567090042401</c:v>
                </c:pt>
                <c:pt idx="12">
                  <c:v>3.0571262508630999</c:v>
                </c:pt>
                <c:pt idx="13">
                  <c:v>3.0414367458957599</c:v>
                </c:pt>
                <c:pt idx="14">
                  <c:v>2.45971078330061</c:v>
                </c:pt>
                <c:pt idx="16">
                  <c:v>4.0751056498675196</c:v>
                </c:pt>
                <c:pt idx="17">
                  <c:v>3.3321085787398501</c:v>
                </c:pt>
                <c:pt idx="18">
                  <c:v>2.5919794659190201</c:v>
                </c:pt>
                <c:pt idx="20">
                  <c:v>6.8626535306142902</c:v>
                </c:pt>
                <c:pt idx="21">
                  <c:v>6.5032911108472202</c:v>
                </c:pt>
                <c:pt idx="22">
                  <c:v>3.4725363234896904</c:v>
                </c:pt>
                <c:pt idx="24">
                  <c:v>3.4798616622208303</c:v>
                </c:pt>
                <c:pt idx="25">
                  <c:v>3.2473085658406999</c:v>
                </c:pt>
                <c:pt idx="26">
                  <c:v>1.7677469582700702</c:v>
                </c:pt>
                <c:pt idx="28">
                  <c:v>3.64171527208849</c:v>
                </c:pt>
                <c:pt idx="29">
                  <c:v>3.1199846536106999</c:v>
                </c:pt>
                <c:pt idx="30">
                  <c:v>2.3436578051938097</c:v>
                </c:pt>
                <c:pt idx="32">
                  <c:v>3.4090356323575004</c:v>
                </c:pt>
                <c:pt idx="33">
                  <c:v>3.7897862826238402</c:v>
                </c:pt>
                <c:pt idx="34">
                  <c:v>2.41964133664534</c:v>
                </c:pt>
                <c:pt idx="36">
                  <c:v>5.8125790617955504</c:v>
                </c:pt>
                <c:pt idx="37">
                  <c:v>6.14917394003038</c:v>
                </c:pt>
                <c:pt idx="38">
                  <c:v>5.1648955791613904</c:v>
                </c:pt>
                <c:pt idx="40">
                  <c:v>3.5044484708398502</c:v>
                </c:pt>
                <c:pt idx="41">
                  <c:v>3.5873419947335199</c:v>
                </c:pt>
                <c:pt idx="42">
                  <c:v>2.9007716556160199</c:v>
                </c:pt>
                <c:pt idx="44">
                  <c:v>3.0147086612974503</c:v>
                </c:pt>
                <c:pt idx="45">
                  <c:v>3.5104482566947706</c:v>
                </c:pt>
                <c:pt idx="46">
                  <c:v>3.18388358960721</c:v>
                </c:pt>
                <c:pt idx="48">
                  <c:v>3.2257650691555497</c:v>
                </c:pt>
                <c:pt idx="49">
                  <c:v>3.2845749377660098</c:v>
                </c:pt>
                <c:pt idx="50">
                  <c:v>2.7378560165153001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93.26082646401828</c:v>
                </c:pt>
                <c:pt idx="1">
                  <c:v>91.551772172018858</c:v>
                </c:pt>
                <c:pt idx="2">
                  <c:v>89.4453710476499</c:v>
                </c:pt>
                <c:pt idx="4">
                  <c:v>96.604131542911134</c:v>
                </c:pt>
                <c:pt idx="5">
                  <c:v>96.379646008235966</c:v>
                </c:pt>
                <c:pt idx="6">
                  <c:v>96.413243339053892</c:v>
                </c:pt>
                <c:pt idx="8">
                  <c:v>97.025010269724717</c:v>
                </c:pt>
                <c:pt idx="9">
                  <c:v>96.889139730855121</c:v>
                </c:pt>
                <c:pt idx="10">
                  <c:v>96.720450947161012</c:v>
                </c:pt>
                <c:pt idx="12">
                  <c:v>97.620442190922404</c:v>
                </c:pt>
                <c:pt idx="13">
                  <c:v>97.243833756659811</c:v>
                </c:pt>
                <c:pt idx="14">
                  <c:v>97.128287876809367</c:v>
                </c:pt>
                <c:pt idx="16">
                  <c:v>97.453601835428941</c:v>
                </c:pt>
                <c:pt idx="17">
                  <c:v>97.271791340533426</c:v>
                </c:pt>
                <c:pt idx="18">
                  <c:v>97.216063190844167</c:v>
                </c:pt>
                <c:pt idx="20">
                  <c:v>97.831836127515857</c:v>
                </c:pt>
                <c:pt idx="21">
                  <c:v>97.311209927519755</c:v>
                </c:pt>
                <c:pt idx="22">
                  <c:v>97.372654220421111</c:v>
                </c:pt>
                <c:pt idx="24">
                  <c:v>96.238769237347555</c:v>
                </c:pt>
                <c:pt idx="25">
                  <c:v>96.502014181698996</c:v>
                </c:pt>
                <c:pt idx="26">
                  <c:v>97.870156910972057</c:v>
                </c:pt>
                <c:pt idx="28">
                  <c:v>97.901535722113934</c:v>
                </c:pt>
                <c:pt idx="29">
                  <c:v>98.089108088121293</c:v>
                </c:pt>
                <c:pt idx="30">
                  <c:v>98.178601888135177</c:v>
                </c:pt>
                <c:pt idx="32">
                  <c:v>97.778689555402607</c:v>
                </c:pt>
                <c:pt idx="33">
                  <c:v>97.000689778529235</c:v>
                </c:pt>
                <c:pt idx="34">
                  <c:v>96.819950933626814</c:v>
                </c:pt>
                <c:pt idx="36">
                  <c:v>97.819427255070238</c:v>
                </c:pt>
                <c:pt idx="37">
                  <c:v>97.758928915295144</c:v>
                </c:pt>
                <c:pt idx="38">
                  <c:v>97.855930012176344</c:v>
                </c:pt>
                <c:pt idx="40">
                  <c:v>92.145055460458295</c:v>
                </c:pt>
                <c:pt idx="41">
                  <c:v>91.176619071404176</c:v>
                </c:pt>
                <c:pt idx="42">
                  <c:v>90.619746896672154</c:v>
                </c:pt>
                <c:pt idx="44">
                  <c:v>92.079941785801651</c:v>
                </c:pt>
                <c:pt idx="45">
                  <c:v>90.843680090289666</c:v>
                </c:pt>
                <c:pt idx="46">
                  <c:v>91.937398676561443</c:v>
                </c:pt>
                <c:pt idx="48">
                  <c:v>93.890052816168449</c:v>
                </c:pt>
                <c:pt idx="49">
                  <c:v>94.23265316210211</c:v>
                </c:pt>
                <c:pt idx="50">
                  <c:v>93.62593931069452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2.8659753122691303</c:v>
                </c:pt>
                <c:pt idx="1">
                  <c:v>3.2117592650669802</c:v>
                </c:pt>
                <c:pt idx="2">
                  <c:v>3.8521910983730203</c:v>
                </c:pt>
                <c:pt idx="4">
                  <c:v>1.0874448664218299</c:v>
                </c:pt>
                <c:pt idx="5">
                  <c:v>1.47967199359701</c:v>
                </c:pt>
                <c:pt idx="6">
                  <c:v>1.68882987818634</c:v>
                </c:pt>
                <c:pt idx="8">
                  <c:v>0.48928986499807997</c:v>
                </c:pt>
                <c:pt idx="9">
                  <c:v>0.90709377765230903</c:v>
                </c:pt>
                <c:pt idx="10">
                  <c:v>1.1848662282948099</c:v>
                </c:pt>
                <c:pt idx="12">
                  <c:v>1.2830558730969899</c:v>
                </c:pt>
                <c:pt idx="13">
                  <c:v>1.7898241791272098</c:v>
                </c:pt>
                <c:pt idx="14">
                  <c:v>2.0039909494381902</c:v>
                </c:pt>
                <c:pt idx="16">
                  <c:v>1.0137526272847501</c:v>
                </c:pt>
                <c:pt idx="17">
                  <c:v>1.5808915095957499</c:v>
                </c:pt>
                <c:pt idx="18">
                  <c:v>2.0070952162498701</c:v>
                </c:pt>
                <c:pt idx="20">
                  <c:v>0.17095265926358802</c:v>
                </c:pt>
                <c:pt idx="21">
                  <c:v>6.3829787234042493E-2</c:v>
                </c:pt>
                <c:pt idx="22">
                  <c:v>0.56228652033150306</c:v>
                </c:pt>
                <c:pt idx="24">
                  <c:v>0.73160405684012608</c:v>
                </c:pt>
                <c:pt idx="25">
                  <c:v>1.6787744605067001</c:v>
                </c:pt>
                <c:pt idx="26">
                  <c:v>2.1132589350052999</c:v>
                </c:pt>
                <c:pt idx="28">
                  <c:v>0.63928730599337591</c:v>
                </c:pt>
                <c:pt idx="29">
                  <c:v>0.88563361027619203</c:v>
                </c:pt>
                <c:pt idx="30">
                  <c:v>0.84384952169831906</c:v>
                </c:pt>
                <c:pt idx="32">
                  <c:v>0.47578020557808204</c:v>
                </c:pt>
                <c:pt idx="33">
                  <c:v>0.47714129588468807</c:v>
                </c:pt>
                <c:pt idx="34">
                  <c:v>0.727671341839912</c:v>
                </c:pt>
                <c:pt idx="36">
                  <c:v>0.56076252368291302</c:v>
                </c:pt>
                <c:pt idx="37">
                  <c:v>0.66011453145307497</c:v>
                </c:pt>
                <c:pt idx="38">
                  <c:v>0.82034116151053893</c:v>
                </c:pt>
                <c:pt idx="40">
                  <c:v>1.1896354014097099</c:v>
                </c:pt>
                <c:pt idx="41">
                  <c:v>1.52460958836321</c:v>
                </c:pt>
                <c:pt idx="42">
                  <c:v>2.69378893002825</c:v>
                </c:pt>
                <c:pt idx="44">
                  <c:v>2.4422223805602798</c:v>
                </c:pt>
                <c:pt idx="45">
                  <c:v>2.5754481864557799</c:v>
                </c:pt>
                <c:pt idx="46">
                  <c:v>3.0909316783802798</c:v>
                </c:pt>
                <c:pt idx="48">
                  <c:v>0.80510167320392101</c:v>
                </c:pt>
                <c:pt idx="49">
                  <c:v>3.1253675987079896</c:v>
                </c:pt>
                <c:pt idx="50">
                  <c:v>2.32628826331627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93.930488935307366</c:v>
                </c:pt>
                <c:pt idx="1">
                  <c:v>92.590562699306886</c:v>
                </c:pt>
                <c:pt idx="2">
                  <c:v>90.162385330594844</c:v>
                </c:pt>
                <c:pt idx="4">
                  <c:v>96.79260448247679</c:v>
                </c:pt>
                <c:pt idx="5">
                  <c:v>96.442516730301364</c:v>
                </c:pt>
                <c:pt idx="6">
                  <c:v>96.193861402412608</c:v>
                </c:pt>
                <c:pt idx="8">
                  <c:v>97.344833281274163</c:v>
                </c:pt>
                <c:pt idx="9">
                  <c:v>97.547364833067576</c:v>
                </c:pt>
                <c:pt idx="10">
                  <c:v>97.247947275677205</c:v>
                </c:pt>
                <c:pt idx="12">
                  <c:v>98.210087589416759</c:v>
                </c:pt>
                <c:pt idx="13">
                  <c:v>97.615892569470716</c:v>
                </c:pt>
                <c:pt idx="14">
                  <c:v>97.361353160645265</c:v>
                </c:pt>
                <c:pt idx="16">
                  <c:v>97.222612545664546</c:v>
                </c:pt>
                <c:pt idx="17">
                  <c:v>97.006093002130314</c:v>
                </c:pt>
                <c:pt idx="18">
                  <c:v>97.087744629861504</c:v>
                </c:pt>
                <c:pt idx="20">
                  <c:v>97.597964652034122</c:v>
                </c:pt>
                <c:pt idx="21">
                  <c:v>97.428767707758112</c:v>
                </c:pt>
                <c:pt idx="22">
                  <c:v>97.34205394087958</c:v>
                </c:pt>
                <c:pt idx="24">
                  <c:v>97.315198326603976</c:v>
                </c:pt>
                <c:pt idx="25">
                  <c:v>96.894071637892424</c:v>
                </c:pt>
                <c:pt idx="26">
                  <c:v>96.539851632371565</c:v>
                </c:pt>
                <c:pt idx="28">
                  <c:v>98.188347347742308</c:v>
                </c:pt>
                <c:pt idx="29">
                  <c:v>98.266757173251463</c:v>
                </c:pt>
                <c:pt idx="30">
                  <c:v>98.275525857476893</c:v>
                </c:pt>
                <c:pt idx="32">
                  <c:v>97.596868462550475</c:v>
                </c:pt>
                <c:pt idx="33">
                  <c:v>96.431612828529026</c:v>
                </c:pt>
                <c:pt idx="34">
                  <c:v>96.626432681194913</c:v>
                </c:pt>
                <c:pt idx="36">
                  <c:v>98.567648572784137</c:v>
                </c:pt>
                <c:pt idx="37">
                  <c:v>98.165050074425736</c:v>
                </c:pt>
                <c:pt idx="38">
                  <c:v>97.327077954368193</c:v>
                </c:pt>
                <c:pt idx="40">
                  <c:v>91.035204226725028</c:v>
                </c:pt>
                <c:pt idx="41">
                  <c:v>89.820468440543294</c:v>
                </c:pt>
                <c:pt idx="42">
                  <c:v>88.955584486903092</c:v>
                </c:pt>
                <c:pt idx="44">
                  <c:v>90.919577524018308</c:v>
                </c:pt>
                <c:pt idx="45">
                  <c:v>90.841761542559183</c:v>
                </c:pt>
                <c:pt idx="46">
                  <c:v>90.766042936130106</c:v>
                </c:pt>
                <c:pt idx="48">
                  <c:v>95.718723654142195</c:v>
                </c:pt>
                <c:pt idx="49">
                  <c:v>94.995844887148905</c:v>
                </c:pt>
                <c:pt idx="50">
                  <c:v>93.67520609075558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30-59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dLbls>
            <c:dLbl>
              <c:idx val="37"/>
              <c:layout>
                <c:manualLayout>
                  <c:x val="4.5981159715095372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Sheet1!$B$2:$B$39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17.5</c:v>
                </c:pt>
                <c:pt idx="11">
                  <c:v>20.325203252032519</c:v>
                </c:pt>
                <c:pt idx="12">
                  <c:v>23.52941176470588</c:v>
                </c:pt>
                <c:pt idx="13">
                  <c:v>25</c:v>
                </c:pt>
                <c:pt idx="14">
                  <c:v>25.581395348837212</c:v>
                </c:pt>
                <c:pt idx="15">
                  <c:v>26.589595375722542</c:v>
                </c:pt>
                <c:pt idx="16">
                  <c:v>27.84090909090909</c:v>
                </c:pt>
                <c:pt idx="17">
                  <c:v>28.571428571428569</c:v>
                </c:pt>
                <c:pt idx="18">
                  <c:v>29.629629629629626</c:v>
                </c:pt>
                <c:pt idx="19">
                  <c:v>29.961089494163424</c:v>
                </c:pt>
                <c:pt idx="20">
                  <c:v>31.397459165154263</c:v>
                </c:pt>
                <c:pt idx="21">
                  <c:v>31.428571428571427</c:v>
                </c:pt>
                <c:pt idx="22">
                  <c:v>31.623931623931622</c:v>
                </c:pt>
                <c:pt idx="23">
                  <c:v>32.258064516129032</c:v>
                </c:pt>
                <c:pt idx="24">
                  <c:v>32.710280373831772</c:v>
                </c:pt>
                <c:pt idx="25">
                  <c:v>34.463276836158194</c:v>
                </c:pt>
                <c:pt idx="26">
                  <c:v>34.615384615384613</c:v>
                </c:pt>
                <c:pt idx="27">
                  <c:v>35.714285714285715</c:v>
                </c:pt>
                <c:pt idx="28">
                  <c:v>36.666666666666664</c:v>
                </c:pt>
                <c:pt idx="29">
                  <c:v>38.095238095238095</c:v>
                </c:pt>
                <c:pt idx="30">
                  <c:v>39.064327485380119</c:v>
                </c:pt>
                <c:pt idx="31">
                  <c:v>39.382239382239383</c:v>
                </c:pt>
                <c:pt idx="32">
                  <c:v>40.12096774193548</c:v>
                </c:pt>
                <c:pt idx="33">
                  <c:v>48.466257668711656</c:v>
                </c:pt>
                <c:pt idx="34">
                  <c:v>51.648351648351657</c:v>
                </c:pt>
                <c:pt idx="35">
                  <c:v>54.347826086956516</c:v>
                </c:pt>
                <c:pt idx="36">
                  <c:v>55.555555555555557</c:v>
                </c:pt>
                <c:pt idx="37">
                  <c:v>34.798378493705997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62.5</c:v>
                </c:pt>
                <c:pt idx="11">
                  <c:v>59.674796747967477</c:v>
                </c:pt>
                <c:pt idx="12">
                  <c:v>56.470588235294116</c:v>
                </c:pt>
                <c:pt idx="13">
                  <c:v>55</c:v>
                </c:pt>
                <c:pt idx="14">
                  <c:v>54.418604651162788</c:v>
                </c:pt>
                <c:pt idx="15">
                  <c:v>53.410404624277461</c:v>
                </c:pt>
                <c:pt idx="16">
                  <c:v>52.159090909090907</c:v>
                </c:pt>
                <c:pt idx="17">
                  <c:v>51.428571428571431</c:v>
                </c:pt>
                <c:pt idx="18">
                  <c:v>50.370370370370374</c:v>
                </c:pt>
                <c:pt idx="19">
                  <c:v>50.038910505836576</c:v>
                </c:pt>
                <c:pt idx="20">
                  <c:v>48.60254083484574</c:v>
                </c:pt>
                <c:pt idx="21">
                  <c:v>48.571428571428569</c:v>
                </c:pt>
                <c:pt idx="22">
                  <c:v>48.376068376068375</c:v>
                </c:pt>
                <c:pt idx="23">
                  <c:v>47.741935483870968</c:v>
                </c:pt>
                <c:pt idx="24">
                  <c:v>47.289719626168228</c:v>
                </c:pt>
                <c:pt idx="25">
                  <c:v>45.536723163841806</c:v>
                </c:pt>
                <c:pt idx="26">
                  <c:v>45.384615384615387</c:v>
                </c:pt>
                <c:pt idx="27">
                  <c:v>44.285714285714285</c:v>
                </c:pt>
                <c:pt idx="28">
                  <c:v>43.333333333333336</c:v>
                </c:pt>
                <c:pt idx="29">
                  <c:v>41.904761904761905</c:v>
                </c:pt>
                <c:pt idx="30">
                  <c:v>40.935672514619881</c:v>
                </c:pt>
                <c:pt idx="31">
                  <c:v>40.617760617760617</c:v>
                </c:pt>
                <c:pt idx="32">
                  <c:v>39.87903225806452</c:v>
                </c:pt>
                <c:pt idx="33">
                  <c:v>31.533742331288344</c:v>
                </c:pt>
                <c:pt idx="34">
                  <c:v>28.351648351648343</c:v>
                </c:pt>
                <c:pt idx="35">
                  <c:v>25.652173913043484</c:v>
                </c:pt>
                <c:pt idx="36">
                  <c:v>24.444444444444443</c:v>
                </c:pt>
                <c:pt idx="37">
                  <c:v>45.201621506294003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dLbls>
            <c:dLbl>
              <c:idx val="37"/>
              <c:layout>
                <c:manualLayout>
                  <c:x val="3.951013421791917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Sheet1!$D$2:$D$39</c:f>
              <c:numCache>
                <c:formatCode>0</c:formatCode>
                <c:ptCount val="38"/>
                <c:pt idx="0">
                  <c:v>25</c:v>
                </c:pt>
                <c:pt idx="1">
                  <c:v>36.904761904761905</c:v>
                </c:pt>
                <c:pt idx="2">
                  <c:v>31.818181818181817</c:v>
                </c:pt>
                <c:pt idx="3">
                  <c:v>30.64516129032258</c:v>
                </c:pt>
                <c:pt idx="4">
                  <c:v>28.571428571428569</c:v>
                </c:pt>
                <c:pt idx="5">
                  <c:v>27.044025157232703</c:v>
                </c:pt>
                <c:pt idx="6">
                  <c:v>29.166666666666668</c:v>
                </c:pt>
                <c:pt idx="7">
                  <c:v>25.714285714285712</c:v>
                </c:pt>
                <c:pt idx="8">
                  <c:v>49.090909090909093</c:v>
                </c:pt>
                <c:pt idx="9">
                  <c:v>48.872180451127818</c:v>
                </c:pt>
                <c:pt idx="10">
                  <c:v>20</c:v>
                </c:pt>
                <c:pt idx="11">
                  <c:v>18.947368421052634</c:v>
                </c:pt>
                <c:pt idx="12">
                  <c:v>25</c:v>
                </c:pt>
                <c:pt idx="13">
                  <c:v>23.4375</c:v>
                </c:pt>
                <c:pt idx="14">
                  <c:v>31.277533039647576</c:v>
                </c:pt>
                <c:pt idx="15">
                  <c:v>21.465968586387437</c:v>
                </c:pt>
                <c:pt idx="16">
                  <c:v>27.27272727272727</c:v>
                </c:pt>
                <c:pt idx="17">
                  <c:v>31.746031746031743</c:v>
                </c:pt>
                <c:pt idx="18">
                  <c:v>50.4</c:v>
                </c:pt>
                <c:pt idx="19">
                  <c:v>26.966292134831459</c:v>
                </c:pt>
                <c:pt idx="20">
                  <c:v>27.734375</c:v>
                </c:pt>
                <c:pt idx="21">
                  <c:v>39.080459770114942</c:v>
                </c:pt>
                <c:pt idx="22">
                  <c:v>26.732673267326735</c:v>
                </c:pt>
                <c:pt idx="23">
                  <c:v>40.952380952380949</c:v>
                </c:pt>
                <c:pt idx="24">
                  <c:v>23.255813953488371</c:v>
                </c:pt>
                <c:pt idx="25">
                  <c:v>32.32169954476479</c:v>
                </c:pt>
                <c:pt idx="26">
                  <c:v>22.222222222222221</c:v>
                </c:pt>
                <c:pt idx="27">
                  <c:v>42.788461538461533</c:v>
                </c:pt>
                <c:pt idx="28">
                  <c:v>32.038834951456316</c:v>
                </c:pt>
                <c:pt idx="29">
                  <c:v>26.47058823529412</c:v>
                </c:pt>
                <c:pt idx="30">
                  <c:v>34.330484330484332</c:v>
                </c:pt>
                <c:pt idx="31">
                  <c:v>33.684210526315788</c:v>
                </c:pt>
                <c:pt idx="32">
                  <c:v>32.62411347517731</c:v>
                </c:pt>
                <c:pt idx="33">
                  <c:v>37.591240875912405</c:v>
                </c:pt>
                <c:pt idx="34">
                  <c:v>37.179487179487182</c:v>
                </c:pt>
                <c:pt idx="35">
                  <c:v>31.372549019607842</c:v>
                </c:pt>
                <c:pt idx="36">
                  <c:v>40</c:v>
                </c:pt>
                <c:pt idx="37">
                  <c:v>32.454644130873007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55</c:v>
                </c:pt>
                <c:pt idx="1">
                  <c:v>43.095238095238095</c:v>
                </c:pt>
                <c:pt idx="2">
                  <c:v>48.181818181818187</c:v>
                </c:pt>
                <c:pt idx="3">
                  <c:v>49.354838709677423</c:v>
                </c:pt>
                <c:pt idx="4">
                  <c:v>51.428571428571431</c:v>
                </c:pt>
                <c:pt idx="5">
                  <c:v>52.955974842767297</c:v>
                </c:pt>
                <c:pt idx="6">
                  <c:v>50.833333333333329</c:v>
                </c:pt>
                <c:pt idx="7">
                  <c:v>54.285714285714292</c:v>
                </c:pt>
                <c:pt idx="8">
                  <c:v>30.909090909090907</c:v>
                </c:pt>
                <c:pt idx="9">
                  <c:v>31.127819548872182</c:v>
                </c:pt>
                <c:pt idx="10">
                  <c:v>60</c:v>
                </c:pt>
                <c:pt idx="11">
                  <c:v>61.05263157894737</c:v>
                </c:pt>
                <c:pt idx="12">
                  <c:v>55</c:v>
                </c:pt>
                <c:pt idx="13">
                  <c:v>56.5625</c:v>
                </c:pt>
                <c:pt idx="14">
                  <c:v>48.722466960352421</c:v>
                </c:pt>
                <c:pt idx="15">
                  <c:v>58.534031413612567</c:v>
                </c:pt>
                <c:pt idx="16">
                  <c:v>52.727272727272734</c:v>
                </c:pt>
                <c:pt idx="17">
                  <c:v>48.253968253968253</c:v>
                </c:pt>
                <c:pt idx="18">
                  <c:v>29.6</c:v>
                </c:pt>
                <c:pt idx="19">
                  <c:v>53.033707865168537</c:v>
                </c:pt>
                <c:pt idx="20">
                  <c:v>52.265625</c:v>
                </c:pt>
                <c:pt idx="21">
                  <c:v>40.919540229885058</c:v>
                </c:pt>
                <c:pt idx="22">
                  <c:v>53.267326732673268</c:v>
                </c:pt>
                <c:pt idx="23">
                  <c:v>39.047619047619051</c:v>
                </c:pt>
                <c:pt idx="24">
                  <c:v>56.744186046511629</c:v>
                </c:pt>
                <c:pt idx="25">
                  <c:v>47.67830045523521</c:v>
                </c:pt>
                <c:pt idx="26">
                  <c:v>57.777777777777779</c:v>
                </c:pt>
                <c:pt idx="27">
                  <c:v>37.211538461538467</c:v>
                </c:pt>
                <c:pt idx="28">
                  <c:v>47.961165048543684</c:v>
                </c:pt>
                <c:pt idx="29">
                  <c:v>53.529411764705884</c:v>
                </c:pt>
                <c:pt idx="30">
                  <c:v>45.669515669515668</c:v>
                </c:pt>
                <c:pt idx="31">
                  <c:v>46.315789473684212</c:v>
                </c:pt>
                <c:pt idx="32">
                  <c:v>47.37588652482269</c:v>
                </c:pt>
                <c:pt idx="33">
                  <c:v>42.408759124087595</c:v>
                </c:pt>
                <c:pt idx="34">
                  <c:v>42.820512820512818</c:v>
                </c:pt>
                <c:pt idx="35">
                  <c:v>48.627450980392155</c:v>
                </c:pt>
                <c:pt idx="36">
                  <c:v>40</c:v>
                </c:pt>
                <c:pt idx="37">
                  <c:v>47.545355869126993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dLbls>
            <c:dLbl>
              <c:idx val="37"/>
              <c:layout>
                <c:manualLayout>
                  <c:x val="3.8701064629100661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>
                  <c:v>46.666666666666664</c:v>
                </c:pt>
                <c:pt idx="1">
                  <c:v>24.770642201834864</c:v>
                </c:pt>
                <c:pt idx="2">
                  <c:v>37.078651685393261</c:v>
                </c:pt>
                <c:pt idx="3">
                  <c:v>32.653061224489797</c:v>
                </c:pt>
                <c:pt idx="4">
                  <c:v>40.425531914893611</c:v>
                </c:pt>
                <c:pt idx="5">
                  <c:v>21.364985163204746</c:v>
                </c:pt>
                <c:pt idx="6">
                  <c:v>17.857142857142858</c:v>
                </c:pt>
                <c:pt idx="7">
                  <c:v>26.612903225806448</c:v>
                </c:pt>
                <c:pt idx="8">
                  <c:v>37.847222222222221</c:v>
                </c:pt>
                <c:pt idx="9">
                  <c:v>34.871794871794869</c:v>
                </c:pt>
                <c:pt idx="10">
                  <c:v>9.2307692307692317</c:v>
                </c:pt>
                <c:pt idx="11">
                  <c:v>17.543859649122805</c:v>
                </c:pt>
                <c:pt idx="12">
                  <c:v>36.363636363636367</c:v>
                </c:pt>
                <c:pt idx="13">
                  <c:v>31.790123456790127</c:v>
                </c:pt>
                <c:pt idx="14">
                  <c:v>30.745341614906835</c:v>
                </c:pt>
                <c:pt idx="15">
                  <c:v>16.666666666666664</c:v>
                </c:pt>
                <c:pt idx="16">
                  <c:v>21.581196581196583</c:v>
                </c:pt>
                <c:pt idx="17">
                  <c:v>26.635514018691588</c:v>
                </c:pt>
                <c:pt idx="18">
                  <c:v>36.125654450261777</c:v>
                </c:pt>
                <c:pt idx="19">
                  <c:v>32.885906040268459</c:v>
                </c:pt>
                <c:pt idx="20">
                  <c:v>24.539877300613497</c:v>
                </c:pt>
                <c:pt idx="21">
                  <c:v>37.349397590361441</c:v>
                </c:pt>
                <c:pt idx="22">
                  <c:v>26.068376068376072</c:v>
                </c:pt>
                <c:pt idx="23">
                  <c:v>40.462427745664741</c:v>
                </c:pt>
                <c:pt idx="24">
                  <c:v>23.684210526315788</c:v>
                </c:pt>
                <c:pt idx="25">
                  <c:v>29.591836734693878</c:v>
                </c:pt>
                <c:pt idx="26">
                  <c:v>30.933333333333334</c:v>
                </c:pt>
                <c:pt idx="27">
                  <c:v>28.321678321678323</c:v>
                </c:pt>
                <c:pt idx="28">
                  <c:v>36.507936507936506</c:v>
                </c:pt>
                <c:pt idx="29">
                  <c:v>37.349397590361441</c:v>
                </c:pt>
                <c:pt idx="30">
                  <c:v>33.584905660377359</c:v>
                </c:pt>
                <c:pt idx="31">
                  <c:v>31.914893617021278</c:v>
                </c:pt>
                <c:pt idx="32">
                  <c:v>28.692493946731233</c:v>
                </c:pt>
                <c:pt idx="33">
                  <c:v>36.717062634989198</c:v>
                </c:pt>
                <c:pt idx="34">
                  <c:v>44.625407166123779</c:v>
                </c:pt>
                <c:pt idx="35">
                  <c:v>29.292929292929294</c:v>
                </c:pt>
                <c:pt idx="36">
                  <c:v>36</c:v>
                </c:pt>
                <c:pt idx="37">
                  <c:v>31.263323755677082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33.333333333333336</c:v>
                </c:pt>
                <c:pt idx="1">
                  <c:v>55.22935779816514</c:v>
                </c:pt>
                <c:pt idx="2">
                  <c:v>42.921348314606739</c:v>
                </c:pt>
                <c:pt idx="3">
                  <c:v>47.346938775510203</c:v>
                </c:pt>
                <c:pt idx="4">
                  <c:v>39.574468085106389</c:v>
                </c:pt>
                <c:pt idx="5">
                  <c:v>58.63501483679525</c:v>
                </c:pt>
                <c:pt idx="6">
                  <c:v>62.142857142857139</c:v>
                </c:pt>
                <c:pt idx="7">
                  <c:v>53.387096774193552</c:v>
                </c:pt>
                <c:pt idx="8">
                  <c:v>42.152777777777779</c:v>
                </c:pt>
                <c:pt idx="9">
                  <c:v>45.128205128205131</c:v>
                </c:pt>
                <c:pt idx="10">
                  <c:v>70.769230769230774</c:v>
                </c:pt>
                <c:pt idx="11">
                  <c:v>62.456140350877192</c:v>
                </c:pt>
                <c:pt idx="12">
                  <c:v>43.636363636363633</c:v>
                </c:pt>
                <c:pt idx="13">
                  <c:v>48.209876543209873</c:v>
                </c:pt>
                <c:pt idx="14">
                  <c:v>49.254658385093165</c:v>
                </c:pt>
                <c:pt idx="15">
                  <c:v>63.333333333333336</c:v>
                </c:pt>
                <c:pt idx="16">
                  <c:v>58.418803418803421</c:v>
                </c:pt>
                <c:pt idx="17">
                  <c:v>53.364485981308412</c:v>
                </c:pt>
                <c:pt idx="18">
                  <c:v>43.874345549738223</c:v>
                </c:pt>
                <c:pt idx="19">
                  <c:v>47.114093959731541</c:v>
                </c:pt>
                <c:pt idx="20">
                  <c:v>55.460122699386503</c:v>
                </c:pt>
                <c:pt idx="21">
                  <c:v>42.650602409638559</c:v>
                </c:pt>
                <c:pt idx="22">
                  <c:v>53.931623931623932</c:v>
                </c:pt>
                <c:pt idx="23">
                  <c:v>39.537572254335259</c:v>
                </c:pt>
                <c:pt idx="24">
                  <c:v>56.315789473684212</c:v>
                </c:pt>
                <c:pt idx="25">
                  <c:v>50.408163265306122</c:v>
                </c:pt>
                <c:pt idx="26">
                  <c:v>49.066666666666663</c:v>
                </c:pt>
                <c:pt idx="27">
                  <c:v>51.67832167832168</c:v>
                </c:pt>
                <c:pt idx="28">
                  <c:v>43.492063492063494</c:v>
                </c:pt>
                <c:pt idx="29">
                  <c:v>42.650602409638559</c:v>
                </c:pt>
                <c:pt idx="30">
                  <c:v>46.415094339622641</c:v>
                </c:pt>
                <c:pt idx="31">
                  <c:v>48.085106382978722</c:v>
                </c:pt>
                <c:pt idx="32">
                  <c:v>51.307506053268767</c:v>
                </c:pt>
                <c:pt idx="33">
                  <c:v>43.282937365010802</c:v>
                </c:pt>
                <c:pt idx="34">
                  <c:v>35.374592833876221</c:v>
                </c:pt>
                <c:pt idx="35">
                  <c:v>50.707070707070706</c:v>
                </c:pt>
                <c:pt idx="36">
                  <c:v>44</c:v>
                </c:pt>
                <c:pt idx="37">
                  <c:v>48.736676244322922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dLbls>
            <c:dLbl>
              <c:idx val="37"/>
              <c:layout>
                <c:manualLayout>
                  <c:x val="3.919705997609657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33.333333333333329</c:v>
                </c:pt>
                <c:pt idx="1">
                  <c:v>26.315789473684209</c:v>
                </c:pt>
                <c:pt idx="2">
                  <c:v>39.042357274401475</c:v>
                </c:pt>
                <c:pt idx="3">
                  <c:v>33.424283765347887</c:v>
                </c:pt>
                <c:pt idx="4">
                  <c:v>38.932496075353221</c:v>
                </c:pt>
                <c:pt idx="5">
                  <c:v>25.405405405405407</c:v>
                </c:pt>
                <c:pt idx="6">
                  <c:v>22.891566265060241</c:v>
                </c:pt>
                <c:pt idx="7">
                  <c:v>17.391304347826086</c:v>
                </c:pt>
                <c:pt idx="8">
                  <c:v>29.909365558912388</c:v>
                </c:pt>
                <c:pt idx="9">
                  <c:v>33.261802575107296</c:v>
                </c:pt>
                <c:pt idx="10">
                  <c:v>18.75</c:v>
                </c:pt>
                <c:pt idx="11">
                  <c:v>22.400000000000002</c:v>
                </c:pt>
                <c:pt idx="12">
                  <c:v>34.883720930232556</c:v>
                </c:pt>
                <c:pt idx="13">
                  <c:v>21.339563862928348</c:v>
                </c:pt>
                <c:pt idx="14">
                  <c:v>25.905292479108631</c:v>
                </c:pt>
                <c:pt idx="15">
                  <c:v>16.48936170212766</c:v>
                </c:pt>
                <c:pt idx="16">
                  <c:v>18.562874251497004</c:v>
                </c:pt>
                <c:pt idx="17">
                  <c:v>24.23076923076923</c:v>
                </c:pt>
                <c:pt idx="18">
                  <c:v>33.149171270718227</c:v>
                </c:pt>
                <c:pt idx="19">
                  <c:v>32.372214941022278</c:v>
                </c:pt>
                <c:pt idx="20">
                  <c:v>23.076923076923077</c:v>
                </c:pt>
                <c:pt idx="21">
                  <c:v>29.400749063670411</c:v>
                </c:pt>
                <c:pt idx="22">
                  <c:v>25.294117647058822</c:v>
                </c:pt>
                <c:pt idx="23">
                  <c:v>34.272300469483568</c:v>
                </c:pt>
                <c:pt idx="24">
                  <c:v>21.739130434782609</c:v>
                </c:pt>
                <c:pt idx="25">
                  <c:v>28.789808917197451</c:v>
                </c:pt>
                <c:pt idx="26">
                  <c:v>30.107526881720432</c:v>
                </c:pt>
                <c:pt idx="27">
                  <c:v>25</c:v>
                </c:pt>
                <c:pt idx="28">
                  <c:v>37.81818181818182</c:v>
                </c:pt>
                <c:pt idx="29">
                  <c:v>27.002288329519452</c:v>
                </c:pt>
                <c:pt idx="30">
                  <c:v>27.39273927392739</c:v>
                </c:pt>
                <c:pt idx="31">
                  <c:v>30.06396588486141</c:v>
                </c:pt>
                <c:pt idx="32">
                  <c:v>24.32723358449946</c:v>
                </c:pt>
                <c:pt idx="33">
                  <c:v>31.444759206798867</c:v>
                </c:pt>
                <c:pt idx="34">
                  <c:v>37.522123893805308</c:v>
                </c:pt>
                <c:pt idx="35">
                  <c:v>33.557046979865774</c:v>
                </c:pt>
                <c:pt idx="36">
                  <c:v>35.158501440922194</c:v>
                </c:pt>
                <c:pt idx="37">
                  <c:v>29.452460960664162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Sheet1!$I$2:$I$39</c:f>
              <c:numCache>
                <c:formatCode>0</c:formatCode>
                <c:ptCount val="38"/>
                <c:pt idx="0">
                  <c:v>46.666666666666671</c:v>
                </c:pt>
                <c:pt idx="1">
                  <c:v>53.684210526315795</c:v>
                </c:pt>
                <c:pt idx="2">
                  <c:v>40.957642725598525</c:v>
                </c:pt>
                <c:pt idx="3">
                  <c:v>46.575716234652113</c:v>
                </c:pt>
                <c:pt idx="4">
                  <c:v>41.067503924646779</c:v>
                </c:pt>
                <c:pt idx="5">
                  <c:v>54.594594594594597</c:v>
                </c:pt>
                <c:pt idx="6">
                  <c:v>57.108433734939759</c:v>
                </c:pt>
                <c:pt idx="7">
                  <c:v>62.608695652173914</c:v>
                </c:pt>
                <c:pt idx="8">
                  <c:v>50.090634441087616</c:v>
                </c:pt>
                <c:pt idx="9">
                  <c:v>46.738197424892704</c:v>
                </c:pt>
                <c:pt idx="10">
                  <c:v>61.25</c:v>
                </c:pt>
                <c:pt idx="11">
                  <c:v>57.599999999999994</c:v>
                </c:pt>
                <c:pt idx="12">
                  <c:v>45.116279069767444</c:v>
                </c:pt>
                <c:pt idx="13">
                  <c:v>58.660436137071656</c:v>
                </c:pt>
                <c:pt idx="14">
                  <c:v>54.094707520891369</c:v>
                </c:pt>
                <c:pt idx="15">
                  <c:v>63.51063829787234</c:v>
                </c:pt>
                <c:pt idx="16">
                  <c:v>61.437125748502993</c:v>
                </c:pt>
                <c:pt idx="17">
                  <c:v>55.769230769230774</c:v>
                </c:pt>
                <c:pt idx="18">
                  <c:v>46.850828729281773</c:v>
                </c:pt>
                <c:pt idx="19">
                  <c:v>47.627785058977722</c:v>
                </c:pt>
                <c:pt idx="20">
                  <c:v>56.92307692307692</c:v>
                </c:pt>
                <c:pt idx="21">
                  <c:v>50.599250936329589</c:v>
                </c:pt>
                <c:pt idx="22">
                  <c:v>54.705882352941174</c:v>
                </c:pt>
                <c:pt idx="23">
                  <c:v>45.727699530516432</c:v>
                </c:pt>
                <c:pt idx="24">
                  <c:v>58.260869565217391</c:v>
                </c:pt>
                <c:pt idx="25">
                  <c:v>51.210191082802552</c:v>
                </c:pt>
                <c:pt idx="26">
                  <c:v>49.892473118279568</c:v>
                </c:pt>
                <c:pt idx="27">
                  <c:v>55</c:v>
                </c:pt>
                <c:pt idx="28">
                  <c:v>42.18181818181818</c:v>
                </c:pt>
                <c:pt idx="29">
                  <c:v>52.997711670480548</c:v>
                </c:pt>
                <c:pt idx="30">
                  <c:v>52.60726072607261</c:v>
                </c:pt>
                <c:pt idx="31">
                  <c:v>49.93603411513859</c:v>
                </c:pt>
                <c:pt idx="32">
                  <c:v>55.67276641550054</c:v>
                </c:pt>
                <c:pt idx="33">
                  <c:v>48.555240793201136</c:v>
                </c:pt>
                <c:pt idx="34">
                  <c:v>42.477876106194692</c:v>
                </c:pt>
                <c:pt idx="35">
                  <c:v>46.442953020134226</c:v>
                </c:pt>
                <c:pt idx="36">
                  <c:v>44.841498559077806</c:v>
                </c:pt>
                <c:pt idx="37">
                  <c:v>50.547539039335838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dLbls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84-8F44-B2BD-D41BFD349E93}"/>
                </c:ext>
              </c:extLst>
            </c:dLbl>
            <c:dLbl>
              <c:idx val="37"/>
              <c:layout>
                <c:manualLayout>
                  <c:x val="3.393757761337792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University of New England</c:v>
                </c:pt>
                <c:pt idx="12">
                  <c:v>Southern Cross University</c:v>
                </c:pt>
                <c:pt idx="13">
                  <c:v>University of Technology Sydney</c:v>
                </c:pt>
                <c:pt idx="14">
                  <c:v>University of Newcastle</c:v>
                </c:pt>
                <c:pt idx="15">
                  <c:v>Charles Sturt University</c:v>
                </c:pt>
                <c:pt idx="16">
                  <c:v>Australian Catholic University</c:v>
                </c:pt>
                <c:pt idx="17">
                  <c:v>Macquarie University</c:v>
                </c:pt>
                <c:pt idx="18">
                  <c:v>Murdoch University</c:v>
                </c:pt>
                <c:pt idx="19">
                  <c:v>Monash University</c:v>
                </c:pt>
                <c:pt idx="20">
                  <c:v>Victoria University</c:v>
                </c:pt>
                <c:pt idx="21">
                  <c:v>Curtin University of Technology</c:v>
                </c:pt>
                <c:pt idx="22">
                  <c:v>University of Canberra</c:v>
                </c:pt>
                <c:pt idx="23">
                  <c:v>Flinders University of South Australia</c:v>
                </c:pt>
                <c:pt idx="24">
                  <c:v>Federation University Australia</c:v>
                </c:pt>
                <c:pt idx="25">
                  <c:v>Deakin University</c:v>
                </c:pt>
                <c:pt idx="26">
                  <c:v>Queensland University of Technology</c:v>
                </c:pt>
                <c:pt idx="27">
                  <c:v>Swinburne University of Technology</c:v>
                </c:pt>
                <c:pt idx="28">
                  <c:v>University of South Australia</c:v>
                </c:pt>
                <c:pt idx="29">
                  <c:v>The University of Sydney</c:v>
                </c:pt>
                <c:pt idx="30">
                  <c:v>Western Sydney University</c:v>
                </c:pt>
                <c:pt idx="31">
                  <c:v>La Trobe University</c:v>
                </c:pt>
                <c:pt idx="32">
                  <c:v>RMIT University</c:v>
                </c:pt>
                <c:pt idx="33">
                  <c:v>Edith Cowan University</c:v>
                </c:pt>
                <c:pt idx="34">
                  <c:v>The University of Adelaide</c:v>
                </c:pt>
                <c:pt idx="35">
                  <c:v>University of Tasmania</c:v>
                </c:pt>
                <c:pt idx="36">
                  <c:v>Griffith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Sheet1!$J$2:$J$39</c:f>
              <c:numCache>
                <c:formatCode>0</c:formatCode>
                <c:ptCount val="38"/>
                <c:pt idx="0">
                  <c:v>22.637362637362639</c:v>
                </c:pt>
                <c:pt idx="1">
                  <c:v>13.201320132013199</c:v>
                </c:pt>
                <c:pt idx="2">
                  <c:v>25.840441545408932</c:v>
                </c:pt>
                <c:pt idx="3">
                  <c:v>23.265651438240269</c:v>
                </c:pt>
                <c:pt idx="4">
                  <c:v>30.727272727272727</c:v>
                </c:pt>
                <c:pt idx="5">
                  <c:v>24.358974358974358</c:v>
                </c:pt>
                <c:pt idx="6">
                  <c:v>18.333333333333332</c:v>
                </c:pt>
                <c:pt idx="7">
                  <c:v>20.565552699228792</c:v>
                </c:pt>
                <c:pt idx="8">
                  <c:v>20.20506634499397</c:v>
                </c:pt>
                <c:pt idx="9">
                  <c:v>31.835205992509362</c:v>
                </c:pt>
                <c:pt idx="10">
                  <c:v>15.555555555555555</c:v>
                </c:pt>
                <c:pt idx="11">
                  <c:v>22.222222222222221</c:v>
                </c:pt>
                <c:pt idx="12">
                  <c:v>46.666666666666664</c:v>
                </c:pt>
                <c:pt idx="13">
                  <c:v>19.047619047619047</c:v>
                </c:pt>
                <c:pt idx="14">
                  <c:v>19.367588932806324</c:v>
                </c:pt>
                <c:pt idx="15">
                  <c:v>9.0909090909090917</c:v>
                </c:pt>
                <c:pt idx="16">
                  <c:v>12.686567164179104</c:v>
                </c:pt>
                <c:pt idx="17">
                  <c:v>23.088455772113946</c:v>
                </c:pt>
                <c:pt idx="18">
                  <c:v>31.932773109243694</c:v>
                </c:pt>
                <c:pt idx="19">
                  <c:v>20.945647370746794</c:v>
                </c:pt>
                <c:pt idx="20">
                  <c:v>25.581395348837212</c:v>
                </c:pt>
                <c:pt idx="21">
                  <c:v>27.011494252873565</c:v>
                </c:pt>
                <c:pt idx="22">
                  <c:v>17.567567567567568</c:v>
                </c:pt>
                <c:pt idx="23">
                  <c:v>31.223628691983123</c:v>
                </c:pt>
                <c:pt idx="24">
                  <c:v>0</c:v>
                </c:pt>
                <c:pt idx="25">
                  <c:v>17.857142857142858</c:v>
                </c:pt>
                <c:pt idx="26">
                  <c:v>24.631268436578171</c:v>
                </c:pt>
                <c:pt idx="27">
                  <c:v>23.255813953488371</c:v>
                </c:pt>
                <c:pt idx="28">
                  <c:v>25.703564727954969</c:v>
                </c:pt>
                <c:pt idx="29">
                  <c:v>20.905300774270401</c:v>
                </c:pt>
                <c:pt idx="30">
                  <c:v>16.50485436893204</c:v>
                </c:pt>
                <c:pt idx="31">
                  <c:v>20.241691842900302</c:v>
                </c:pt>
                <c:pt idx="32">
                  <c:v>23.702422145328718</c:v>
                </c:pt>
                <c:pt idx="33">
                  <c:v>26.785714285714285</c:v>
                </c:pt>
                <c:pt idx="34">
                  <c:v>26.293823038397328</c:v>
                </c:pt>
                <c:pt idx="35">
                  <c:v>16.591928251121075</c:v>
                </c:pt>
                <c:pt idx="36">
                  <c:v>31.278538812785389</c:v>
                </c:pt>
                <c:pt idx="37">
                  <c:v>23.395797842135149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30-59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dLbls>
            <c:dLbl>
              <c:idx val="37"/>
              <c:layout>
                <c:manualLayout>
                  <c:x val="4.5981159715095372E-2"/>
                  <c:y val="1.5491864880198482E-3"/>
                </c:manualLayout>
              </c:layout>
              <c:spPr>
                <a:solidFill>
                  <a:srgbClr val="FFFFFF"/>
                </a:solidFill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Sheet1!$B$2:$B$39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25</c:v>
                </c:pt>
                <c:pt idx="21">
                  <c:v>28.571428571428569</c:v>
                </c:pt>
                <c:pt idx="22">
                  <c:v>30.952380952380953</c:v>
                </c:pt>
                <c:pt idx="23">
                  <c:v>31.818181818181817</c:v>
                </c:pt>
                <c:pt idx="24">
                  <c:v>35.555555555555557</c:v>
                </c:pt>
                <c:pt idx="25">
                  <c:v>40.318302387267906</c:v>
                </c:pt>
                <c:pt idx="26">
                  <c:v>41.739130434782609</c:v>
                </c:pt>
                <c:pt idx="27">
                  <c:v>44.444444444444443</c:v>
                </c:pt>
                <c:pt idx="28">
                  <c:v>48.484848484848484</c:v>
                </c:pt>
                <c:pt idx="29">
                  <c:v>48.507462686567166</c:v>
                </c:pt>
                <c:pt idx="30">
                  <c:v>50</c:v>
                </c:pt>
                <c:pt idx="31">
                  <c:v>50</c:v>
                </c:pt>
                <c:pt idx="32">
                  <c:v>50.617283950617285</c:v>
                </c:pt>
                <c:pt idx="33">
                  <c:v>51.923076923076927</c:v>
                </c:pt>
                <c:pt idx="34">
                  <c:v>51.923076923076927</c:v>
                </c:pt>
                <c:pt idx="35">
                  <c:v>61.29032258064516</c:v>
                </c:pt>
                <c:pt idx="36">
                  <c:v>67.5</c:v>
                </c:pt>
                <c:pt idx="37">
                  <c:v>44.444444444444443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55</c:v>
                </c:pt>
                <c:pt idx="21">
                  <c:v>51.428571428571431</c:v>
                </c:pt>
                <c:pt idx="22">
                  <c:v>49.047619047619051</c:v>
                </c:pt>
                <c:pt idx="23">
                  <c:v>48.181818181818187</c:v>
                </c:pt>
                <c:pt idx="24">
                  <c:v>44.444444444444443</c:v>
                </c:pt>
                <c:pt idx="25">
                  <c:v>39.681697612732094</c:v>
                </c:pt>
                <c:pt idx="26">
                  <c:v>38.260869565217391</c:v>
                </c:pt>
                <c:pt idx="27">
                  <c:v>35.555555555555557</c:v>
                </c:pt>
                <c:pt idx="28">
                  <c:v>31.515151515151516</c:v>
                </c:pt>
                <c:pt idx="29">
                  <c:v>31.492537313432834</c:v>
                </c:pt>
                <c:pt idx="30">
                  <c:v>30</c:v>
                </c:pt>
                <c:pt idx="31">
                  <c:v>30</c:v>
                </c:pt>
                <c:pt idx="32">
                  <c:v>29.382716049382715</c:v>
                </c:pt>
                <c:pt idx="33">
                  <c:v>28.076923076923073</c:v>
                </c:pt>
                <c:pt idx="34">
                  <c:v>28.076923076923073</c:v>
                </c:pt>
                <c:pt idx="35">
                  <c:v>18.70967741935484</c:v>
                </c:pt>
                <c:pt idx="36">
                  <c:v>12.5</c:v>
                </c:pt>
                <c:pt idx="37">
                  <c:v>35.555555555555557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dLbls>
            <c:dLbl>
              <c:idx val="37"/>
              <c:layout>
                <c:manualLayout>
                  <c:x val="3.951013421791917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Sheet1!$D$2:$D$39</c:f>
              <c:numCache>
                <c:formatCode>0</c:formatCode>
                <c:ptCount val="38"/>
                <c:pt idx="0">
                  <c:v>0</c:v>
                </c:pt>
                <c:pt idx="1">
                  <c:v>76.19047619047619</c:v>
                </c:pt>
                <c:pt idx="2">
                  <c:v>0</c:v>
                </c:pt>
                <c:pt idx="3">
                  <c:v>30.76923076923077</c:v>
                </c:pt>
                <c:pt idx="4">
                  <c:v>0</c:v>
                </c:pt>
                <c:pt idx="5">
                  <c:v>45.098039215686278</c:v>
                </c:pt>
                <c:pt idx="6">
                  <c:v>0</c:v>
                </c:pt>
                <c:pt idx="7">
                  <c:v>44.444444444444443</c:v>
                </c:pt>
                <c:pt idx="8">
                  <c:v>56.521739130434781</c:v>
                </c:pt>
                <c:pt idx="9">
                  <c:v>51.923076923076927</c:v>
                </c:pt>
                <c:pt idx="10">
                  <c:v>41.666666666666671</c:v>
                </c:pt>
                <c:pt idx="11">
                  <c:v>0</c:v>
                </c:pt>
                <c:pt idx="12">
                  <c:v>50</c:v>
                </c:pt>
                <c:pt idx="13">
                  <c:v>58.730158730158735</c:v>
                </c:pt>
                <c:pt idx="14">
                  <c:v>52.380952380952387</c:v>
                </c:pt>
                <c:pt idx="15">
                  <c:v>35.714285714285715</c:v>
                </c:pt>
                <c:pt idx="16">
                  <c:v>47.826086956521742</c:v>
                </c:pt>
                <c:pt idx="17">
                  <c:v>35.714285714285715</c:v>
                </c:pt>
                <c:pt idx="18">
                  <c:v>40</c:v>
                </c:pt>
                <c:pt idx="19">
                  <c:v>45.555555555555557</c:v>
                </c:pt>
                <c:pt idx="20">
                  <c:v>38.775510204081634</c:v>
                </c:pt>
                <c:pt idx="21">
                  <c:v>37.037037037037038</c:v>
                </c:pt>
                <c:pt idx="22">
                  <c:v>27.692307692307693</c:v>
                </c:pt>
                <c:pt idx="23">
                  <c:v>23.076923076923077</c:v>
                </c:pt>
                <c:pt idx="24">
                  <c:v>28.571428571428569</c:v>
                </c:pt>
                <c:pt idx="25">
                  <c:v>41.860465116279073</c:v>
                </c:pt>
                <c:pt idx="26">
                  <c:v>43.478260869565219</c:v>
                </c:pt>
                <c:pt idx="27">
                  <c:v>39.130434782608695</c:v>
                </c:pt>
                <c:pt idx="28">
                  <c:v>35.2112676056338</c:v>
                </c:pt>
                <c:pt idx="29">
                  <c:v>36.585365853658537</c:v>
                </c:pt>
                <c:pt idx="30">
                  <c:v>0</c:v>
                </c:pt>
                <c:pt idx="31">
                  <c:v>54.761904761904766</c:v>
                </c:pt>
                <c:pt idx="32">
                  <c:v>41.085271317829459</c:v>
                </c:pt>
                <c:pt idx="33">
                  <c:v>34.375</c:v>
                </c:pt>
                <c:pt idx="34">
                  <c:v>46.929824561403507</c:v>
                </c:pt>
                <c:pt idx="35">
                  <c:v>42.647058823529413</c:v>
                </c:pt>
                <c:pt idx="36">
                  <c:v>39.655172413793103</c:v>
                </c:pt>
                <c:pt idx="37">
                  <c:v>42.728635682158924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80</c:v>
                </c:pt>
                <c:pt idx="1">
                  <c:v>3.8095238095238102</c:v>
                </c:pt>
                <c:pt idx="2">
                  <c:v>80</c:v>
                </c:pt>
                <c:pt idx="3">
                  <c:v>49.230769230769226</c:v>
                </c:pt>
                <c:pt idx="4">
                  <c:v>80</c:v>
                </c:pt>
                <c:pt idx="5">
                  <c:v>34.901960784313722</c:v>
                </c:pt>
                <c:pt idx="6">
                  <c:v>80</c:v>
                </c:pt>
                <c:pt idx="7">
                  <c:v>35.555555555555557</c:v>
                </c:pt>
                <c:pt idx="8">
                  <c:v>23.478260869565219</c:v>
                </c:pt>
                <c:pt idx="9">
                  <c:v>28.076923076923073</c:v>
                </c:pt>
                <c:pt idx="10">
                  <c:v>38.333333333333329</c:v>
                </c:pt>
                <c:pt idx="11">
                  <c:v>80</c:v>
                </c:pt>
                <c:pt idx="12">
                  <c:v>30</c:v>
                </c:pt>
                <c:pt idx="13">
                  <c:v>21.269841269841265</c:v>
                </c:pt>
                <c:pt idx="14">
                  <c:v>27.619047619047613</c:v>
                </c:pt>
                <c:pt idx="15">
                  <c:v>44.285714285714285</c:v>
                </c:pt>
                <c:pt idx="16">
                  <c:v>32.173913043478258</c:v>
                </c:pt>
                <c:pt idx="17">
                  <c:v>44.285714285714285</c:v>
                </c:pt>
                <c:pt idx="18">
                  <c:v>40</c:v>
                </c:pt>
                <c:pt idx="19">
                  <c:v>34.444444444444443</c:v>
                </c:pt>
                <c:pt idx="20">
                  <c:v>41.224489795918366</c:v>
                </c:pt>
                <c:pt idx="21">
                  <c:v>42.962962962962962</c:v>
                </c:pt>
                <c:pt idx="22">
                  <c:v>52.307692307692307</c:v>
                </c:pt>
                <c:pt idx="23">
                  <c:v>56.92307692307692</c:v>
                </c:pt>
                <c:pt idx="24">
                  <c:v>51.428571428571431</c:v>
                </c:pt>
                <c:pt idx="25">
                  <c:v>38.139534883720927</c:v>
                </c:pt>
                <c:pt idx="26">
                  <c:v>36.521739130434781</c:v>
                </c:pt>
                <c:pt idx="27">
                  <c:v>40.869565217391305</c:v>
                </c:pt>
                <c:pt idx="28">
                  <c:v>44.7887323943662</c:v>
                </c:pt>
                <c:pt idx="29">
                  <c:v>43.414634146341463</c:v>
                </c:pt>
                <c:pt idx="30">
                  <c:v>80</c:v>
                </c:pt>
                <c:pt idx="31">
                  <c:v>25.238095238095234</c:v>
                </c:pt>
                <c:pt idx="32">
                  <c:v>38.914728682170541</c:v>
                </c:pt>
                <c:pt idx="33">
                  <c:v>45.625</c:v>
                </c:pt>
                <c:pt idx="34">
                  <c:v>33.070175438596493</c:v>
                </c:pt>
                <c:pt idx="35">
                  <c:v>37.352941176470587</c:v>
                </c:pt>
                <c:pt idx="36">
                  <c:v>40.344827586206897</c:v>
                </c:pt>
                <c:pt idx="37">
                  <c:v>37.271364317841076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dLbls>
            <c:dLbl>
              <c:idx val="37"/>
              <c:layout>
                <c:manualLayout>
                  <c:x val="3.8701064629100661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>
                  <c:v>47.619047619047613</c:v>
                </c:pt>
                <c:pt idx="1">
                  <c:v>30</c:v>
                </c:pt>
                <c:pt idx="2">
                  <c:v>31.914893617021278</c:v>
                </c:pt>
                <c:pt idx="3">
                  <c:v>44.155844155844157</c:v>
                </c:pt>
                <c:pt idx="4">
                  <c:v>44.444444444444443</c:v>
                </c:pt>
                <c:pt idx="5">
                  <c:v>38.70967741935484</c:v>
                </c:pt>
                <c:pt idx="6">
                  <c:v>0</c:v>
                </c:pt>
                <c:pt idx="7">
                  <c:v>46.551724137931032</c:v>
                </c:pt>
                <c:pt idx="8">
                  <c:v>40</c:v>
                </c:pt>
                <c:pt idx="9">
                  <c:v>37.735849056603776</c:v>
                </c:pt>
                <c:pt idx="10">
                  <c:v>18.181818181818183</c:v>
                </c:pt>
                <c:pt idx="11">
                  <c:v>0</c:v>
                </c:pt>
                <c:pt idx="12">
                  <c:v>36.507936507936506</c:v>
                </c:pt>
                <c:pt idx="13">
                  <c:v>44.545454545454547</c:v>
                </c:pt>
                <c:pt idx="14">
                  <c:v>44.827586206896555</c:v>
                </c:pt>
                <c:pt idx="15">
                  <c:v>36.708860759493675</c:v>
                </c:pt>
                <c:pt idx="16">
                  <c:v>45.652173913043477</c:v>
                </c:pt>
                <c:pt idx="17">
                  <c:v>39.823008849557525</c:v>
                </c:pt>
                <c:pt idx="18">
                  <c:v>57.575757575757578</c:v>
                </c:pt>
                <c:pt idx="19">
                  <c:v>42.95302013422819</c:v>
                </c:pt>
                <c:pt idx="20">
                  <c:v>42.68292682926829</c:v>
                </c:pt>
                <c:pt idx="21">
                  <c:v>33.628318584070797</c:v>
                </c:pt>
                <c:pt idx="22">
                  <c:v>32.558139534883722</c:v>
                </c:pt>
                <c:pt idx="23">
                  <c:v>27.27272727272727</c:v>
                </c:pt>
                <c:pt idx="24">
                  <c:v>17.777777777777779</c:v>
                </c:pt>
                <c:pt idx="25">
                  <c:v>42.616033755274266</c:v>
                </c:pt>
                <c:pt idx="26">
                  <c:v>34.5</c:v>
                </c:pt>
                <c:pt idx="27">
                  <c:v>56.666666666666664</c:v>
                </c:pt>
                <c:pt idx="28">
                  <c:v>37.288135593220339</c:v>
                </c:pt>
                <c:pt idx="29">
                  <c:v>44.444444444444443</c:v>
                </c:pt>
                <c:pt idx="30">
                  <c:v>0</c:v>
                </c:pt>
                <c:pt idx="31">
                  <c:v>32.258064516129032</c:v>
                </c:pt>
                <c:pt idx="32">
                  <c:v>39.534883720930232</c:v>
                </c:pt>
                <c:pt idx="33">
                  <c:v>41.403508771929829</c:v>
                </c:pt>
                <c:pt idx="34">
                  <c:v>38.062283737024224</c:v>
                </c:pt>
                <c:pt idx="35">
                  <c:v>44.029850746268657</c:v>
                </c:pt>
                <c:pt idx="36">
                  <c:v>47.706422018348626</c:v>
                </c:pt>
                <c:pt idx="37">
                  <c:v>39.972222222222221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32.380952380952387</c:v>
                </c:pt>
                <c:pt idx="1">
                  <c:v>50</c:v>
                </c:pt>
                <c:pt idx="2">
                  <c:v>48.085106382978722</c:v>
                </c:pt>
                <c:pt idx="3">
                  <c:v>35.844155844155843</c:v>
                </c:pt>
                <c:pt idx="4">
                  <c:v>35.555555555555557</c:v>
                </c:pt>
                <c:pt idx="5">
                  <c:v>41.29032258064516</c:v>
                </c:pt>
                <c:pt idx="6">
                  <c:v>80</c:v>
                </c:pt>
                <c:pt idx="7">
                  <c:v>33.448275862068968</c:v>
                </c:pt>
                <c:pt idx="8">
                  <c:v>40</c:v>
                </c:pt>
                <c:pt idx="9">
                  <c:v>42.264150943396224</c:v>
                </c:pt>
                <c:pt idx="10">
                  <c:v>61.818181818181813</c:v>
                </c:pt>
                <c:pt idx="11">
                  <c:v>80</c:v>
                </c:pt>
                <c:pt idx="12">
                  <c:v>43.492063492063494</c:v>
                </c:pt>
                <c:pt idx="13">
                  <c:v>35.454545454545453</c:v>
                </c:pt>
                <c:pt idx="14">
                  <c:v>35.172413793103445</c:v>
                </c:pt>
                <c:pt idx="15">
                  <c:v>43.291139240506325</c:v>
                </c:pt>
                <c:pt idx="16">
                  <c:v>34.347826086956523</c:v>
                </c:pt>
                <c:pt idx="17">
                  <c:v>40.176991150442475</c:v>
                </c:pt>
                <c:pt idx="18">
                  <c:v>22.424242424242422</c:v>
                </c:pt>
                <c:pt idx="19">
                  <c:v>37.04697986577181</c:v>
                </c:pt>
                <c:pt idx="20">
                  <c:v>37.31707317073171</c:v>
                </c:pt>
                <c:pt idx="21">
                  <c:v>46.371681415929203</c:v>
                </c:pt>
                <c:pt idx="22">
                  <c:v>47.441860465116278</c:v>
                </c:pt>
                <c:pt idx="23">
                  <c:v>52.727272727272734</c:v>
                </c:pt>
                <c:pt idx="24">
                  <c:v>62.222222222222221</c:v>
                </c:pt>
                <c:pt idx="25">
                  <c:v>37.383966244725734</c:v>
                </c:pt>
                <c:pt idx="26">
                  <c:v>45.5</c:v>
                </c:pt>
                <c:pt idx="27">
                  <c:v>23.333333333333336</c:v>
                </c:pt>
                <c:pt idx="28">
                  <c:v>42.711864406779661</c:v>
                </c:pt>
                <c:pt idx="29">
                  <c:v>35.555555555555557</c:v>
                </c:pt>
                <c:pt idx="30">
                  <c:v>80</c:v>
                </c:pt>
                <c:pt idx="31">
                  <c:v>47.741935483870968</c:v>
                </c:pt>
                <c:pt idx="32">
                  <c:v>40.465116279069768</c:v>
                </c:pt>
                <c:pt idx="33">
                  <c:v>38.596491228070171</c:v>
                </c:pt>
                <c:pt idx="34">
                  <c:v>41.937716262975776</c:v>
                </c:pt>
                <c:pt idx="35">
                  <c:v>35.970149253731343</c:v>
                </c:pt>
                <c:pt idx="36">
                  <c:v>32.293577981651374</c:v>
                </c:pt>
                <c:pt idx="37">
                  <c:v>40.027777777777779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dLbls>
            <c:dLbl>
              <c:idx val="37"/>
              <c:layout>
                <c:manualLayout>
                  <c:x val="3.919705997609657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31.578947368421051</c:v>
                </c:pt>
                <c:pt idx="1">
                  <c:v>34.782608695652172</c:v>
                </c:pt>
                <c:pt idx="2">
                  <c:v>42.285714285714285</c:v>
                </c:pt>
                <c:pt idx="3">
                  <c:v>42.124542124542124</c:v>
                </c:pt>
                <c:pt idx="4">
                  <c:v>37.939110070257613</c:v>
                </c:pt>
                <c:pt idx="5">
                  <c:v>35.526315789473685</c:v>
                </c:pt>
                <c:pt idx="6">
                  <c:v>0</c:v>
                </c:pt>
                <c:pt idx="7">
                  <c:v>28.378378378378379</c:v>
                </c:pt>
                <c:pt idx="8">
                  <c:v>39.236111111111107</c:v>
                </c:pt>
                <c:pt idx="9">
                  <c:v>41.216216216216218</c:v>
                </c:pt>
                <c:pt idx="10">
                  <c:v>29.411764705882355</c:v>
                </c:pt>
                <c:pt idx="11">
                  <c:v>0</c:v>
                </c:pt>
                <c:pt idx="12">
                  <c:v>29.120879120879124</c:v>
                </c:pt>
                <c:pt idx="13">
                  <c:v>37.623762376237622</c:v>
                </c:pt>
                <c:pt idx="14">
                  <c:v>34.265734265734267</c:v>
                </c:pt>
                <c:pt idx="15">
                  <c:v>29.927007299270077</c:v>
                </c:pt>
                <c:pt idx="16">
                  <c:v>49.019607843137251</c:v>
                </c:pt>
                <c:pt idx="17">
                  <c:v>35.310734463276837</c:v>
                </c:pt>
                <c:pt idx="18">
                  <c:v>41.071428571428569</c:v>
                </c:pt>
                <c:pt idx="19">
                  <c:v>43.478260869565219</c:v>
                </c:pt>
                <c:pt idx="20">
                  <c:v>33.333333333333329</c:v>
                </c:pt>
                <c:pt idx="21">
                  <c:v>28.260869565217391</c:v>
                </c:pt>
                <c:pt idx="22">
                  <c:v>35.087719298245609</c:v>
                </c:pt>
                <c:pt idx="23">
                  <c:v>34.615384615384613</c:v>
                </c:pt>
                <c:pt idx="24">
                  <c:v>21.875</c:v>
                </c:pt>
                <c:pt idx="25">
                  <c:v>35.606060606060609</c:v>
                </c:pt>
                <c:pt idx="26">
                  <c:v>26.996197718631176</c:v>
                </c:pt>
                <c:pt idx="27">
                  <c:v>37.878787878787875</c:v>
                </c:pt>
                <c:pt idx="28">
                  <c:v>25</c:v>
                </c:pt>
                <c:pt idx="29">
                  <c:v>37.5</c:v>
                </c:pt>
                <c:pt idx="30">
                  <c:v>0</c:v>
                </c:pt>
                <c:pt idx="31">
                  <c:v>28.571428571428569</c:v>
                </c:pt>
                <c:pt idx="32">
                  <c:v>37.410071942446045</c:v>
                </c:pt>
                <c:pt idx="33">
                  <c:v>38.483965014577258</c:v>
                </c:pt>
                <c:pt idx="34">
                  <c:v>37.398373983739837</c:v>
                </c:pt>
                <c:pt idx="35">
                  <c:v>42.051282051282051</c:v>
                </c:pt>
                <c:pt idx="36">
                  <c:v>30.76923076923077</c:v>
                </c:pt>
                <c:pt idx="37">
                  <c:v>36.322299017824662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Sheet1!$I$2:$I$39</c:f>
              <c:numCache>
                <c:formatCode>0</c:formatCode>
                <c:ptCount val="38"/>
                <c:pt idx="0">
                  <c:v>48.421052631578945</c:v>
                </c:pt>
                <c:pt idx="1">
                  <c:v>45.217391304347828</c:v>
                </c:pt>
                <c:pt idx="2">
                  <c:v>37.714285714285715</c:v>
                </c:pt>
                <c:pt idx="3">
                  <c:v>37.875457875457876</c:v>
                </c:pt>
                <c:pt idx="4">
                  <c:v>42.060889929742387</c:v>
                </c:pt>
                <c:pt idx="5">
                  <c:v>44.473684210526315</c:v>
                </c:pt>
                <c:pt idx="6">
                  <c:v>80</c:v>
                </c:pt>
                <c:pt idx="7">
                  <c:v>51.621621621621621</c:v>
                </c:pt>
                <c:pt idx="8">
                  <c:v>40.763888888888893</c:v>
                </c:pt>
                <c:pt idx="9">
                  <c:v>38.783783783783782</c:v>
                </c:pt>
                <c:pt idx="10">
                  <c:v>50.588235294117645</c:v>
                </c:pt>
                <c:pt idx="11">
                  <c:v>80</c:v>
                </c:pt>
                <c:pt idx="12">
                  <c:v>50.879120879120876</c:v>
                </c:pt>
                <c:pt idx="13">
                  <c:v>42.376237623762378</c:v>
                </c:pt>
                <c:pt idx="14">
                  <c:v>45.734265734265733</c:v>
                </c:pt>
                <c:pt idx="15">
                  <c:v>50.072992700729927</c:v>
                </c:pt>
                <c:pt idx="16">
                  <c:v>30.980392156862749</c:v>
                </c:pt>
                <c:pt idx="17">
                  <c:v>44.689265536723163</c:v>
                </c:pt>
                <c:pt idx="18">
                  <c:v>38.928571428571431</c:v>
                </c:pt>
                <c:pt idx="19">
                  <c:v>36.521739130434781</c:v>
                </c:pt>
                <c:pt idx="20">
                  <c:v>46.666666666666671</c:v>
                </c:pt>
                <c:pt idx="21">
                  <c:v>51.739130434782609</c:v>
                </c:pt>
                <c:pt idx="22">
                  <c:v>44.912280701754391</c:v>
                </c:pt>
                <c:pt idx="23">
                  <c:v>45.384615384615387</c:v>
                </c:pt>
                <c:pt idx="24">
                  <c:v>58.125</c:v>
                </c:pt>
                <c:pt idx="25">
                  <c:v>44.393939393939391</c:v>
                </c:pt>
                <c:pt idx="26">
                  <c:v>53.00380228136882</c:v>
                </c:pt>
                <c:pt idx="27">
                  <c:v>42.121212121212125</c:v>
                </c:pt>
                <c:pt idx="28">
                  <c:v>55</c:v>
                </c:pt>
                <c:pt idx="29">
                  <c:v>42.5</c:v>
                </c:pt>
                <c:pt idx="30">
                  <c:v>80</c:v>
                </c:pt>
                <c:pt idx="31">
                  <c:v>51.428571428571431</c:v>
                </c:pt>
                <c:pt idx="32">
                  <c:v>42.589928057553955</c:v>
                </c:pt>
                <c:pt idx="33">
                  <c:v>41.516034985422742</c:v>
                </c:pt>
                <c:pt idx="34">
                  <c:v>42.601626016260163</c:v>
                </c:pt>
                <c:pt idx="35">
                  <c:v>37.948717948717949</c:v>
                </c:pt>
                <c:pt idx="36">
                  <c:v>49.230769230769226</c:v>
                </c:pt>
                <c:pt idx="37">
                  <c:v>43.677700982175338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dLbls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84-8F44-B2BD-D41BFD349E93}"/>
                </c:ext>
              </c:extLst>
            </c:dLbl>
            <c:dLbl>
              <c:idx val="37"/>
              <c:layout>
                <c:manualLayout>
                  <c:x val="3.393757761337792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James Cook University</c:v>
                </c:pt>
                <c:pt idx="2">
                  <c:v>The University of Melbourne</c:v>
                </c:pt>
                <c:pt idx="3">
                  <c:v>The University of Queensland</c:v>
                </c:pt>
                <c:pt idx="4">
                  <c:v>The University of Western Australia</c:v>
                </c:pt>
                <c:pt idx="5">
                  <c:v>University of Wollongong</c:v>
                </c:pt>
                <c:pt idx="6">
                  <c:v>Central Queensland University</c:v>
                </c:pt>
                <c:pt idx="7">
                  <c:v>University of Southern Queensland</c:v>
                </c:pt>
                <c:pt idx="8">
                  <c:v>University of New South Wales</c:v>
                </c:pt>
                <c:pt idx="9">
                  <c:v>University of the Sunshine Coast</c:v>
                </c:pt>
                <c:pt idx="10">
                  <c:v>Charles Darwin University</c:v>
                </c:pt>
                <c:pt idx="11">
                  <c:v>Southern Cross University</c:v>
                </c:pt>
                <c:pt idx="12">
                  <c:v>University of Technology Sydney</c:v>
                </c:pt>
                <c:pt idx="13">
                  <c:v>Murdoch University</c:v>
                </c:pt>
                <c:pt idx="14">
                  <c:v>Curtin University of Technology</c:v>
                </c:pt>
                <c:pt idx="15">
                  <c:v>Queensland University of Technology</c:v>
                </c:pt>
                <c:pt idx="16">
                  <c:v>University of South Australia</c:v>
                </c:pt>
                <c:pt idx="17">
                  <c:v>The University of Sydney</c:v>
                </c:pt>
                <c:pt idx="18">
                  <c:v>University of Tasmania</c:v>
                </c:pt>
                <c:pt idx="19">
                  <c:v>Griffith University</c:v>
                </c:pt>
                <c:pt idx="20">
                  <c:v>University of Newcastle</c:v>
                </c:pt>
                <c:pt idx="21">
                  <c:v>Macquarie University</c:v>
                </c:pt>
                <c:pt idx="22">
                  <c:v>University of Canberra</c:v>
                </c:pt>
                <c:pt idx="23">
                  <c:v>University of New England</c:v>
                </c:pt>
                <c:pt idx="24">
                  <c:v>Charles Sturt University</c:v>
                </c:pt>
                <c:pt idx="25">
                  <c:v>Western Sydney University</c:v>
                </c:pt>
                <c:pt idx="26">
                  <c:v>RMIT University</c:v>
                </c:pt>
                <c:pt idx="27">
                  <c:v>Flinders University of South Australia</c:v>
                </c:pt>
                <c:pt idx="28">
                  <c:v>Australian Catholic University</c:v>
                </c:pt>
                <c:pt idx="29">
                  <c:v>Victoria University</c:v>
                </c:pt>
                <c:pt idx="30">
                  <c:v>Federation University Australia</c:v>
                </c:pt>
                <c:pt idx="31">
                  <c:v>Swinburne University of Technology</c:v>
                </c:pt>
                <c:pt idx="32">
                  <c:v>La Trobe University</c:v>
                </c:pt>
                <c:pt idx="33">
                  <c:v>Monash University</c:v>
                </c:pt>
                <c:pt idx="34">
                  <c:v>Deakin University</c:v>
                </c:pt>
                <c:pt idx="35">
                  <c:v>The University of Adelaide</c:v>
                </c:pt>
                <c:pt idx="36">
                  <c:v>Edith Cowan University</c:v>
                </c:pt>
                <c:pt idx="37">
                  <c:v>All universities</c:v>
                </c:pt>
              </c:strCache>
            </c:strRef>
          </c:cat>
          <c:val>
            <c:numRef>
              <c:f>Sheet1!$J$2:$J$39</c:f>
              <c:numCache>
                <c:formatCode>0</c:formatCode>
                <c:ptCount val="38"/>
                <c:pt idx="0">
                  <c:v>26.501766784452297</c:v>
                </c:pt>
                <c:pt idx="1">
                  <c:v>38.095238095238095</c:v>
                </c:pt>
                <c:pt idx="2">
                  <c:v>25.374149659863949</c:v>
                </c:pt>
                <c:pt idx="3">
                  <c:v>32.159090909090907</c:v>
                </c:pt>
                <c:pt idx="4">
                  <c:v>34.660194174757279</c:v>
                </c:pt>
                <c:pt idx="5">
                  <c:v>29.310344827586203</c:v>
                </c:pt>
                <c:pt idx="6">
                  <c:v>0</c:v>
                </c:pt>
                <c:pt idx="7">
                  <c:v>28.260869565217391</c:v>
                </c:pt>
                <c:pt idx="8">
                  <c:v>26.666666666666668</c:v>
                </c:pt>
                <c:pt idx="9">
                  <c:v>41.935483870967744</c:v>
                </c:pt>
                <c:pt idx="10">
                  <c:v>38.461538461538467</c:v>
                </c:pt>
                <c:pt idx="11">
                  <c:v>0</c:v>
                </c:pt>
                <c:pt idx="12">
                  <c:v>26.548672566371685</c:v>
                </c:pt>
                <c:pt idx="13">
                  <c:v>46.666666666666664</c:v>
                </c:pt>
                <c:pt idx="14">
                  <c:v>30.434782608695656</c:v>
                </c:pt>
                <c:pt idx="15">
                  <c:v>29.166666666666668</c:v>
                </c:pt>
                <c:pt idx="16">
                  <c:v>35.849056603773583</c:v>
                </c:pt>
                <c:pt idx="17">
                  <c:v>26.893353941267389</c:v>
                </c:pt>
                <c:pt idx="18">
                  <c:v>30.985915492957744</c:v>
                </c:pt>
                <c:pt idx="19">
                  <c:v>35.882352941176471</c:v>
                </c:pt>
                <c:pt idx="20">
                  <c:v>30.357142857142854</c:v>
                </c:pt>
                <c:pt idx="21">
                  <c:v>27.335640138408309</c:v>
                </c:pt>
                <c:pt idx="22">
                  <c:v>25</c:v>
                </c:pt>
                <c:pt idx="23">
                  <c:v>21.875</c:v>
                </c:pt>
                <c:pt idx="24">
                  <c:v>21.052631578947366</c:v>
                </c:pt>
                <c:pt idx="25">
                  <c:v>37.5</c:v>
                </c:pt>
                <c:pt idx="26">
                  <c:v>26.839826839826841</c:v>
                </c:pt>
                <c:pt idx="27">
                  <c:v>33.009708737864081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29.411764705882355</c:v>
                </c:pt>
                <c:pt idx="32">
                  <c:v>28.749999999999996</c:v>
                </c:pt>
                <c:pt idx="33">
                  <c:v>28.627450980392155</c:v>
                </c:pt>
                <c:pt idx="34">
                  <c:v>25.409836065573771</c:v>
                </c:pt>
                <c:pt idx="35">
                  <c:v>32.112676056338032</c:v>
                </c:pt>
                <c:pt idx="36">
                  <c:v>22.857142857142858</c:v>
                </c:pt>
                <c:pt idx="37">
                  <c:v>29.512789281364189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30-59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12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CC22-414B-831A-5D42FC5E2205}"/>
              </c:ext>
            </c:extLst>
          </c:dPt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dLbls>
            <c:dLbl>
              <c:idx val="12"/>
              <c:layout>
                <c:manualLayout>
                  <c:x val="5.5696034584543225E-2"/>
                  <c:y val="-7.495407209538389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22-414B-831A-5D42FC5E2205}"/>
                </c:ext>
              </c:extLst>
            </c:dLbl>
            <c:dLbl>
              <c:idx val="37"/>
              <c:layout>
                <c:manualLayout>
                  <c:x val="4.5981159715095372E-2"/>
                  <c:y val="1.5491864880198482E-3"/>
                </c:manualLayout>
              </c:layout>
              <c:spPr>
                <a:solidFill>
                  <a:srgbClr val="FFFFFF"/>
                </a:solidFill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0</c:v>
                </c:pt>
                <c:pt idx="1">
                  <c:v>18.932038834951456</c:v>
                </c:pt>
                <c:pt idx="2">
                  <c:v>25.675675675675674</c:v>
                </c:pt>
                <c:pt idx="3">
                  <c:v>27.692307692307693</c:v>
                </c:pt>
                <c:pt idx="4">
                  <c:v>34.545454545454547</c:v>
                </c:pt>
                <c:pt idx="5">
                  <c:v>35.285913528591351</c:v>
                </c:pt>
                <c:pt idx="6">
                  <c:v>37.931034482758619</c:v>
                </c:pt>
                <c:pt idx="7">
                  <c:v>37.560975609756099</c:v>
                </c:pt>
                <c:pt idx="8">
                  <c:v>38.536585365853661</c:v>
                </c:pt>
                <c:pt idx="9">
                  <c:v>40.112994350282491</c:v>
                </c:pt>
                <c:pt idx="10">
                  <c:v>42.567567567567565</c:v>
                </c:pt>
                <c:pt idx="11">
                  <c:v>46.360153256704983</c:v>
                </c:pt>
                <c:pt idx="12">
                  <c:v>34.798378493705997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60</c:v>
                </c:pt>
                <c:pt idx="1">
                  <c:v>41.067961165048544</c:v>
                </c:pt>
                <c:pt idx="2">
                  <c:v>34.324324324324323</c:v>
                </c:pt>
                <c:pt idx="3">
                  <c:v>32.307692307692307</c:v>
                </c:pt>
                <c:pt idx="4">
                  <c:v>25.454545454545453</c:v>
                </c:pt>
                <c:pt idx="5">
                  <c:v>24.714086471408649</c:v>
                </c:pt>
                <c:pt idx="6">
                  <c:v>22.068965517241381</c:v>
                </c:pt>
                <c:pt idx="7">
                  <c:v>22.439024390243901</c:v>
                </c:pt>
                <c:pt idx="8">
                  <c:v>21.463414634146339</c:v>
                </c:pt>
                <c:pt idx="9">
                  <c:v>19.887005649717509</c:v>
                </c:pt>
                <c:pt idx="10">
                  <c:v>17.432432432432435</c:v>
                </c:pt>
                <c:pt idx="11">
                  <c:v>13.639846743295017</c:v>
                </c:pt>
                <c:pt idx="12">
                  <c:v>25.201621506294003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2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CC22-414B-831A-5D42FC5E2205}"/>
              </c:ext>
            </c:extLst>
          </c:dPt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dLbls>
            <c:dLbl>
              <c:idx val="12"/>
              <c:layout>
                <c:manualLayout>
                  <c:x val="5.1804262235742318E-2"/>
                  <c:y val="1.63538046482662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2-414B-831A-5D42FC5E2205}"/>
                </c:ext>
              </c:extLst>
            </c:dLbl>
            <c:dLbl>
              <c:idx val="37"/>
              <c:layout>
                <c:manualLayout>
                  <c:x val="3.951013421791917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0</c:v>
                </c:pt>
                <c:pt idx="1">
                  <c:v>22.364672364672362</c:v>
                </c:pt>
                <c:pt idx="2">
                  <c:v>20.30338389731622</c:v>
                </c:pt>
                <c:pt idx="3">
                  <c:v>25.615763546798032</c:v>
                </c:pt>
                <c:pt idx="4">
                  <c:v>27.500000000000004</c:v>
                </c:pt>
                <c:pt idx="5">
                  <c:v>28.976234003656309</c:v>
                </c:pt>
                <c:pt idx="6">
                  <c:v>42.666666666666671</c:v>
                </c:pt>
                <c:pt idx="7">
                  <c:v>34.696969696969695</c:v>
                </c:pt>
                <c:pt idx="8">
                  <c:v>31.623931623931622</c:v>
                </c:pt>
                <c:pt idx="9">
                  <c:v>39.91769547325103</c:v>
                </c:pt>
                <c:pt idx="10">
                  <c:v>43.867924528301891</c:v>
                </c:pt>
                <c:pt idx="11">
                  <c:v>48.459958932238195</c:v>
                </c:pt>
                <c:pt idx="12">
                  <c:v>32.454644130873007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60</c:v>
                </c:pt>
                <c:pt idx="1">
                  <c:v>37.635327635327641</c:v>
                </c:pt>
                <c:pt idx="2">
                  <c:v>39.696616102683777</c:v>
                </c:pt>
                <c:pt idx="3">
                  <c:v>34.384236453201964</c:v>
                </c:pt>
                <c:pt idx="4">
                  <c:v>32.5</c:v>
                </c:pt>
                <c:pt idx="5">
                  <c:v>31.023765996343691</c:v>
                </c:pt>
                <c:pt idx="6">
                  <c:v>17.333333333333329</c:v>
                </c:pt>
                <c:pt idx="7">
                  <c:v>25.303030303030305</c:v>
                </c:pt>
                <c:pt idx="8">
                  <c:v>28.376068376068378</c:v>
                </c:pt>
                <c:pt idx="9">
                  <c:v>20.08230452674897</c:v>
                </c:pt>
                <c:pt idx="10">
                  <c:v>16.132075471698109</c:v>
                </c:pt>
                <c:pt idx="11">
                  <c:v>11.540041067761805</c:v>
                </c:pt>
                <c:pt idx="12">
                  <c:v>27.545355869126993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C22-414B-831A-5D42FC5E2205}"/>
              </c:ext>
            </c:extLst>
          </c:dPt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dLbls>
            <c:dLbl>
              <c:idx val="12"/>
              <c:layout>
                <c:manualLayout>
                  <c:x val="5.1324232712708362E-2"/>
                  <c:y val="-7.495407209538389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2-414B-831A-5D42FC5E2205}"/>
                </c:ext>
              </c:extLst>
            </c:dLbl>
            <c:dLbl>
              <c:idx val="37"/>
              <c:layout>
                <c:manualLayout>
                  <c:x val="3.8701064629100661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Sheet1!$F$2:$F$14</c:f>
              <c:numCache>
                <c:formatCode>0</c:formatCode>
                <c:ptCount val="13"/>
                <c:pt idx="0">
                  <c:v>0</c:v>
                </c:pt>
                <c:pt idx="1">
                  <c:v>22.098214285714285</c:v>
                </c:pt>
                <c:pt idx="2">
                  <c:v>18.690783807062878</c:v>
                </c:pt>
                <c:pt idx="3">
                  <c:v>22.471910112359549</c:v>
                </c:pt>
                <c:pt idx="4">
                  <c:v>25.333333333333336</c:v>
                </c:pt>
                <c:pt idx="5">
                  <c:v>26.557773744706591</c:v>
                </c:pt>
                <c:pt idx="6">
                  <c:v>49.242424242424242</c:v>
                </c:pt>
                <c:pt idx="7">
                  <c:v>31.825525040387721</c:v>
                </c:pt>
                <c:pt idx="8">
                  <c:v>29.61038961038961</c:v>
                </c:pt>
                <c:pt idx="9">
                  <c:v>44.897959183673471</c:v>
                </c:pt>
                <c:pt idx="10">
                  <c:v>37.894736842105267</c:v>
                </c:pt>
                <c:pt idx="11">
                  <c:v>41.680261011419248</c:v>
                </c:pt>
                <c:pt idx="12">
                  <c:v>31.263323755677082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Sheet1!$G$2:$G$14</c:f>
              <c:numCache>
                <c:formatCode>0</c:formatCode>
                <c:ptCount val="13"/>
                <c:pt idx="0">
                  <c:v>60</c:v>
                </c:pt>
                <c:pt idx="1">
                  <c:v>37.901785714285715</c:v>
                </c:pt>
                <c:pt idx="2">
                  <c:v>41.309216192937122</c:v>
                </c:pt>
                <c:pt idx="3">
                  <c:v>37.528089887640448</c:v>
                </c:pt>
                <c:pt idx="4">
                  <c:v>34.666666666666664</c:v>
                </c:pt>
                <c:pt idx="5">
                  <c:v>33.442226255293406</c:v>
                </c:pt>
                <c:pt idx="6">
                  <c:v>10.757575757575758</c:v>
                </c:pt>
                <c:pt idx="7">
                  <c:v>28.174474959612279</c:v>
                </c:pt>
                <c:pt idx="8">
                  <c:v>30.38961038961039</c:v>
                </c:pt>
                <c:pt idx="9">
                  <c:v>15.102040816326529</c:v>
                </c:pt>
                <c:pt idx="10">
                  <c:v>22.105263157894733</c:v>
                </c:pt>
                <c:pt idx="11">
                  <c:v>18.319738988580752</c:v>
                </c:pt>
                <c:pt idx="12">
                  <c:v>28.736676244322918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CC22-414B-831A-5D42FC5E2205}"/>
              </c:ext>
            </c:extLst>
          </c:dPt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dLbls>
            <c:dLbl>
              <c:idx val="0"/>
              <c:layout>
                <c:manualLayout>
                  <c:x val="8.4790392489316746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C22-414B-831A-5D42FC5E2205}"/>
                </c:ext>
              </c:extLst>
            </c:dLbl>
            <c:dLbl>
              <c:idx val="12"/>
              <c:layout>
                <c:manualLayout>
                  <c:x val="4.880907294785692E-2"/>
                  <c:y val="-7.495407209538389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22-414B-831A-5D42FC5E2205}"/>
                </c:ext>
              </c:extLst>
            </c:dLbl>
            <c:dLbl>
              <c:idx val="37"/>
              <c:layout>
                <c:manualLayout>
                  <c:x val="3.919705997609657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Sheet1!$H$2:$H$14</c:f>
              <c:numCache>
                <c:formatCode>0</c:formatCode>
                <c:ptCount val="13"/>
                <c:pt idx="0">
                  <c:v>2.8985507246376812</c:v>
                </c:pt>
                <c:pt idx="1">
                  <c:v>18.734491315136477</c:v>
                </c:pt>
                <c:pt idx="2">
                  <c:v>18.329938900203665</c:v>
                </c:pt>
                <c:pt idx="3">
                  <c:v>23.192239858906525</c:v>
                </c:pt>
                <c:pt idx="4">
                  <c:v>25.245098039215684</c:v>
                </c:pt>
                <c:pt idx="5">
                  <c:v>25.345622119815669</c:v>
                </c:pt>
                <c:pt idx="6">
                  <c:v>48.167539267015705</c:v>
                </c:pt>
                <c:pt idx="7">
                  <c:v>27.359437751004016</c:v>
                </c:pt>
                <c:pt idx="8">
                  <c:v>26.415094339622641</c:v>
                </c:pt>
                <c:pt idx="9">
                  <c:v>37.854251012145752</c:v>
                </c:pt>
                <c:pt idx="10">
                  <c:v>36.438356164383563</c:v>
                </c:pt>
                <c:pt idx="11">
                  <c:v>37.638376383763841</c:v>
                </c:pt>
                <c:pt idx="12">
                  <c:v>29.452460960664162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Sheet1!$I$2:$I$14</c:f>
              <c:numCache>
                <c:formatCode>0</c:formatCode>
                <c:ptCount val="13"/>
                <c:pt idx="0">
                  <c:v>57.10144927536232</c:v>
                </c:pt>
                <c:pt idx="1">
                  <c:v>41.265508684863519</c:v>
                </c:pt>
                <c:pt idx="2">
                  <c:v>41.670061099796335</c:v>
                </c:pt>
                <c:pt idx="3">
                  <c:v>36.807760141093475</c:v>
                </c:pt>
                <c:pt idx="4">
                  <c:v>34.754901960784316</c:v>
                </c:pt>
                <c:pt idx="5">
                  <c:v>34.654377880184327</c:v>
                </c:pt>
                <c:pt idx="6">
                  <c:v>11.832460732984295</c:v>
                </c:pt>
                <c:pt idx="7">
                  <c:v>32.640562248995984</c:v>
                </c:pt>
                <c:pt idx="8">
                  <c:v>33.584905660377359</c:v>
                </c:pt>
                <c:pt idx="9">
                  <c:v>22.145748987854248</c:v>
                </c:pt>
                <c:pt idx="10">
                  <c:v>23.561643835616437</c:v>
                </c:pt>
                <c:pt idx="11">
                  <c:v>22.361623616236159</c:v>
                </c:pt>
                <c:pt idx="12">
                  <c:v>30.547539039335838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C22-414B-831A-5D42FC5E2205}"/>
              </c:ext>
            </c:extLst>
          </c:dPt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dLbls>
            <c:dLbl>
              <c:idx val="0"/>
              <c:layout>
                <c:manualLayout>
                  <c:x val="9.010178514329223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22-414B-831A-5D42FC5E2205}"/>
                </c:ext>
              </c:extLst>
            </c:dLbl>
            <c:dLbl>
              <c:idx val="12"/>
              <c:layout>
                <c:manualLayout>
                  <c:x val="4.0015760563223153E-2"/>
                  <c:y val="1.63538046482662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22-414B-831A-5D42FC5E220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84-8F44-B2BD-D41BFD349E93}"/>
                </c:ext>
              </c:extLst>
            </c:dLbl>
            <c:dLbl>
              <c:idx val="37"/>
              <c:layout>
                <c:manualLayout>
                  <c:x val="3.39375776133779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Sheet1!$A$2:$A$14</c:f>
              <c:strCache>
                <c:ptCount val="13"/>
                <c:pt idx="0">
                  <c:v>Medical</c:v>
                </c:pt>
                <c:pt idx="1">
                  <c:v>Nursing</c:v>
                </c:pt>
                <c:pt idx="2">
                  <c:v>Education</c:v>
                </c:pt>
                <c:pt idx="3">
                  <c:v>Engineering</c:v>
                </c:pt>
                <c:pt idx="4">
                  <c:v>Law</c:v>
                </c:pt>
                <c:pt idx="5">
                  <c:v>Commerce</c:v>
                </c:pt>
                <c:pt idx="6">
                  <c:v>Performing arts</c:v>
                </c:pt>
                <c:pt idx="7">
                  <c:v>Other health</c:v>
                </c:pt>
                <c:pt idx="8">
                  <c:v>IT</c:v>
                </c:pt>
                <c:pt idx="9">
                  <c:v>Other creative arts</c:v>
                </c:pt>
                <c:pt idx="10">
                  <c:v>Humanities</c:v>
                </c:pt>
                <c:pt idx="11">
                  <c:v>Science</c:v>
                </c:pt>
                <c:pt idx="12">
                  <c:v>All fields</c:v>
                </c:pt>
              </c:strCache>
            </c:strRef>
          </c:cat>
          <c:val>
            <c:numRef>
              <c:f>Sheet1!$J$2:$J$14</c:f>
              <c:numCache>
                <c:formatCode>0</c:formatCode>
                <c:ptCount val="13"/>
                <c:pt idx="0">
                  <c:v>1.6326530612244898</c:v>
                </c:pt>
                <c:pt idx="1">
                  <c:v>17.468354430379744</c:v>
                </c:pt>
                <c:pt idx="2">
                  <c:v>12.934362934362934</c:v>
                </c:pt>
                <c:pt idx="3">
                  <c:v>20.207743153918791</c:v>
                </c:pt>
                <c:pt idx="4">
                  <c:v>20.966271649954422</c:v>
                </c:pt>
                <c:pt idx="5">
                  <c:v>20.77880625598468</c:v>
                </c:pt>
                <c:pt idx="6">
                  <c:v>37.878787878787875</c:v>
                </c:pt>
                <c:pt idx="7">
                  <c:v>18.450759050214092</c:v>
                </c:pt>
                <c:pt idx="8">
                  <c:v>17.681159420289855</c:v>
                </c:pt>
                <c:pt idx="9">
                  <c:v>38.020833333333329</c:v>
                </c:pt>
                <c:pt idx="10">
                  <c:v>32.156862745098039</c:v>
                </c:pt>
                <c:pt idx="11">
                  <c:v>28.352051340820537</c:v>
                </c:pt>
                <c:pt idx="12">
                  <c:v>23.395797842135149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270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72.235978741919212</c:v>
                </c:pt>
                <c:pt idx="1">
                  <c:v>70.128142851643005</c:v>
                </c:pt>
                <c:pt idx="2">
                  <c:v>65.698559766872393</c:v>
                </c:pt>
                <c:pt idx="4">
                  <c:v>78.104465654370898</c:v>
                </c:pt>
                <c:pt idx="5">
                  <c:v>77.608121883299603</c:v>
                </c:pt>
                <c:pt idx="6">
                  <c:v>76.509097200749594</c:v>
                </c:pt>
                <c:pt idx="8">
                  <c:v>88.027812241106702</c:v>
                </c:pt>
                <c:pt idx="9">
                  <c:v>87.115361397335207</c:v>
                </c:pt>
                <c:pt idx="10">
                  <c:v>87.442051428484206</c:v>
                </c:pt>
                <c:pt idx="12">
                  <c:v>86.441844569252297</c:v>
                </c:pt>
                <c:pt idx="13">
                  <c:v>84.755757427057702</c:v>
                </c:pt>
                <c:pt idx="14">
                  <c:v>83.861736376135696</c:v>
                </c:pt>
                <c:pt idx="16">
                  <c:v>85.557444806226101</c:v>
                </c:pt>
                <c:pt idx="17">
                  <c:v>85.294384182649395</c:v>
                </c:pt>
                <c:pt idx="18">
                  <c:v>85.337169046700097</c:v>
                </c:pt>
                <c:pt idx="20">
                  <c:v>79.734988584236604</c:v>
                </c:pt>
                <c:pt idx="21">
                  <c:v>81.394301120999799</c:v>
                </c:pt>
                <c:pt idx="22">
                  <c:v>83.475308578761698</c:v>
                </c:pt>
                <c:pt idx="24">
                  <c:v>83.588681160346098</c:v>
                </c:pt>
                <c:pt idx="25">
                  <c:v>83.678014000215896</c:v>
                </c:pt>
                <c:pt idx="26">
                  <c:v>83.659409793191202</c:v>
                </c:pt>
                <c:pt idx="28">
                  <c:v>78.548642044407103</c:v>
                </c:pt>
                <c:pt idx="29">
                  <c:v>79.021536893995403</c:v>
                </c:pt>
                <c:pt idx="30">
                  <c:v>81.290546322690503</c:v>
                </c:pt>
                <c:pt idx="32">
                  <c:v>77.1430250298461</c:v>
                </c:pt>
                <c:pt idx="33">
                  <c:v>75.798191585978998</c:v>
                </c:pt>
                <c:pt idx="34">
                  <c:v>75.359819317948293</c:v>
                </c:pt>
                <c:pt idx="36">
                  <c:v>68.245233765863304</c:v>
                </c:pt>
                <c:pt idx="37">
                  <c:v>66.225500281511401</c:v>
                </c:pt>
                <c:pt idx="38">
                  <c:v>62.283467649905703</c:v>
                </c:pt>
                <c:pt idx="40">
                  <c:v>73.307699408447107</c:v>
                </c:pt>
                <c:pt idx="41">
                  <c:v>70.625069131355005</c:v>
                </c:pt>
                <c:pt idx="42">
                  <c:v>65.179884853027701</c:v>
                </c:pt>
                <c:pt idx="44">
                  <c:v>65.274841299822398</c:v>
                </c:pt>
                <c:pt idx="45">
                  <c:v>65.099774974500008</c:v>
                </c:pt>
                <c:pt idx="46">
                  <c:v>62.745689752864294</c:v>
                </c:pt>
                <c:pt idx="48">
                  <c:v>53.893735927849796</c:v>
                </c:pt>
                <c:pt idx="49">
                  <c:v>51.439403842041898</c:v>
                </c:pt>
                <c:pt idx="50">
                  <c:v>49.3648704076356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13.7215357256388</c:v>
                </c:pt>
                <c:pt idx="1">
                  <c:v>13.911945153290201</c:v>
                </c:pt>
                <c:pt idx="2">
                  <c:v>16.291625356627801</c:v>
                </c:pt>
                <c:pt idx="4">
                  <c:v>13.7756119322095</c:v>
                </c:pt>
                <c:pt idx="5">
                  <c:v>13.818459261137599</c:v>
                </c:pt>
                <c:pt idx="6">
                  <c:v>15.5383438672796</c:v>
                </c:pt>
                <c:pt idx="8">
                  <c:v>6.1134017635394198</c:v>
                </c:pt>
                <c:pt idx="9">
                  <c:v>6.7221768620813496</c:v>
                </c:pt>
                <c:pt idx="10">
                  <c:v>6.6578623899578995</c:v>
                </c:pt>
                <c:pt idx="12">
                  <c:v>6.8384154977099696</c:v>
                </c:pt>
                <c:pt idx="13">
                  <c:v>7.6568154045790902</c:v>
                </c:pt>
                <c:pt idx="14">
                  <c:v>8.802849767934811</c:v>
                </c:pt>
                <c:pt idx="16">
                  <c:v>6.8072987520505404</c:v>
                </c:pt>
                <c:pt idx="17">
                  <c:v>7.0644070695483494</c:v>
                </c:pt>
                <c:pt idx="18">
                  <c:v>7.2798194619750705</c:v>
                </c:pt>
                <c:pt idx="20">
                  <c:v>11.0632413534012</c:v>
                </c:pt>
                <c:pt idx="21">
                  <c:v>9.3497879084386106</c:v>
                </c:pt>
                <c:pt idx="22">
                  <c:v>9.8625227978381211</c:v>
                </c:pt>
                <c:pt idx="24">
                  <c:v>8.4386223579404103</c:v>
                </c:pt>
                <c:pt idx="25">
                  <c:v>7.8979171551356293</c:v>
                </c:pt>
                <c:pt idx="26">
                  <c:v>10.329741224505399</c:v>
                </c:pt>
                <c:pt idx="28">
                  <c:v>15.071891099624901</c:v>
                </c:pt>
                <c:pt idx="29">
                  <c:v>15.061952930238901</c:v>
                </c:pt>
                <c:pt idx="30">
                  <c:v>13.7005482385524</c:v>
                </c:pt>
                <c:pt idx="32">
                  <c:v>16.750848687620902</c:v>
                </c:pt>
                <c:pt idx="33">
                  <c:v>16.935570614041701</c:v>
                </c:pt>
                <c:pt idx="34">
                  <c:v>18.3128189371932</c:v>
                </c:pt>
                <c:pt idx="36">
                  <c:v>23.200851903728399</c:v>
                </c:pt>
                <c:pt idx="37">
                  <c:v>24.724140162300202</c:v>
                </c:pt>
                <c:pt idx="38">
                  <c:v>29.587225621598702</c:v>
                </c:pt>
                <c:pt idx="40">
                  <c:v>14.143272179761501</c:v>
                </c:pt>
                <c:pt idx="41">
                  <c:v>15.439598356952299</c:v>
                </c:pt>
                <c:pt idx="42">
                  <c:v>19.845301458000002</c:v>
                </c:pt>
                <c:pt idx="44">
                  <c:v>21.3481694441214</c:v>
                </c:pt>
                <c:pt idx="45">
                  <c:v>19.658008672638999</c:v>
                </c:pt>
                <c:pt idx="46">
                  <c:v>22.9168936557096</c:v>
                </c:pt>
                <c:pt idx="48">
                  <c:v>35.965450145958997</c:v>
                </c:pt>
                <c:pt idx="49">
                  <c:v>36.3833067835861</c:v>
                </c:pt>
                <c:pt idx="50">
                  <c:v>39.196924623227197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4.4373366841910302</c:v>
                </c:pt>
                <c:pt idx="1">
                  <c:v>4.2999249020185397</c:v>
                </c:pt>
                <c:pt idx="2">
                  <c:v>3.6029948257764302</c:v>
                </c:pt>
                <c:pt idx="4">
                  <c:v>3.63660908990878</c:v>
                </c:pt>
                <c:pt idx="5">
                  <c:v>3.4733928702016801</c:v>
                </c:pt>
                <c:pt idx="6">
                  <c:v>2.6769723928382798</c:v>
                </c:pt>
                <c:pt idx="8">
                  <c:v>2.3945064000804499</c:v>
                </c:pt>
                <c:pt idx="9">
                  <c:v>2.1445076937862</c:v>
                </c:pt>
                <c:pt idx="10">
                  <c:v>1.43567090042401</c:v>
                </c:pt>
                <c:pt idx="12">
                  <c:v>3.0571262508630999</c:v>
                </c:pt>
                <c:pt idx="13">
                  <c:v>3.0414367458957599</c:v>
                </c:pt>
                <c:pt idx="14">
                  <c:v>2.45971078330061</c:v>
                </c:pt>
                <c:pt idx="16">
                  <c:v>4.0751056498675196</c:v>
                </c:pt>
                <c:pt idx="17">
                  <c:v>3.3321085787398501</c:v>
                </c:pt>
                <c:pt idx="18">
                  <c:v>2.5919794659190201</c:v>
                </c:pt>
                <c:pt idx="20">
                  <c:v>6.8626535306142902</c:v>
                </c:pt>
                <c:pt idx="21">
                  <c:v>6.5032911108472202</c:v>
                </c:pt>
                <c:pt idx="22">
                  <c:v>3.4725363234896904</c:v>
                </c:pt>
                <c:pt idx="24">
                  <c:v>3.4798616622208303</c:v>
                </c:pt>
                <c:pt idx="25">
                  <c:v>3.2473085658406999</c:v>
                </c:pt>
                <c:pt idx="26">
                  <c:v>1.7677469582700702</c:v>
                </c:pt>
                <c:pt idx="28">
                  <c:v>3.64171527208849</c:v>
                </c:pt>
                <c:pt idx="29">
                  <c:v>3.1199846536106999</c:v>
                </c:pt>
                <c:pt idx="30">
                  <c:v>2.3436578051938097</c:v>
                </c:pt>
                <c:pt idx="32">
                  <c:v>3.4090356323575004</c:v>
                </c:pt>
                <c:pt idx="33">
                  <c:v>3.7897862826238402</c:v>
                </c:pt>
                <c:pt idx="34">
                  <c:v>2.41964133664534</c:v>
                </c:pt>
                <c:pt idx="36">
                  <c:v>5.8125790617955504</c:v>
                </c:pt>
                <c:pt idx="37">
                  <c:v>6.14917394003038</c:v>
                </c:pt>
                <c:pt idx="38">
                  <c:v>5.1648955791613904</c:v>
                </c:pt>
                <c:pt idx="40">
                  <c:v>3.5044484708398502</c:v>
                </c:pt>
                <c:pt idx="41">
                  <c:v>3.5873419947335199</c:v>
                </c:pt>
                <c:pt idx="42">
                  <c:v>2.9007716556160199</c:v>
                </c:pt>
                <c:pt idx="44">
                  <c:v>3.0147086612974503</c:v>
                </c:pt>
                <c:pt idx="45">
                  <c:v>3.5104482566947706</c:v>
                </c:pt>
                <c:pt idx="46">
                  <c:v>3.18388358960721</c:v>
                </c:pt>
                <c:pt idx="48">
                  <c:v>3.2257650691555497</c:v>
                </c:pt>
                <c:pt idx="49">
                  <c:v>3.2845749377660098</c:v>
                </c:pt>
                <c:pt idx="50">
                  <c:v>2.7378560165153001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6.7391735359817195</c:v>
                </c:pt>
                <c:pt idx="1">
                  <c:v>8.4482278279811407</c:v>
                </c:pt>
                <c:pt idx="2">
                  <c:v>10.5546289523501</c:v>
                </c:pt>
                <c:pt idx="4">
                  <c:v>3.39586845708887</c:v>
                </c:pt>
                <c:pt idx="5">
                  <c:v>3.6203539917640297</c:v>
                </c:pt>
                <c:pt idx="6">
                  <c:v>3.5867566609461101</c:v>
                </c:pt>
                <c:pt idx="8">
                  <c:v>2.9749897302752801</c:v>
                </c:pt>
                <c:pt idx="9">
                  <c:v>3.1108602691448799</c:v>
                </c:pt>
                <c:pt idx="10">
                  <c:v>3.2795490528389899</c:v>
                </c:pt>
                <c:pt idx="12">
                  <c:v>2.3795578090775997</c:v>
                </c:pt>
                <c:pt idx="13">
                  <c:v>2.7561662433401897</c:v>
                </c:pt>
                <c:pt idx="14">
                  <c:v>2.8717121231906302</c:v>
                </c:pt>
                <c:pt idx="16">
                  <c:v>2.5463981645710598</c:v>
                </c:pt>
                <c:pt idx="17">
                  <c:v>2.7282086594665698</c:v>
                </c:pt>
                <c:pt idx="18">
                  <c:v>2.7839368091558301</c:v>
                </c:pt>
                <c:pt idx="20">
                  <c:v>2.1681638724841501</c:v>
                </c:pt>
                <c:pt idx="21">
                  <c:v>2.68879007248024</c:v>
                </c:pt>
                <c:pt idx="22">
                  <c:v>2.6273457795788899</c:v>
                </c:pt>
                <c:pt idx="24">
                  <c:v>3.7612307626524495</c:v>
                </c:pt>
                <c:pt idx="25">
                  <c:v>3.4979858183010104</c:v>
                </c:pt>
                <c:pt idx="26">
                  <c:v>2.1298430890279501</c:v>
                </c:pt>
                <c:pt idx="28">
                  <c:v>2.09846427788607</c:v>
                </c:pt>
                <c:pt idx="29">
                  <c:v>1.9108919118787</c:v>
                </c:pt>
                <c:pt idx="30">
                  <c:v>1.8213981118648199</c:v>
                </c:pt>
                <c:pt idx="32">
                  <c:v>2.2213104445973899</c:v>
                </c:pt>
                <c:pt idx="33">
                  <c:v>2.9993102214707599</c:v>
                </c:pt>
                <c:pt idx="34">
                  <c:v>3.1800490663731797</c:v>
                </c:pt>
                <c:pt idx="36">
                  <c:v>2.1805727449297598</c:v>
                </c:pt>
                <c:pt idx="37">
                  <c:v>2.2410710847048501</c:v>
                </c:pt>
                <c:pt idx="38">
                  <c:v>2.14406998782365</c:v>
                </c:pt>
                <c:pt idx="40">
                  <c:v>7.8549445395416999</c:v>
                </c:pt>
                <c:pt idx="41">
                  <c:v>8.8233809285958298</c:v>
                </c:pt>
                <c:pt idx="42">
                  <c:v>9.3802531033278402</c:v>
                </c:pt>
                <c:pt idx="44">
                  <c:v>7.9200582141983498</c:v>
                </c:pt>
                <c:pt idx="45">
                  <c:v>9.1563199097103407</c:v>
                </c:pt>
                <c:pt idx="46">
                  <c:v>8.0626013234385603</c:v>
                </c:pt>
                <c:pt idx="48">
                  <c:v>6.10994718383155</c:v>
                </c:pt>
                <c:pt idx="49">
                  <c:v>5.7673468378978905</c:v>
                </c:pt>
                <c:pt idx="50">
                  <c:v>6.3740606893054803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2.8659753122691303</c:v>
                </c:pt>
                <c:pt idx="1">
                  <c:v>3.2117592650669802</c:v>
                </c:pt>
                <c:pt idx="2">
                  <c:v>3.8521910983730203</c:v>
                </c:pt>
                <c:pt idx="4">
                  <c:v>1.0874448664218299</c:v>
                </c:pt>
                <c:pt idx="5">
                  <c:v>1.47967199359701</c:v>
                </c:pt>
                <c:pt idx="6">
                  <c:v>1.68882987818634</c:v>
                </c:pt>
                <c:pt idx="8">
                  <c:v>0.48928986499807997</c:v>
                </c:pt>
                <c:pt idx="9">
                  <c:v>0.90709377765230903</c:v>
                </c:pt>
                <c:pt idx="10">
                  <c:v>1.1848662282948099</c:v>
                </c:pt>
                <c:pt idx="12">
                  <c:v>1.2830558730969899</c:v>
                </c:pt>
                <c:pt idx="13">
                  <c:v>1.7898241791272098</c:v>
                </c:pt>
                <c:pt idx="14">
                  <c:v>2.0039909494381902</c:v>
                </c:pt>
                <c:pt idx="16">
                  <c:v>1.0137526272847501</c:v>
                </c:pt>
                <c:pt idx="17">
                  <c:v>1.5808915095957499</c:v>
                </c:pt>
                <c:pt idx="18">
                  <c:v>2.0070952162498701</c:v>
                </c:pt>
                <c:pt idx="20">
                  <c:v>0.17095265926358802</c:v>
                </c:pt>
                <c:pt idx="21">
                  <c:v>6.3829787234042493E-2</c:v>
                </c:pt>
                <c:pt idx="22">
                  <c:v>0.56228652033150306</c:v>
                </c:pt>
                <c:pt idx="24">
                  <c:v>0.73160405684012608</c:v>
                </c:pt>
                <c:pt idx="25">
                  <c:v>1.6787744605067001</c:v>
                </c:pt>
                <c:pt idx="26">
                  <c:v>2.1132589350052999</c:v>
                </c:pt>
                <c:pt idx="28">
                  <c:v>0.63928730599337591</c:v>
                </c:pt>
                <c:pt idx="29">
                  <c:v>0.88563361027619203</c:v>
                </c:pt>
                <c:pt idx="30">
                  <c:v>0.84384952169831906</c:v>
                </c:pt>
                <c:pt idx="32">
                  <c:v>0.47578020557808204</c:v>
                </c:pt>
                <c:pt idx="33">
                  <c:v>0.47714129588468807</c:v>
                </c:pt>
                <c:pt idx="34">
                  <c:v>0.727671341839912</c:v>
                </c:pt>
                <c:pt idx="36">
                  <c:v>0.56076252368291302</c:v>
                </c:pt>
                <c:pt idx="37">
                  <c:v>0.66011453145307497</c:v>
                </c:pt>
                <c:pt idx="38">
                  <c:v>0.82034116151053893</c:v>
                </c:pt>
                <c:pt idx="40">
                  <c:v>1.1896354014097099</c:v>
                </c:pt>
                <c:pt idx="41">
                  <c:v>1.52460958836321</c:v>
                </c:pt>
                <c:pt idx="42">
                  <c:v>2.69378893002825</c:v>
                </c:pt>
                <c:pt idx="44">
                  <c:v>2.4422223805602798</c:v>
                </c:pt>
                <c:pt idx="45">
                  <c:v>2.5754481864557799</c:v>
                </c:pt>
                <c:pt idx="46">
                  <c:v>3.0909316783802798</c:v>
                </c:pt>
                <c:pt idx="48">
                  <c:v>0.80510167320392101</c:v>
                </c:pt>
                <c:pt idx="49">
                  <c:v>3.1253675987079896</c:v>
                </c:pt>
                <c:pt idx="50">
                  <c:v>2.32628826331627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6.0695110646926302</c:v>
                </c:pt>
                <c:pt idx="1">
                  <c:v>7.40943730069311</c:v>
                </c:pt>
                <c:pt idx="2">
                  <c:v>9.8376146694051503</c:v>
                </c:pt>
                <c:pt idx="4">
                  <c:v>3.2073955175232101</c:v>
                </c:pt>
                <c:pt idx="5">
                  <c:v>3.55748326969863</c:v>
                </c:pt>
                <c:pt idx="6">
                  <c:v>3.80613859758739</c:v>
                </c:pt>
                <c:pt idx="8">
                  <c:v>2.6551667187258401</c:v>
                </c:pt>
                <c:pt idx="9">
                  <c:v>2.45263516693243</c:v>
                </c:pt>
                <c:pt idx="10">
                  <c:v>2.7520527243227901</c:v>
                </c:pt>
                <c:pt idx="12">
                  <c:v>1.78991241058324</c:v>
                </c:pt>
                <c:pt idx="13">
                  <c:v>2.38410743052928</c:v>
                </c:pt>
                <c:pt idx="14">
                  <c:v>2.6386468393547298</c:v>
                </c:pt>
                <c:pt idx="16">
                  <c:v>2.77738745433546</c:v>
                </c:pt>
                <c:pt idx="17">
                  <c:v>2.9939069978696899</c:v>
                </c:pt>
                <c:pt idx="18">
                  <c:v>2.9122553701384901</c:v>
                </c:pt>
                <c:pt idx="20">
                  <c:v>2.4020353479658798</c:v>
                </c:pt>
                <c:pt idx="21">
                  <c:v>2.57123229224189</c:v>
                </c:pt>
                <c:pt idx="22">
                  <c:v>2.65794605912042</c:v>
                </c:pt>
                <c:pt idx="24">
                  <c:v>2.68480167339602</c:v>
                </c:pt>
                <c:pt idx="25">
                  <c:v>3.1059283621075702</c:v>
                </c:pt>
                <c:pt idx="26">
                  <c:v>3.4601483676284301</c:v>
                </c:pt>
                <c:pt idx="28">
                  <c:v>1.8116526522576899</c:v>
                </c:pt>
                <c:pt idx="29">
                  <c:v>1.7332428267485398</c:v>
                </c:pt>
                <c:pt idx="30">
                  <c:v>1.72447414252311</c:v>
                </c:pt>
                <c:pt idx="32">
                  <c:v>2.4031315374495201</c:v>
                </c:pt>
                <c:pt idx="33">
                  <c:v>3.5683871714709698</c:v>
                </c:pt>
                <c:pt idx="34">
                  <c:v>3.3735673188050903</c:v>
                </c:pt>
                <c:pt idx="36">
                  <c:v>1.43235142721586</c:v>
                </c:pt>
                <c:pt idx="37">
                  <c:v>1.8349499255742701</c:v>
                </c:pt>
                <c:pt idx="38">
                  <c:v>2.6729220456318101</c:v>
                </c:pt>
                <c:pt idx="40">
                  <c:v>8.9647957732749699</c:v>
                </c:pt>
                <c:pt idx="41">
                  <c:v>10.1795315594567</c:v>
                </c:pt>
                <c:pt idx="42">
                  <c:v>11.044415513096901</c:v>
                </c:pt>
                <c:pt idx="44">
                  <c:v>9.0804224759816901</c:v>
                </c:pt>
                <c:pt idx="45">
                  <c:v>9.1582384574408202</c:v>
                </c:pt>
                <c:pt idx="46">
                  <c:v>9.2339570638698998</c:v>
                </c:pt>
                <c:pt idx="48">
                  <c:v>4.28127634585781</c:v>
                </c:pt>
                <c:pt idx="49">
                  <c:v>5.0041551128510902</c:v>
                </c:pt>
                <c:pt idx="50">
                  <c:v>6.3247939092444199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40.570225049122499</c:v>
                </c:pt>
                <c:pt idx="1">
                  <c:v>40.348907515663903</c:v>
                </c:pt>
                <c:pt idx="2">
                  <c:v>40.617438458751501</c:v>
                </c:pt>
                <c:pt idx="4">
                  <c:v>57.055758890931898</c:v>
                </c:pt>
                <c:pt idx="5">
                  <c:v>56.480624935724798</c:v>
                </c:pt>
                <c:pt idx="6">
                  <c:v>56.6600518090832</c:v>
                </c:pt>
                <c:pt idx="8">
                  <c:v>65.383283415742795</c:v>
                </c:pt>
                <c:pt idx="9">
                  <c:v>63.670220597192198</c:v>
                </c:pt>
                <c:pt idx="10">
                  <c:v>64.590434494376709</c:v>
                </c:pt>
                <c:pt idx="12">
                  <c:v>66.612443463504306</c:v>
                </c:pt>
                <c:pt idx="13">
                  <c:v>64.787424498424201</c:v>
                </c:pt>
                <c:pt idx="14">
                  <c:v>64.888966042503199</c:v>
                </c:pt>
                <c:pt idx="16">
                  <c:v>69.786419701966494</c:v>
                </c:pt>
                <c:pt idx="17">
                  <c:v>68.478100125860493</c:v>
                </c:pt>
                <c:pt idx="18">
                  <c:v>68.830511739446493</c:v>
                </c:pt>
                <c:pt idx="20">
                  <c:v>67.029798515046608</c:v>
                </c:pt>
                <c:pt idx="21">
                  <c:v>68.900139041036695</c:v>
                </c:pt>
                <c:pt idx="22">
                  <c:v>71.822635264398997</c:v>
                </c:pt>
                <c:pt idx="24">
                  <c:v>66.037235398765404</c:v>
                </c:pt>
                <c:pt idx="25">
                  <c:v>65.669493471509</c:v>
                </c:pt>
                <c:pt idx="26">
                  <c:v>61.966516681512594</c:v>
                </c:pt>
                <c:pt idx="28">
                  <c:v>53.337918396712304</c:v>
                </c:pt>
                <c:pt idx="29">
                  <c:v>52.596544908689005</c:v>
                </c:pt>
                <c:pt idx="30">
                  <c:v>55.881232631089297</c:v>
                </c:pt>
                <c:pt idx="32">
                  <c:v>54.276640832650401</c:v>
                </c:pt>
                <c:pt idx="33">
                  <c:v>53.078937225079606</c:v>
                </c:pt>
                <c:pt idx="34">
                  <c:v>53.525371246113195</c:v>
                </c:pt>
                <c:pt idx="36">
                  <c:v>42.4486589293357</c:v>
                </c:pt>
                <c:pt idx="37">
                  <c:v>42.121054059818903</c:v>
                </c:pt>
                <c:pt idx="38">
                  <c:v>41.855780587057403</c:v>
                </c:pt>
                <c:pt idx="40">
                  <c:v>54.886631405874397</c:v>
                </c:pt>
                <c:pt idx="41">
                  <c:v>52.361732375790105</c:v>
                </c:pt>
                <c:pt idx="42">
                  <c:v>49.6820077619806</c:v>
                </c:pt>
                <c:pt idx="44">
                  <c:v>50.816066705436803</c:v>
                </c:pt>
                <c:pt idx="45">
                  <c:v>50.050253632868902</c:v>
                </c:pt>
                <c:pt idx="46">
                  <c:v>46.9641068122882</c:v>
                </c:pt>
                <c:pt idx="48">
                  <c:v>40.971103040673398</c:v>
                </c:pt>
                <c:pt idx="49">
                  <c:v>39.720627285925502</c:v>
                </c:pt>
                <c:pt idx="50">
                  <c:v>39.624913108809501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23.5425126603987</c:v>
                </c:pt>
                <c:pt idx="1">
                  <c:v>23.065069802544201</c:v>
                </c:pt>
                <c:pt idx="2">
                  <c:v>23.8885153186034</c:v>
                </c:pt>
                <c:pt idx="4">
                  <c:v>22.972935726924902</c:v>
                </c:pt>
                <c:pt idx="5">
                  <c:v>23.025063391687301</c:v>
                </c:pt>
                <c:pt idx="6">
                  <c:v>24.259369901651901</c:v>
                </c:pt>
                <c:pt idx="8">
                  <c:v>15.035801667551398</c:v>
                </c:pt>
                <c:pt idx="9">
                  <c:v>14.931268325682701</c:v>
                </c:pt>
                <c:pt idx="10">
                  <c:v>14.0264768923759</c:v>
                </c:pt>
                <c:pt idx="12">
                  <c:v>16.127302358299701</c:v>
                </c:pt>
                <c:pt idx="13">
                  <c:v>16.655909061625302</c:v>
                </c:pt>
                <c:pt idx="14">
                  <c:v>17.424651713796099</c:v>
                </c:pt>
                <c:pt idx="16">
                  <c:v>13.428417698401901</c:v>
                </c:pt>
                <c:pt idx="17">
                  <c:v>14.6907990126803</c:v>
                </c:pt>
                <c:pt idx="18">
                  <c:v>14.702446718151698</c:v>
                </c:pt>
                <c:pt idx="20">
                  <c:v>17.589087560179902</c:v>
                </c:pt>
                <c:pt idx="21">
                  <c:v>15.478661198087501</c:v>
                </c:pt>
                <c:pt idx="22">
                  <c:v>14.929233465551601</c:v>
                </c:pt>
                <c:pt idx="24">
                  <c:v>14.639649040500899</c:v>
                </c:pt>
                <c:pt idx="25">
                  <c:v>14.0409478722654</c:v>
                </c:pt>
                <c:pt idx="26">
                  <c:v>15.6639167967845</c:v>
                </c:pt>
                <c:pt idx="28">
                  <c:v>25.640393332636201</c:v>
                </c:pt>
                <c:pt idx="29">
                  <c:v>26.349678418377398</c:v>
                </c:pt>
                <c:pt idx="30">
                  <c:v>25.431155539019102</c:v>
                </c:pt>
                <c:pt idx="32">
                  <c:v>27.445414146995102</c:v>
                </c:pt>
                <c:pt idx="33">
                  <c:v>27.353180204845302</c:v>
                </c:pt>
                <c:pt idx="34">
                  <c:v>28.447712730685797</c:v>
                </c:pt>
                <c:pt idx="36">
                  <c:v>36.323783672864003</c:v>
                </c:pt>
                <c:pt idx="37">
                  <c:v>36.509274633744596</c:v>
                </c:pt>
                <c:pt idx="38">
                  <c:v>38.874602968236999</c:v>
                </c:pt>
                <c:pt idx="40">
                  <c:v>20.767981316268997</c:v>
                </c:pt>
                <c:pt idx="41">
                  <c:v>22.185929805894698</c:v>
                </c:pt>
                <c:pt idx="42">
                  <c:v>25.012080509030799</c:v>
                </c:pt>
                <c:pt idx="44">
                  <c:v>24.902848083681199</c:v>
                </c:pt>
                <c:pt idx="45">
                  <c:v>23.589882144483099</c:v>
                </c:pt>
                <c:pt idx="46">
                  <c:v>26.529678619086798</c:v>
                </c:pt>
                <c:pt idx="48">
                  <c:v>37.177423364625902</c:v>
                </c:pt>
                <c:pt idx="49">
                  <c:v>37.799816444965501</c:v>
                </c:pt>
                <c:pt idx="50">
                  <c:v>40.480208601550402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4.8528394268917898</c:v>
                </c:pt>
                <c:pt idx="1">
                  <c:v>5.4292197423389803</c:v>
                </c:pt>
                <c:pt idx="2">
                  <c:v>5.5149786649344206</c:v>
                </c:pt>
                <c:pt idx="4">
                  <c:v>6.3170937445490907</c:v>
                </c:pt>
                <c:pt idx="5">
                  <c:v>7.4308478914107106</c:v>
                </c:pt>
                <c:pt idx="6">
                  <c:v>7.4337886443153502</c:v>
                </c:pt>
                <c:pt idx="8">
                  <c:v>6.3489439748024399</c:v>
                </c:pt>
                <c:pt idx="9">
                  <c:v>7.8326960550372595</c:v>
                </c:pt>
                <c:pt idx="10">
                  <c:v>7.4832232836670602</c:v>
                </c:pt>
                <c:pt idx="12">
                  <c:v>5.3408685686140798</c:v>
                </c:pt>
                <c:pt idx="13">
                  <c:v>6.3301351130930898</c:v>
                </c:pt>
                <c:pt idx="14">
                  <c:v>6.3153824846816695</c:v>
                </c:pt>
                <c:pt idx="16">
                  <c:v>6.785091571249489</c:v>
                </c:pt>
                <c:pt idx="17">
                  <c:v>7.0096915549527408</c:v>
                </c:pt>
                <c:pt idx="18">
                  <c:v>7.5843725455560396</c:v>
                </c:pt>
                <c:pt idx="20">
                  <c:v>8.0073697031412898</c:v>
                </c:pt>
                <c:pt idx="21">
                  <c:v>8.6538662691263806</c:v>
                </c:pt>
                <c:pt idx="22">
                  <c:v>5.8043155192676998</c:v>
                </c:pt>
                <c:pt idx="24">
                  <c:v>5.6297237658510806</c:v>
                </c:pt>
                <c:pt idx="25">
                  <c:v>6.4919942604770604</c:v>
                </c:pt>
                <c:pt idx="26">
                  <c:v>5.2076571368492601</c:v>
                </c:pt>
                <c:pt idx="28">
                  <c:v>6.19114379972621</c:v>
                </c:pt>
                <c:pt idx="29">
                  <c:v>7.7118338443880701</c:v>
                </c:pt>
                <c:pt idx="30">
                  <c:v>8.1392736478970207</c:v>
                </c:pt>
                <c:pt idx="32">
                  <c:v>6.9874147677669498</c:v>
                </c:pt>
                <c:pt idx="33">
                  <c:v>8.3475774757135497</c:v>
                </c:pt>
                <c:pt idx="34">
                  <c:v>8.0180062716354694</c:v>
                </c:pt>
                <c:pt idx="36">
                  <c:v>10.2154381524862</c:v>
                </c:pt>
                <c:pt idx="37">
                  <c:v>12.3645181504069</c:v>
                </c:pt>
                <c:pt idx="38">
                  <c:v>11.8781871340425</c:v>
                </c:pt>
                <c:pt idx="40">
                  <c:v>6.1181826349018698</c:v>
                </c:pt>
                <c:pt idx="41">
                  <c:v>7.0877867626138498</c:v>
                </c:pt>
                <c:pt idx="42">
                  <c:v>6.9729964907721902</c:v>
                </c:pt>
                <c:pt idx="44">
                  <c:v>4.5054233970414996</c:v>
                </c:pt>
                <c:pt idx="45">
                  <c:v>6.3647139042170302</c:v>
                </c:pt>
                <c:pt idx="46">
                  <c:v>5.8219050845515898</c:v>
                </c:pt>
                <c:pt idx="48">
                  <c:v>4.1785486568056598</c:v>
                </c:pt>
                <c:pt idx="49">
                  <c:v>4.79829327616293</c:v>
                </c:pt>
                <c:pt idx="50">
                  <c:v>4.3780552070234302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72.000995036132693</c:v>
                </c:pt>
                <c:pt idx="1">
                  <c:v>72.102491210015799</c:v>
                </c:pt>
                <c:pt idx="2">
                  <c:v>73.901271077825996</c:v>
                </c:pt>
                <c:pt idx="4">
                  <c:v>87.721294102550004</c:v>
                </c:pt>
                <c:pt idx="5">
                  <c:v>88.716252795057798</c:v>
                </c:pt>
                <c:pt idx="6">
                  <c:v>90.40697015868146</c:v>
                </c:pt>
                <c:pt idx="8">
                  <c:v>87.939087148214597</c:v>
                </c:pt>
                <c:pt idx="9">
                  <c:v>88.685872008459398</c:v>
                </c:pt>
                <c:pt idx="10">
                  <c:v>89.741343822047895</c:v>
                </c:pt>
                <c:pt idx="12">
                  <c:v>89.422994512851304</c:v>
                </c:pt>
                <c:pt idx="13">
                  <c:v>89.860828128848695</c:v>
                </c:pt>
                <c:pt idx="14">
                  <c:v>90.942653841685271</c:v>
                </c:pt>
                <c:pt idx="16">
                  <c:v>91.556645395372172</c:v>
                </c:pt>
                <c:pt idx="17">
                  <c:v>92.042190114872056</c:v>
                </c:pt>
                <c:pt idx="18">
                  <c:v>93.21136134525716</c:v>
                </c:pt>
                <c:pt idx="20">
                  <c:v>93.104422964160761</c:v>
                </c:pt>
                <c:pt idx="21">
                  <c:v>93.465538133797565</c:v>
                </c:pt>
                <c:pt idx="22">
                  <c:v>93.636153549055436</c:v>
                </c:pt>
                <c:pt idx="24">
                  <c:v>88.467674988456196</c:v>
                </c:pt>
                <c:pt idx="25">
                  <c:v>88.873589288519</c:v>
                </c:pt>
                <c:pt idx="26">
                  <c:v>87.543697479747905</c:v>
                </c:pt>
                <c:pt idx="28">
                  <c:v>86.116387665485803</c:v>
                </c:pt>
                <c:pt idx="29">
                  <c:v>87.745745683101902</c:v>
                </c:pt>
                <c:pt idx="30">
                  <c:v>90.436388720664098</c:v>
                </c:pt>
                <c:pt idx="32">
                  <c:v>89.255190356583</c:v>
                </c:pt>
                <c:pt idx="33">
                  <c:v>89.763116810493401</c:v>
                </c:pt>
                <c:pt idx="34">
                  <c:v>91.274759869286768</c:v>
                </c:pt>
                <c:pt idx="36">
                  <c:v>89.790145704902898</c:v>
                </c:pt>
                <c:pt idx="37">
                  <c:v>91.867774689632697</c:v>
                </c:pt>
                <c:pt idx="38">
                  <c:v>93.681603828607507</c:v>
                </c:pt>
                <c:pt idx="40">
                  <c:v>83.722912528885502</c:v>
                </c:pt>
                <c:pt idx="41">
                  <c:v>83.822861274918608</c:v>
                </c:pt>
                <c:pt idx="42">
                  <c:v>84.733823206803194</c:v>
                </c:pt>
                <c:pt idx="44">
                  <c:v>83.018902957945201</c:v>
                </c:pt>
                <c:pt idx="45">
                  <c:v>83.302161836639897</c:v>
                </c:pt>
                <c:pt idx="46">
                  <c:v>83.854223950752697</c:v>
                </c:pt>
                <c:pt idx="48">
                  <c:v>84.743938394526992</c:v>
                </c:pt>
                <c:pt idx="49">
                  <c:v>86.085377391489104</c:v>
                </c:pt>
                <c:pt idx="50">
                  <c:v>87.807121317231605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3.03541789971956</c:v>
                </c:pt>
                <c:pt idx="1">
                  <c:v>3.2592941494685501</c:v>
                </c:pt>
                <c:pt idx="2">
                  <c:v>3.8803386355365896</c:v>
                </c:pt>
                <c:pt idx="4">
                  <c:v>1.3755057401438902</c:v>
                </c:pt>
                <c:pt idx="5">
                  <c:v>1.7797165762348501</c:v>
                </c:pt>
                <c:pt idx="6">
                  <c:v>2.0537598036309599</c:v>
                </c:pt>
                <c:pt idx="8">
                  <c:v>1.1710580901179</c:v>
                </c:pt>
                <c:pt idx="9">
                  <c:v>2.25168703054708</c:v>
                </c:pt>
                <c:pt idx="10">
                  <c:v>3.6412091516281198</c:v>
                </c:pt>
                <c:pt idx="12">
                  <c:v>1.34238012243308</c:v>
                </c:pt>
                <c:pt idx="13">
                  <c:v>2.08735945570597</c:v>
                </c:pt>
                <c:pt idx="14">
                  <c:v>2.3136536007042201</c:v>
                </c:pt>
                <c:pt idx="16">
                  <c:v>1.5567164237541</c:v>
                </c:pt>
                <c:pt idx="17">
                  <c:v>1.8635994213784701</c:v>
                </c:pt>
                <c:pt idx="18">
                  <c:v>2.09403034210274</c:v>
                </c:pt>
                <c:pt idx="20">
                  <c:v>0.47816718579285999</c:v>
                </c:pt>
                <c:pt idx="21">
                  <c:v>0.43287162554684805</c:v>
                </c:pt>
                <c:pt idx="22">
                  <c:v>1.0799692998370298</c:v>
                </c:pt>
                <c:pt idx="24">
                  <c:v>2.1610667833386996</c:v>
                </c:pt>
                <c:pt idx="25">
                  <c:v>2.67115368426734</c:v>
                </c:pt>
                <c:pt idx="26">
                  <c:v>4.70560686460143</c:v>
                </c:pt>
                <c:pt idx="28">
                  <c:v>0.94693213641098706</c:v>
                </c:pt>
                <c:pt idx="29">
                  <c:v>1.08768851164734</c:v>
                </c:pt>
                <c:pt idx="30">
                  <c:v>0.98472690265857199</c:v>
                </c:pt>
                <c:pt idx="32">
                  <c:v>0.54572060917043896</c:v>
                </c:pt>
                <c:pt idx="33">
                  <c:v>0.98342190485477998</c:v>
                </c:pt>
                <c:pt idx="34">
                  <c:v>1.28366962085221</c:v>
                </c:pt>
                <c:pt idx="36">
                  <c:v>0.80226495021676991</c:v>
                </c:pt>
                <c:pt idx="37">
                  <c:v>0.87292784566213399</c:v>
                </c:pt>
                <c:pt idx="38">
                  <c:v>1.0730331392704799</c:v>
                </c:pt>
                <c:pt idx="40">
                  <c:v>1.9501171718401398</c:v>
                </c:pt>
                <c:pt idx="41">
                  <c:v>2.1874123306198801</c:v>
                </c:pt>
                <c:pt idx="42">
                  <c:v>3.0667384450194199</c:v>
                </c:pt>
                <c:pt idx="44">
                  <c:v>2.7945647717855198</c:v>
                </c:pt>
                <c:pt idx="45">
                  <c:v>3.2973121550706899</c:v>
                </c:pt>
                <c:pt idx="46">
                  <c:v>4.5385334348260402</c:v>
                </c:pt>
                <c:pt idx="48">
                  <c:v>2.4168633324219502</c:v>
                </c:pt>
                <c:pt idx="49">
                  <c:v>3.7666403844349898</c:v>
                </c:pt>
                <c:pt idx="50">
                  <c:v>3.32394439984812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93.930488935307366</c:v>
                </c:pt>
                <c:pt idx="1">
                  <c:v>92.590562699306886</c:v>
                </c:pt>
                <c:pt idx="2">
                  <c:v>90.162385330594844</c:v>
                </c:pt>
                <c:pt idx="4">
                  <c:v>96.79260448247679</c:v>
                </c:pt>
                <c:pt idx="5">
                  <c:v>96.442516730301364</c:v>
                </c:pt>
                <c:pt idx="6">
                  <c:v>96.193861402412608</c:v>
                </c:pt>
                <c:pt idx="8">
                  <c:v>97.344833281274163</c:v>
                </c:pt>
                <c:pt idx="9">
                  <c:v>97.547364833067576</c:v>
                </c:pt>
                <c:pt idx="10">
                  <c:v>97.247947275677205</c:v>
                </c:pt>
                <c:pt idx="12">
                  <c:v>98.210087589416759</c:v>
                </c:pt>
                <c:pt idx="13">
                  <c:v>97.615892569470716</c:v>
                </c:pt>
                <c:pt idx="14">
                  <c:v>97.361353160645265</c:v>
                </c:pt>
                <c:pt idx="16">
                  <c:v>97.222612545664546</c:v>
                </c:pt>
                <c:pt idx="17">
                  <c:v>97.006093002130314</c:v>
                </c:pt>
                <c:pt idx="18">
                  <c:v>97.087744629861504</c:v>
                </c:pt>
                <c:pt idx="20">
                  <c:v>97.597964652034122</c:v>
                </c:pt>
                <c:pt idx="21">
                  <c:v>97.428767707758112</c:v>
                </c:pt>
                <c:pt idx="22">
                  <c:v>97.34205394087958</c:v>
                </c:pt>
                <c:pt idx="24">
                  <c:v>97.315198326603976</c:v>
                </c:pt>
                <c:pt idx="25">
                  <c:v>96.894071637892424</c:v>
                </c:pt>
                <c:pt idx="26">
                  <c:v>96.539851632371565</c:v>
                </c:pt>
                <c:pt idx="28">
                  <c:v>98.188347347742308</c:v>
                </c:pt>
                <c:pt idx="29">
                  <c:v>98.266757173251463</c:v>
                </c:pt>
                <c:pt idx="30">
                  <c:v>98.275525857476893</c:v>
                </c:pt>
                <c:pt idx="32">
                  <c:v>97.596868462550475</c:v>
                </c:pt>
                <c:pt idx="33">
                  <c:v>96.431612828529026</c:v>
                </c:pt>
                <c:pt idx="34">
                  <c:v>96.626432681194913</c:v>
                </c:pt>
                <c:pt idx="36">
                  <c:v>98.567648572784137</c:v>
                </c:pt>
                <c:pt idx="37">
                  <c:v>98.165050074425736</c:v>
                </c:pt>
                <c:pt idx="38">
                  <c:v>97.327077954368193</c:v>
                </c:pt>
                <c:pt idx="40">
                  <c:v>91.035204226725028</c:v>
                </c:pt>
                <c:pt idx="41">
                  <c:v>89.820468440543294</c:v>
                </c:pt>
                <c:pt idx="42">
                  <c:v>88.955584486903092</c:v>
                </c:pt>
                <c:pt idx="44">
                  <c:v>90.919577524018308</c:v>
                </c:pt>
                <c:pt idx="45">
                  <c:v>90.841761542559183</c:v>
                </c:pt>
                <c:pt idx="46">
                  <c:v>90.766042936130106</c:v>
                </c:pt>
                <c:pt idx="48">
                  <c:v>95.718723654142195</c:v>
                </c:pt>
                <c:pt idx="49">
                  <c:v>94.995844887148905</c:v>
                </c:pt>
                <c:pt idx="50">
                  <c:v>93.67520609075558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40.570225049122499</c:v>
                </c:pt>
                <c:pt idx="1">
                  <c:v>40.348907515663903</c:v>
                </c:pt>
                <c:pt idx="2">
                  <c:v>40.617438458751501</c:v>
                </c:pt>
                <c:pt idx="4">
                  <c:v>57.055758890931898</c:v>
                </c:pt>
                <c:pt idx="5">
                  <c:v>56.480624935724798</c:v>
                </c:pt>
                <c:pt idx="6">
                  <c:v>56.6600518090832</c:v>
                </c:pt>
                <c:pt idx="8">
                  <c:v>65.383283415742795</c:v>
                </c:pt>
                <c:pt idx="9">
                  <c:v>63.670220597192198</c:v>
                </c:pt>
                <c:pt idx="10">
                  <c:v>64.590434494376709</c:v>
                </c:pt>
                <c:pt idx="12">
                  <c:v>66.612443463504306</c:v>
                </c:pt>
                <c:pt idx="13">
                  <c:v>64.787424498424201</c:v>
                </c:pt>
                <c:pt idx="14">
                  <c:v>64.888966042503199</c:v>
                </c:pt>
                <c:pt idx="16">
                  <c:v>69.786419701966494</c:v>
                </c:pt>
                <c:pt idx="17">
                  <c:v>68.478100125860493</c:v>
                </c:pt>
                <c:pt idx="18">
                  <c:v>68.830511739446493</c:v>
                </c:pt>
                <c:pt idx="20">
                  <c:v>67.029798515046608</c:v>
                </c:pt>
                <c:pt idx="21">
                  <c:v>68.900139041036695</c:v>
                </c:pt>
                <c:pt idx="22">
                  <c:v>71.822635264398997</c:v>
                </c:pt>
                <c:pt idx="24">
                  <c:v>66.037235398765404</c:v>
                </c:pt>
                <c:pt idx="25">
                  <c:v>65.669493471509</c:v>
                </c:pt>
                <c:pt idx="26">
                  <c:v>61.966516681512594</c:v>
                </c:pt>
                <c:pt idx="28">
                  <c:v>53.337918396712304</c:v>
                </c:pt>
                <c:pt idx="29">
                  <c:v>52.596544908689005</c:v>
                </c:pt>
                <c:pt idx="30">
                  <c:v>55.881232631089297</c:v>
                </c:pt>
                <c:pt idx="32">
                  <c:v>54.276640832650401</c:v>
                </c:pt>
                <c:pt idx="33">
                  <c:v>53.078937225079606</c:v>
                </c:pt>
                <c:pt idx="34">
                  <c:v>53.525371246113195</c:v>
                </c:pt>
                <c:pt idx="36">
                  <c:v>42.4486589293357</c:v>
                </c:pt>
                <c:pt idx="37">
                  <c:v>42.121054059818903</c:v>
                </c:pt>
                <c:pt idx="38">
                  <c:v>41.855780587057403</c:v>
                </c:pt>
                <c:pt idx="40">
                  <c:v>54.886631405874397</c:v>
                </c:pt>
                <c:pt idx="41">
                  <c:v>52.361732375790105</c:v>
                </c:pt>
                <c:pt idx="42">
                  <c:v>49.6820077619806</c:v>
                </c:pt>
                <c:pt idx="44">
                  <c:v>50.816066705436803</c:v>
                </c:pt>
                <c:pt idx="45">
                  <c:v>50.050253632868902</c:v>
                </c:pt>
                <c:pt idx="46">
                  <c:v>46.9641068122882</c:v>
                </c:pt>
                <c:pt idx="48">
                  <c:v>40.971103040673398</c:v>
                </c:pt>
                <c:pt idx="49">
                  <c:v>39.720627285925502</c:v>
                </c:pt>
                <c:pt idx="50">
                  <c:v>39.624913108809501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23.5425126603987</c:v>
                </c:pt>
                <c:pt idx="1">
                  <c:v>23.065069802544201</c:v>
                </c:pt>
                <c:pt idx="2">
                  <c:v>23.8885153186034</c:v>
                </c:pt>
                <c:pt idx="4">
                  <c:v>22.972935726924902</c:v>
                </c:pt>
                <c:pt idx="5">
                  <c:v>23.025063391687301</c:v>
                </c:pt>
                <c:pt idx="6">
                  <c:v>24.259369901651901</c:v>
                </c:pt>
                <c:pt idx="8">
                  <c:v>15.035801667551398</c:v>
                </c:pt>
                <c:pt idx="9">
                  <c:v>14.931268325682701</c:v>
                </c:pt>
                <c:pt idx="10">
                  <c:v>14.0264768923759</c:v>
                </c:pt>
                <c:pt idx="12">
                  <c:v>16.127302358299701</c:v>
                </c:pt>
                <c:pt idx="13">
                  <c:v>16.655909061625302</c:v>
                </c:pt>
                <c:pt idx="14">
                  <c:v>17.424651713796099</c:v>
                </c:pt>
                <c:pt idx="16">
                  <c:v>13.428417698401901</c:v>
                </c:pt>
                <c:pt idx="17">
                  <c:v>14.6907990126803</c:v>
                </c:pt>
                <c:pt idx="18">
                  <c:v>14.702446718151698</c:v>
                </c:pt>
                <c:pt idx="20">
                  <c:v>17.589087560179902</c:v>
                </c:pt>
                <c:pt idx="21">
                  <c:v>15.478661198087501</c:v>
                </c:pt>
                <c:pt idx="22">
                  <c:v>14.929233465551601</c:v>
                </c:pt>
                <c:pt idx="24">
                  <c:v>14.639649040500899</c:v>
                </c:pt>
                <c:pt idx="25">
                  <c:v>14.0409478722654</c:v>
                </c:pt>
                <c:pt idx="26">
                  <c:v>15.6639167967845</c:v>
                </c:pt>
                <c:pt idx="28">
                  <c:v>25.640393332636201</c:v>
                </c:pt>
                <c:pt idx="29">
                  <c:v>26.349678418377398</c:v>
                </c:pt>
                <c:pt idx="30">
                  <c:v>25.431155539019102</c:v>
                </c:pt>
                <c:pt idx="32">
                  <c:v>27.445414146995102</c:v>
                </c:pt>
                <c:pt idx="33">
                  <c:v>27.353180204845302</c:v>
                </c:pt>
                <c:pt idx="34">
                  <c:v>28.447712730685797</c:v>
                </c:pt>
                <c:pt idx="36">
                  <c:v>36.323783672864003</c:v>
                </c:pt>
                <c:pt idx="37">
                  <c:v>36.509274633744596</c:v>
                </c:pt>
                <c:pt idx="38">
                  <c:v>38.874602968236999</c:v>
                </c:pt>
                <c:pt idx="40">
                  <c:v>20.767981316268997</c:v>
                </c:pt>
                <c:pt idx="41">
                  <c:v>22.185929805894698</c:v>
                </c:pt>
                <c:pt idx="42">
                  <c:v>25.012080509030799</c:v>
                </c:pt>
                <c:pt idx="44">
                  <c:v>24.902848083681199</c:v>
                </c:pt>
                <c:pt idx="45">
                  <c:v>23.589882144483099</c:v>
                </c:pt>
                <c:pt idx="46">
                  <c:v>26.529678619086798</c:v>
                </c:pt>
                <c:pt idx="48">
                  <c:v>37.177423364625902</c:v>
                </c:pt>
                <c:pt idx="49">
                  <c:v>37.799816444965501</c:v>
                </c:pt>
                <c:pt idx="50">
                  <c:v>40.480208601550402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4.8528394268917898</c:v>
                </c:pt>
                <c:pt idx="1">
                  <c:v>5.4292197423389803</c:v>
                </c:pt>
                <c:pt idx="2">
                  <c:v>5.5149786649344206</c:v>
                </c:pt>
                <c:pt idx="4">
                  <c:v>6.3170937445490907</c:v>
                </c:pt>
                <c:pt idx="5">
                  <c:v>7.4308478914107106</c:v>
                </c:pt>
                <c:pt idx="6">
                  <c:v>7.4337886443153502</c:v>
                </c:pt>
                <c:pt idx="8">
                  <c:v>6.3489439748024399</c:v>
                </c:pt>
                <c:pt idx="9">
                  <c:v>7.8326960550372595</c:v>
                </c:pt>
                <c:pt idx="10">
                  <c:v>7.4832232836670602</c:v>
                </c:pt>
                <c:pt idx="12">
                  <c:v>5.3408685686140798</c:v>
                </c:pt>
                <c:pt idx="13">
                  <c:v>6.3301351130930898</c:v>
                </c:pt>
                <c:pt idx="14">
                  <c:v>6.3153824846816695</c:v>
                </c:pt>
                <c:pt idx="16">
                  <c:v>6.785091571249489</c:v>
                </c:pt>
                <c:pt idx="17">
                  <c:v>7.0096915549527408</c:v>
                </c:pt>
                <c:pt idx="18">
                  <c:v>7.5843725455560396</c:v>
                </c:pt>
                <c:pt idx="20">
                  <c:v>8.0073697031412898</c:v>
                </c:pt>
                <c:pt idx="21">
                  <c:v>8.6538662691263806</c:v>
                </c:pt>
                <c:pt idx="22">
                  <c:v>5.8043155192676998</c:v>
                </c:pt>
                <c:pt idx="24">
                  <c:v>5.6297237658510806</c:v>
                </c:pt>
                <c:pt idx="25">
                  <c:v>6.4919942604770604</c:v>
                </c:pt>
                <c:pt idx="26">
                  <c:v>5.2076571368492601</c:v>
                </c:pt>
                <c:pt idx="28">
                  <c:v>6.19114379972621</c:v>
                </c:pt>
                <c:pt idx="29">
                  <c:v>7.7118338443880701</c:v>
                </c:pt>
                <c:pt idx="30">
                  <c:v>8.1392736478970207</c:v>
                </c:pt>
                <c:pt idx="32">
                  <c:v>6.9874147677669498</c:v>
                </c:pt>
                <c:pt idx="33">
                  <c:v>8.3475774757135497</c:v>
                </c:pt>
                <c:pt idx="34">
                  <c:v>8.0180062716354694</c:v>
                </c:pt>
                <c:pt idx="36">
                  <c:v>10.2154381524862</c:v>
                </c:pt>
                <c:pt idx="37">
                  <c:v>12.3645181504069</c:v>
                </c:pt>
                <c:pt idx="38">
                  <c:v>11.8781871340425</c:v>
                </c:pt>
                <c:pt idx="40">
                  <c:v>6.1181826349018698</c:v>
                </c:pt>
                <c:pt idx="41">
                  <c:v>7.0877867626138498</c:v>
                </c:pt>
                <c:pt idx="42">
                  <c:v>6.9729964907721902</c:v>
                </c:pt>
                <c:pt idx="44">
                  <c:v>4.5054233970414996</c:v>
                </c:pt>
                <c:pt idx="45">
                  <c:v>6.3647139042170302</c:v>
                </c:pt>
                <c:pt idx="46">
                  <c:v>5.8219050845515898</c:v>
                </c:pt>
                <c:pt idx="48">
                  <c:v>4.1785486568056598</c:v>
                </c:pt>
                <c:pt idx="49">
                  <c:v>4.79829327616293</c:v>
                </c:pt>
                <c:pt idx="50">
                  <c:v>4.3780552070234302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27.999004963867304</c:v>
                </c:pt>
                <c:pt idx="1">
                  <c:v>27.897508789984197</c:v>
                </c:pt>
                <c:pt idx="2">
                  <c:v>26.098728922174004</c:v>
                </c:pt>
                <c:pt idx="4">
                  <c:v>12.278705897449999</c:v>
                </c:pt>
                <c:pt idx="5">
                  <c:v>11.2837472049422</c:v>
                </c:pt>
                <c:pt idx="6">
                  <c:v>9.5930298413185398</c:v>
                </c:pt>
                <c:pt idx="8">
                  <c:v>12.060912851785401</c:v>
                </c:pt>
                <c:pt idx="9">
                  <c:v>11.3141279915406</c:v>
                </c:pt>
                <c:pt idx="10">
                  <c:v>10.258656177952099</c:v>
                </c:pt>
                <c:pt idx="12">
                  <c:v>10.5770054871487</c:v>
                </c:pt>
                <c:pt idx="13">
                  <c:v>10.1391718711513</c:v>
                </c:pt>
                <c:pt idx="14">
                  <c:v>9.057346158314731</c:v>
                </c:pt>
                <c:pt idx="16">
                  <c:v>8.4433546046278298</c:v>
                </c:pt>
                <c:pt idx="17">
                  <c:v>7.9578098851279506</c:v>
                </c:pt>
                <c:pt idx="18">
                  <c:v>6.7886386547428401</c:v>
                </c:pt>
                <c:pt idx="20">
                  <c:v>6.8955770358392403</c:v>
                </c:pt>
                <c:pt idx="21">
                  <c:v>6.5344618662024399</c:v>
                </c:pt>
                <c:pt idx="22">
                  <c:v>6.3638464509445702</c:v>
                </c:pt>
                <c:pt idx="24">
                  <c:v>11.532325011543799</c:v>
                </c:pt>
                <c:pt idx="25">
                  <c:v>11.126410711481</c:v>
                </c:pt>
                <c:pt idx="26">
                  <c:v>12.4563025202521</c:v>
                </c:pt>
                <c:pt idx="28">
                  <c:v>13.883612334514201</c:v>
                </c:pt>
                <c:pt idx="29">
                  <c:v>12.2542543168981</c:v>
                </c:pt>
                <c:pt idx="30">
                  <c:v>9.5636112793359089</c:v>
                </c:pt>
                <c:pt idx="32">
                  <c:v>10.744809643417</c:v>
                </c:pt>
                <c:pt idx="33">
                  <c:v>10.236883189506599</c:v>
                </c:pt>
                <c:pt idx="34">
                  <c:v>8.7252401307132299</c:v>
                </c:pt>
                <c:pt idx="36">
                  <c:v>10.209854295097101</c:v>
                </c:pt>
                <c:pt idx="37">
                  <c:v>8.1322253103673088</c:v>
                </c:pt>
                <c:pt idx="38">
                  <c:v>6.3183961713924903</c:v>
                </c:pt>
                <c:pt idx="40">
                  <c:v>16.277087471114502</c:v>
                </c:pt>
                <c:pt idx="41">
                  <c:v>16.177138725081399</c:v>
                </c:pt>
                <c:pt idx="42">
                  <c:v>15.2661767931968</c:v>
                </c:pt>
                <c:pt idx="44">
                  <c:v>16.981097042054799</c:v>
                </c:pt>
                <c:pt idx="45">
                  <c:v>16.6978381633601</c:v>
                </c:pt>
                <c:pt idx="46">
                  <c:v>16.145776049247303</c:v>
                </c:pt>
                <c:pt idx="48">
                  <c:v>15.256061605473</c:v>
                </c:pt>
                <c:pt idx="49">
                  <c:v>13.914622608510898</c:v>
                </c:pt>
                <c:pt idx="50">
                  <c:v>12.1928786827684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3.03541789971956</c:v>
                </c:pt>
                <c:pt idx="1">
                  <c:v>3.2592941494685501</c:v>
                </c:pt>
                <c:pt idx="2">
                  <c:v>3.8803386355365896</c:v>
                </c:pt>
                <c:pt idx="4">
                  <c:v>1.3755057401438902</c:v>
                </c:pt>
                <c:pt idx="5">
                  <c:v>1.7797165762348501</c:v>
                </c:pt>
                <c:pt idx="6">
                  <c:v>2.0537598036309599</c:v>
                </c:pt>
                <c:pt idx="8">
                  <c:v>1.1710580901179</c:v>
                </c:pt>
                <c:pt idx="9">
                  <c:v>2.25168703054708</c:v>
                </c:pt>
                <c:pt idx="10">
                  <c:v>3.6412091516281198</c:v>
                </c:pt>
                <c:pt idx="12">
                  <c:v>1.34238012243308</c:v>
                </c:pt>
                <c:pt idx="13">
                  <c:v>2.08735945570597</c:v>
                </c:pt>
                <c:pt idx="14">
                  <c:v>2.3136536007042201</c:v>
                </c:pt>
                <c:pt idx="16">
                  <c:v>1.5567164237541</c:v>
                </c:pt>
                <c:pt idx="17">
                  <c:v>1.8635994213784701</c:v>
                </c:pt>
                <c:pt idx="18">
                  <c:v>2.09403034210274</c:v>
                </c:pt>
                <c:pt idx="20">
                  <c:v>0.47816718579285999</c:v>
                </c:pt>
                <c:pt idx="21">
                  <c:v>0.43287162554684805</c:v>
                </c:pt>
                <c:pt idx="22">
                  <c:v>1.0799692998370298</c:v>
                </c:pt>
                <c:pt idx="24">
                  <c:v>2.1610667833386996</c:v>
                </c:pt>
                <c:pt idx="25">
                  <c:v>2.67115368426734</c:v>
                </c:pt>
                <c:pt idx="26">
                  <c:v>4.70560686460143</c:v>
                </c:pt>
                <c:pt idx="28">
                  <c:v>0.94693213641098706</c:v>
                </c:pt>
                <c:pt idx="29">
                  <c:v>1.08768851164734</c:v>
                </c:pt>
                <c:pt idx="30">
                  <c:v>0.98472690265857199</c:v>
                </c:pt>
                <c:pt idx="32">
                  <c:v>0.54572060917043896</c:v>
                </c:pt>
                <c:pt idx="33">
                  <c:v>0.98342190485477998</c:v>
                </c:pt>
                <c:pt idx="34">
                  <c:v>1.28366962085221</c:v>
                </c:pt>
                <c:pt idx="36">
                  <c:v>0.80226495021676991</c:v>
                </c:pt>
                <c:pt idx="37">
                  <c:v>0.87292784566213399</c:v>
                </c:pt>
                <c:pt idx="38">
                  <c:v>1.0730331392704799</c:v>
                </c:pt>
                <c:pt idx="40">
                  <c:v>1.9501171718401398</c:v>
                </c:pt>
                <c:pt idx="41">
                  <c:v>2.1874123306198801</c:v>
                </c:pt>
                <c:pt idx="42">
                  <c:v>3.0667384450194199</c:v>
                </c:pt>
                <c:pt idx="44">
                  <c:v>2.7945647717855198</c:v>
                </c:pt>
                <c:pt idx="45">
                  <c:v>3.2973121550706899</c:v>
                </c:pt>
                <c:pt idx="46">
                  <c:v>4.5385334348260402</c:v>
                </c:pt>
                <c:pt idx="48">
                  <c:v>2.4168633324219502</c:v>
                </c:pt>
                <c:pt idx="49">
                  <c:v>3.7666403844349898</c:v>
                </c:pt>
                <c:pt idx="50">
                  <c:v>3.32394439984812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6.0695110646926302</c:v>
                </c:pt>
                <c:pt idx="1">
                  <c:v>7.40943730069311</c:v>
                </c:pt>
                <c:pt idx="2">
                  <c:v>9.8376146694051503</c:v>
                </c:pt>
                <c:pt idx="4">
                  <c:v>3.2073955175232101</c:v>
                </c:pt>
                <c:pt idx="5">
                  <c:v>3.55748326969863</c:v>
                </c:pt>
                <c:pt idx="6">
                  <c:v>3.80613859758739</c:v>
                </c:pt>
                <c:pt idx="8">
                  <c:v>2.6551667187258401</c:v>
                </c:pt>
                <c:pt idx="9">
                  <c:v>2.45263516693243</c:v>
                </c:pt>
                <c:pt idx="10">
                  <c:v>2.7520527243227901</c:v>
                </c:pt>
                <c:pt idx="12">
                  <c:v>1.78991241058324</c:v>
                </c:pt>
                <c:pt idx="13">
                  <c:v>2.38410743052928</c:v>
                </c:pt>
                <c:pt idx="14">
                  <c:v>2.6386468393547298</c:v>
                </c:pt>
                <c:pt idx="16">
                  <c:v>2.77738745433546</c:v>
                </c:pt>
                <c:pt idx="17">
                  <c:v>2.9939069978696899</c:v>
                </c:pt>
                <c:pt idx="18">
                  <c:v>2.9122553701384901</c:v>
                </c:pt>
                <c:pt idx="20">
                  <c:v>2.4020353479658798</c:v>
                </c:pt>
                <c:pt idx="21">
                  <c:v>2.57123229224189</c:v>
                </c:pt>
                <c:pt idx="22">
                  <c:v>2.65794605912042</c:v>
                </c:pt>
                <c:pt idx="24">
                  <c:v>2.68480167339602</c:v>
                </c:pt>
                <c:pt idx="25">
                  <c:v>3.1059283621075702</c:v>
                </c:pt>
                <c:pt idx="26">
                  <c:v>3.4601483676284301</c:v>
                </c:pt>
                <c:pt idx="28">
                  <c:v>1.8116526522576899</c:v>
                </c:pt>
                <c:pt idx="29">
                  <c:v>1.7332428267485398</c:v>
                </c:pt>
                <c:pt idx="30">
                  <c:v>1.72447414252311</c:v>
                </c:pt>
                <c:pt idx="32">
                  <c:v>2.4031315374495201</c:v>
                </c:pt>
                <c:pt idx="33">
                  <c:v>3.5683871714709698</c:v>
                </c:pt>
                <c:pt idx="34">
                  <c:v>3.3735673188050903</c:v>
                </c:pt>
                <c:pt idx="36">
                  <c:v>1.43235142721586</c:v>
                </c:pt>
                <c:pt idx="37">
                  <c:v>1.8349499255742701</c:v>
                </c:pt>
                <c:pt idx="38">
                  <c:v>2.6729220456318101</c:v>
                </c:pt>
                <c:pt idx="40">
                  <c:v>8.9647957732749699</c:v>
                </c:pt>
                <c:pt idx="41">
                  <c:v>10.1795315594567</c:v>
                </c:pt>
                <c:pt idx="42">
                  <c:v>11.044415513096901</c:v>
                </c:pt>
                <c:pt idx="44">
                  <c:v>9.0804224759816901</c:v>
                </c:pt>
                <c:pt idx="45">
                  <c:v>9.1582384574408202</c:v>
                </c:pt>
                <c:pt idx="46">
                  <c:v>9.2339570638698998</c:v>
                </c:pt>
                <c:pt idx="48">
                  <c:v>4.28127634585781</c:v>
                </c:pt>
                <c:pt idx="49">
                  <c:v>5.0041551128510902</c:v>
                </c:pt>
                <c:pt idx="50">
                  <c:v>6.3247939092444199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40.570225049122499</c:v>
                </c:pt>
                <c:pt idx="1">
                  <c:v>40.348907515663903</c:v>
                </c:pt>
                <c:pt idx="2">
                  <c:v>40.617438458751501</c:v>
                </c:pt>
                <c:pt idx="4">
                  <c:v>57.055758890931898</c:v>
                </c:pt>
                <c:pt idx="5">
                  <c:v>56.480624935724798</c:v>
                </c:pt>
                <c:pt idx="6">
                  <c:v>56.6600518090832</c:v>
                </c:pt>
                <c:pt idx="8">
                  <c:v>65.383283415742795</c:v>
                </c:pt>
                <c:pt idx="9">
                  <c:v>63.670220597192198</c:v>
                </c:pt>
                <c:pt idx="10">
                  <c:v>64.590434494376709</c:v>
                </c:pt>
                <c:pt idx="12">
                  <c:v>66.612443463504306</c:v>
                </c:pt>
                <c:pt idx="13">
                  <c:v>64.787424498424201</c:v>
                </c:pt>
                <c:pt idx="14">
                  <c:v>64.888966042503199</c:v>
                </c:pt>
                <c:pt idx="16">
                  <c:v>69.786419701966494</c:v>
                </c:pt>
                <c:pt idx="17">
                  <c:v>68.478100125860493</c:v>
                </c:pt>
                <c:pt idx="18">
                  <c:v>68.830511739446493</c:v>
                </c:pt>
                <c:pt idx="20">
                  <c:v>67.029798515046608</c:v>
                </c:pt>
                <c:pt idx="21">
                  <c:v>68.900139041036695</c:v>
                </c:pt>
                <c:pt idx="22">
                  <c:v>71.822635264398997</c:v>
                </c:pt>
                <c:pt idx="24">
                  <c:v>66.037235398765404</c:v>
                </c:pt>
                <c:pt idx="25">
                  <c:v>65.669493471509</c:v>
                </c:pt>
                <c:pt idx="26">
                  <c:v>61.966516681512594</c:v>
                </c:pt>
                <c:pt idx="28">
                  <c:v>53.337918396712304</c:v>
                </c:pt>
                <c:pt idx="29">
                  <c:v>52.596544908689005</c:v>
                </c:pt>
                <c:pt idx="30">
                  <c:v>55.881232631089297</c:v>
                </c:pt>
                <c:pt idx="32">
                  <c:v>54.276640832650401</c:v>
                </c:pt>
                <c:pt idx="33">
                  <c:v>53.078937225079606</c:v>
                </c:pt>
                <c:pt idx="34">
                  <c:v>53.525371246113195</c:v>
                </c:pt>
                <c:pt idx="36">
                  <c:v>42.4486589293357</c:v>
                </c:pt>
                <c:pt idx="37">
                  <c:v>42.121054059818903</c:v>
                </c:pt>
                <c:pt idx="38">
                  <c:v>41.855780587057403</c:v>
                </c:pt>
                <c:pt idx="40">
                  <c:v>54.886631405874397</c:v>
                </c:pt>
                <c:pt idx="41">
                  <c:v>52.361732375790105</c:v>
                </c:pt>
                <c:pt idx="42">
                  <c:v>49.6820077619806</c:v>
                </c:pt>
                <c:pt idx="44">
                  <c:v>50.816066705436803</c:v>
                </c:pt>
                <c:pt idx="45">
                  <c:v>50.050253632868902</c:v>
                </c:pt>
                <c:pt idx="46">
                  <c:v>46.9641068122882</c:v>
                </c:pt>
                <c:pt idx="48">
                  <c:v>40.971103040673398</c:v>
                </c:pt>
                <c:pt idx="49">
                  <c:v>39.720627285925502</c:v>
                </c:pt>
                <c:pt idx="50">
                  <c:v>39.624913108809501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23.5425126603987</c:v>
                </c:pt>
                <c:pt idx="1">
                  <c:v>23.065069802544201</c:v>
                </c:pt>
                <c:pt idx="2">
                  <c:v>23.8885153186034</c:v>
                </c:pt>
                <c:pt idx="4">
                  <c:v>22.972935726924902</c:v>
                </c:pt>
                <c:pt idx="5">
                  <c:v>23.025063391687301</c:v>
                </c:pt>
                <c:pt idx="6">
                  <c:v>24.259369901651901</c:v>
                </c:pt>
                <c:pt idx="8">
                  <c:v>15.035801667551398</c:v>
                </c:pt>
                <c:pt idx="9">
                  <c:v>14.931268325682701</c:v>
                </c:pt>
                <c:pt idx="10">
                  <c:v>14.0264768923759</c:v>
                </c:pt>
                <c:pt idx="12">
                  <c:v>16.127302358299701</c:v>
                </c:pt>
                <c:pt idx="13">
                  <c:v>16.655909061625302</c:v>
                </c:pt>
                <c:pt idx="14">
                  <c:v>17.424651713796099</c:v>
                </c:pt>
                <c:pt idx="16">
                  <c:v>13.428417698401901</c:v>
                </c:pt>
                <c:pt idx="17">
                  <c:v>14.6907990126803</c:v>
                </c:pt>
                <c:pt idx="18">
                  <c:v>14.702446718151698</c:v>
                </c:pt>
                <c:pt idx="20">
                  <c:v>17.589087560179902</c:v>
                </c:pt>
                <c:pt idx="21">
                  <c:v>15.478661198087501</c:v>
                </c:pt>
                <c:pt idx="22">
                  <c:v>14.929233465551601</c:v>
                </c:pt>
                <c:pt idx="24">
                  <c:v>14.639649040500899</c:v>
                </c:pt>
                <c:pt idx="25">
                  <c:v>14.0409478722654</c:v>
                </c:pt>
                <c:pt idx="26">
                  <c:v>15.6639167967845</c:v>
                </c:pt>
                <c:pt idx="28">
                  <c:v>25.640393332636201</c:v>
                </c:pt>
                <c:pt idx="29">
                  <c:v>26.349678418377398</c:v>
                </c:pt>
                <c:pt idx="30">
                  <c:v>25.431155539019102</c:v>
                </c:pt>
                <c:pt idx="32">
                  <c:v>27.445414146995102</c:v>
                </c:pt>
                <c:pt idx="33">
                  <c:v>27.353180204845302</c:v>
                </c:pt>
                <c:pt idx="34">
                  <c:v>28.447712730685797</c:v>
                </c:pt>
                <c:pt idx="36">
                  <c:v>36.323783672864003</c:v>
                </c:pt>
                <c:pt idx="37">
                  <c:v>36.509274633744596</c:v>
                </c:pt>
                <c:pt idx="38">
                  <c:v>38.874602968236999</c:v>
                </c:pt>
                <c:pt idx="40">
                  <c:v>20.767981316268997</c:v>
                </c:pt>
                <c:pt idx="41">
                  <c:v>22.185929805894698</c:v>
                </c:pt>
                <c:pt idx="42">
                  <c:v>25.012080509030799</c:v>
                </c:pt>
                <c:pt idx="44">
                  <c:v>24.902848083681199</c:v>
                </c:pt>
                <c:pt idx="45">
                  <c:v>23.589882144483099</c:v>
                </c:pt>
                <c:pt idx="46">
                  <c:v>26.529678619086798</c:v>
                </c:pt>
                <c:pt idx="48">
                  <c:v>37.177423364625902</c:v>
                </c:pt>
                <c:pt idx="49">
                  <c:v>37.799816444965501</c:v>
                </c:pt>
                <c:pt idx="50">
                  <c:v>40.480208601550402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4.8528394268917898</c:v>
                </c:pt>
                <c:pt idx="1">
                  <c:v>5.4292197423389803</c:v>
                </c:pt>
                <c:pt idx="2">
                  <c:v>5.5149786649344206</c:v>
                </c:pt>
                <c:pt idx="4">
                  <c:v>6.3170937445490907</c:v>
                </c:pt>
                <c:pt idx="5">
                  <c:v>7.4308478914107106</c:v>
                </c:pt>
                <c:pt idx="6">
                  <c:v>7.4337886443153502</c:v>
                </c:pt>
                <c:pt idx="8">
                  <c:v>6.3489439748024399</c:v>
                </c:pt>
                <c:pt idx="9">
                  <c:v>7.8326960550372595</c:v>
                </c:pt>
                <c:pt idx="10">
                  <c:v>7.4832232836670602</c:v>
                </c:pt>
                <c:pt idx="12">
                  <c:v>5.3408685686140798</c:v>
                </c:pt>
                <c:pt idx="13">
                  <c:v>6.3301351130930898</c:v>
                </c:pt>
                <c:pt idx="14">
                  <c:v>6.3153824846816695</c:v>
                </c:pt>
                <c:pt idx="16">
                  <c:v>6.785091571249489</c:v>
                </c:pt>
                <c:pt idx="17">
                  <c:v>7.0096915549527408</c:v>
                </c:pt>
                <c:pt idx="18">
                  <c:v>7.5843725455560396</c:v>
                </c:pt>
                <c:pt idx="20">
                  <c:v>8.0073697031412898</c:v>
                </c:pt>
                <c:pt idx="21">
                  <c:v>8.6538662691263806</c:v>
                </c:pt>
                <c:pt idx="22">
                  <c:v>5.8043155192676998</c:v>
                </c:pt>
                <c:pt idx="24">
                  <c:v>5.6297237658510806</c:v>
                </c:pt>
                <c:pt idx="25">
                  <c:v>6.4919942604770604</c:v>
                </c:pt>
                <c:pt idx="26">
                  <c:v>5.2076571368492601</c:v>
                </c:pt>
                <c:pt idx="28">
                  <c:v>6.19114379972621</c:v>
                </c:pt>
                <c:pt idx="29">
                  <c:v>7.7118338443880701</c:v>
                </c:pt>
                <c:pt idx="30">
                  <c:v>8.1392736478970207</c:v>
                </c:pt>
                <c:pt idx="32">
                  <c:v>6.9874147677669498</c:v>
                </c:pt>
                <c:pt idx="33">
                  <c:v>8.3475774757135497</c:v>
                </c:pt>
                <c:pt idx="34">
                  <c:v>8.0180062716354694</c:v>
                </c:pt>
                <c:pt idx="36">
                  <c:v>10.2154381524862</c:v>
                </c:pt>
                <c:pt idx="37">
                  <c:v>12.3645181504069</c:v>
                </c:pt>
                <c:pt idx="38">
                  <c:v>11.8781871340425</c:v>
                </c:pt>
                <c:pt idx="40">
                  <c:v>6.1181826349018698</c:v>
                </c:pt>
                <c:pt idx="41">
                  <c:v>7.0877867626138498</c:v>
                </c:pt>
                <c:pt idx="42">
                  <c:v>6.9729964907721902</c:v>
                </c:pt>
                <c:pt idx="44">
                  <c:v>4.5054233970414996</c:v>
                </c:pt>
                <c:pt idx="45">
                  <c:v>6.3647139042170302</c:v>
                </c:pt>
                <c:pt idx="46">
                  <c:v>5.8219050845515898</c:v>
                </c:pt>
                <c:pt idx="48">
                  <c:v>4.1785486568056598</c:v>
                </c:pt>
                <c:pt idx="49">
                  <c:v>4.79829327616293</c:v>
                </c:pt>
                <c:pt idx="50">
                  <c:v>4.3780552070234302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27.999004963867304</c:v>
                </c:pt>
                <c:pt idx="1">
                  <c:v>27.897508789984197</c:v>
                </c:pt>
                <c:pt idx="2">
                  <c:v>26.098728922174004</c:v>
                </c:pt>
                <c:pt idx="4">
                  <c:v>12.278705897449999</c:v>
                </c:pt>
                <c:pt idx="5">
                  <c:v>11.2837472049422</c:v>
                </c:pt>
                <c:pt idx="6">
                  <c:v>9.5930298413185398</c:v>
                </c:pt>
                <c:pt idx="8">
                  <c:v>12.060912851785401</c:v>
                </c:pt>
                <c:pt idx="9">
                  <c:v>11.3141279915406</c:v>
                </c:pt>
                <c:pt idx="10">
                  <c:v>10.258656177952099</c:v>
                </c:pt>
                <c:pt idx="12">
                  <c:v>10.5770054871487</c:v>
                </c:pt>
                <c:pt idx="13">
                  <c:v>10.1391718711513</c:v>
                </c:pt>
                <c:pt idx="14">
                  <c:v>9.057346158314731</c:v>
                </c:pt>
                <c:pt idx="16">
                  <c:v>8.4433546046278298</c:v>
                </c:pt>
                <c:pt idx="17">
                  <c:v>7.9578098851279506</c:v>
                </c:pt>
                <c:pt idx="18">
                  <c:v>6.7886386547428401</c:v>
                </c:pt>
                <c:pt idx="20">
                  <c:v>6.8955770358392403</c:v>
                </c:pt>
                <c:pt idx="21">
                  <c:v>6.5344618662024399</c:v>
                </c:pt>
                <c:pt idx="22">
                  <c:v>6.3638464509445702</c:v>
                </c:pt>
                <c:pt idx="24">
                  <c:v>11.532325011543799</c:v>
                </c:pt>
                <c:pt idx="25">
                  <c:v>11.126410711481</c:v>
                </c:pt>
                <c:pt idx="26">
                  <c:v>12.4563025202521</c:v>
                </c:pt>
                <c:pt idx="28">
                  <c:v>13.883612334514201</c:v>
                </c:pt>
                <c:pt idx="29">
                  <c:v>12.2542543168981</c:v>
                </c:pt>
                <c:pt idx="30">
                  <c:v>9.5636112793359089</c:v>
                </c:pt>
                <c:pt idx="32">
                  <c:v>10.744809643417</c:v>
                </c:pt>
                <c:pt idx="33">
                  <c:v>10.236883189506599</c:v>
                </c:pt>
                <c:pt idx="34">
                  <c:v>8.7252401307132299</c:v>
                </c:pt>
                <c:pt idx="36">
                  <c:v>10.209854295097101</c:v>
                </c:pt>
                <c:pt idx="37">
                  <c:v>8.1322253103673088</c:v>
                </c:pt>
                <c:pt idx="38">
                  <c:v>6.3183961713924903</c:v>
                </c:pt>
                <c:pt idx="40">
                  <c:v>16.277087471114502</c:v>
                </c:pt>
                <c:pt idx="41">
                  <c:v>16.177138725081399</c:v>
                </c:pt>
                <c:pt idx="42">
                  <c:v>15.2661767931968</c:v>
                </c:pt>
                <c:pt idx="44">
                  <c:v>16.981097042054799</c:v>
                </c:pt>
                <c:pt idx="45">
                  <c:v>16.6978381633601</c:v>
                </c:pt>
                <c:pt idx="46">
                  <c:v>16.145776049247303</c:v>
                </c:pt>
                <c:pt idx="48">
                  <c:v>15.256061605473</c:v>
                </c:pt>
                <c:pt idx="49">
                  <c:v>13.914622608510898</c:v>
                </c:pt>
                <c:pt idx="50">
                  <c:v>12.1928786827684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3.03541789971956</c:v>
                </c:pt>
                <c:pt idx="1">
                  <c:v>3.2592941494685501</c:v>
                </c:pt>
                <c:pt idx="2">
                  <c:v>3.8803386355365896</c:v>
                </c:pt>
                <c:pt idx="4">
                  <c:v>1.3755057401438902</c:v>
                </c:pt>
                <c:pt idx="5">
                  <c:v>1.7797165762348501</c:v>
                </c:pt>
                <c:pt idx="6">
                  <c:v>2.0537598036309599</c:v>
                </c:pt>
                <c:pt idx="8">
                  <c:v>1.1710580901179</c:v>
                </c:pt>
                <c:pt idx="9">
                  <c:v>2.25168703054708</c:v>
                </c:pt>
                <c:pt idx="10">
                  <c:v>3.6412091516281198</c:v>
                </c:pt>
                <c:pt idx="12">
                  <c:v>1.34238012243308</c:v>
                </c:pt>
                <c:pt idx="13">
                  <c:v>2.08735945570597</c:v>
                </c:pt>
                <c:pt idx="14">
                  <c:v>2.3136536007042201</c:v>
                </c:pt>
                <c:pt idx="16">
                  <c:v>1.5567164237541</c:v>
                </c:pt>
                <c:pt idx="17">
                  <c:v>1.8635994213784701</c:v>
                </c:pt>
                <c:pt idx="18">
                  <c:v>2.09403034210274</c:v>
                </c:pt>
                <c:pt idx="20">
                  <c:v>0.47816718579285999</c:v>
                </c:pt>
                <c:pt idx="21">
                  <c:v>0.43287162554684805</c:v>
                </c:pt>
                <c:pt idx="22">
                  <c:v>1.0799692998370298</c:v>
                </c:pt>
                <c:pt idx="24">
                  <c:v>2.1610667833386996</c:v>
                </c:pt>
                <c:pt idx="25">
                  <c:v>2.67115368426734</c:v>
                </c:pt>
                <c:pt idx="26">
                  <c:v>4.70560686460143</c:v>
                </c:pt>
                <c:pt idx="28">
                  <c:v>0.94693213641098706</c:v>
                </c:pt>
                <c:pt idx="29">
                  <c:v>1.08768851164734</c:v>
                </c:pt>
                <c:pt idx="30">
                  <c:v>0.98472690265857199</c:v>
                </c:pt>
                <c:pt idx="32">
                  <c:v>0.54572060917043896</c:v>
                </c:pt>
                <c:pt idx="33">
                  <c:v>0.98342190485477998</c:v>
                </c:pt>
                <c:pt idx="34">
                  <c:v>1.28366962085221</c:v>
                </c:pt>
                <c:pt idx="36">
                  <c:v>0.80226495021676991</c:v>
                </c:pt>
                <c:pt idx="37">
                  <c:v>0.87292784566213399</c:v>
                </c:pt>
                <c:pt idx="38">
                  <c:v>1.0730331392704799</c:v>
                </c:pt>
                <c:pt idx="40">
                  <c:v>1.9501171718401398</c:v>
                </c:pt>
                <c:pt idx="41">
                  <c:v>2.1874123306198801</c:v>
                </c:pt>
                <c:pt idx="42">
                  <c:v>3.0667384450194199</c:v>
                </c:pt>
                <c:pt idx="44">
                  <c:v>2.7945647717855198</c:v>
                </c:pt>
                <c:pt idx="45">
                  <c:v>3.2973121550706899</c:v>
                </c:pt>
                <c:pt idx="46">
                  <c:v>4.5385334348260402</c:v>
                </c:pt>
                <c:pt idx="48">
                  <c:v>2.4168633324219502</c:v>
                </c:pt>
                <c:pt idx="49">
                  <c:v>3.7666403844349898</c:v>
                </c:pt>
                <c:pt idx="50">
                  <c:v>3.32394439984812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6.0695110646926302</c:v>
                </c:pt>
                <c:pt idx="1">
                  <c:v>7.40943730069311</c:v>
                </c:pt>
                <c:pt idx="2">
                  <c:v>9.8376146694051503</c:v>
                </c:pt>
                <c:pt idx="4">
                  <c:v>3.2073955175232101</c:v>
                </c:pt>
                <c:pt idx="5">
                  <c:v>3.55748326969863</c:v>
                </c:pt>
                <c:pt idx="6">
                  <c:v>3.80613859758739</c:v>
                </c:pt>
                <c:pt idx="8">
                  <c:v>2.6551667187258401</c:v>
                </c:pt>
                <c:pt idx="9">
                  <c:v>2.45263516693243</c:v>
                </c:pt>
                <c:pt idx="10">
                  <c:v>2.7520527243227901</c:v>
                </c:pt>
                <c:pt idx="12">
                  <c:v>1.78991241058324</c:v>
                </c:pt>
                <c:pt idx="13">
                  <c:v>2.38410743052928</c:v>
                </c:pt>
                <c:pt idx="14">
                  <c:v>2.6386468393547298</c:v>
                </c:pt>
                <c:pt idx="16">
                  <c:v>2.77738745433546</c:v>
                </c:pt>
                <c:pt idx="17">
                  <c:v>2.9939069978696899</c:v>
                </c:pt>
                <c:pt idx="18">
                  <c:v>2.9122553701384901</c:v>
                </c:pt>
                <c:pt idx="20">
                  <c:v>2.4020353479658798</c:v>
                </c:pt>
                <c:pt idx="21">
                  <c:v>2.57123229224189</c:v>
                </c:pt>
                <c:pt idx="22">
                  <c:v>2.65794605912042</c:v>
                </c:pt>
                <c:pt idx="24">
                  <c:v>2.68480167339602</c:v>
                </c:pt>
                <c:pt idx="25">
                  <c:v>3.1059283621075702</c:v>
                </c:pt>
                <c:pt idx="26">
                  <c:v>3.4601483676284301</c:v>
                </c:pt>
                <c:pt idx="28">
                  <c:v>1.8116526522576899</c:v>
                </c:pt>
                <c:pt idx="29">
                  <c:v>1.7332428267485398</c:v>
                </c:pt>
                <c:pt idx="30">
                  <c:v>1.72447414252311</c:v>
                </c:pt>
                <c:pt idx="32">
                  <c:v>2.4031315374495201</c:v>
                </c:pt>
                <c:pt idx="33">
                  <c:v>3.5683871714709698</c:v>
                </c:pt>
                <c:pt idx="34">
                  <c:v>3.3735673188050903</c:v>
                </c:pt>
                <c:pt idx="36">
                  <c:v>1.43235142721586</c:v>
                </c:pt>
                <c:pt idx="37">
                  <c:v>1.8349499255742701</c:v>
                </c:pt>
                <c:pt idx="38">
                  <c:v>2.6729220456318101</c:v>
                </c:pt>
                <c:pt idx="40">
                  <c:v>8.9647957732749699</c:v>
                </c:pt>
                <c:pt idx="41">
                  <c:v>10.1795315594567</c:v>
                </c:pt>
                <c:pt idx="42">
                  <c:v>11.044415513096901</c:v>
                </c:pt>
                <c:pt idx="44">
                  <c:v>9.0804224759816901</c:v>
                </c:pt>
                <c:pt idx="45">
                  <c:v>9.1582384574408202</c:v>
                </c:pt>
                <c:pt idx="46">
                  <c:v>9.2339570638698998</c:v>
                </c:pt>
                <c:pt idx="48">
                  <c:v>4.28127634585781</c:v>
                </c:pt>
                <c:pt idx="49">
                  <c:v>5.0041551128510902</c:v>
                </c:pt>
                <c:pt idx="50">
                  <c:v>6.3247939092444199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fManager/prof.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13.8661901678934</c:v>
                </c:pt>
                <c:pt idx="1">
                  <c:v>14.446268423830698</c:v>
                </c:pt>
                <c:pt idx="2">
                  <c:v>15.394298059264599</c:v>
                </c:pt>
                <c:pt idx="4">
                  <c:v>66.124246120578505</c:v>
                </c:pt>
                <c:pt idx="5">
                  <c:v>66.432728049489</c:v>
                </c:pt>
                <c:pt idx="6">
                  <c:v>66.069061974342304</c:v>
                </c:pt>
                <c:pt idx="8">
                  <c:v>67.973710335293305</c:v>
                </c:pt>
                <c:pt idx="9">
                  <c:v>70.521642476017092</c:v>
                </c:pt>
                <c:pt idx="10">
                  <c:v>64.318400586067</c:v>
                </c:pt>
                <c:pt idx="12">
                  <c:v>60.384897427950101</c:v>
                </c:pt>
                <c:pt idx="13">
                  <c:v>57.840680244014401</c:v>
                </c:pt>
                <c:pt idx="14">
                  <c:v>55.522898462049</c:v>
                </c:pt>
                <c:pt idx="16">
                  <c:v>75.607976395515692</c:v>
                </c:pt>
                <c:pt idx="17">
                  <c:v>75.224098883599297</c:v>
                </c:pt>
                <c:pt idx="18">
                  <c:v>72.494265120858401</c:v>
                </c:pt>
                <c:pt idx="20">
                  <c:v>90.05186371267861</c:v>
                </c:pt>
                <c:pt idx="21">
                  <c:v>90.4660611163483</c:v>
                </c:pt>
                <c:pt idx="22">
                  <c:v>91.008721012949707</c:v>
                </c:pt>
                <c:pt idx="24">
                  <c:v>60.920011263345295</c:v>
                </c:pt>
                <c:pt idx="25">
                  <c:v>59.686931023866698</c:v>
                </c:pt>
                <c:pt idx="26">
                  <c:v>54.070046347302203</c:v>
                </c:pt>
                <c:pt idx="28">
                  <c:v>76.194733758670992</c:v>
                </c:pt>
                <c:pt idx="29">
                  <c:v>77.714759863197798</c:v>
                </c:pt>
                <c:pt idx="30">
                  <c:v>80.164163748722501</c:v>
                </c:pt>
                <c:pt idx="32">
                  <c:v>74.617711056883294</c:v>
                </c:pt>
                <c:pt idx="33">
                  <c:v>73.707058034129005</c:v>
                </c:pt>
                <c:pt idx="34">
                  <c:v>71.199877201862407</c:v>
                </c:pt>
                <c:pt idx="36">
                  <c:v>82.410298781065507</c:v>
                </c:pt>
                <c:pt idx="37">
                  <c:v>85.535855873282699</c:v>
                </c:pt>
                <c:pt idx="38">
                  <c:v>86.356250209769996</c:v>
                </c:pt>
                <c:pt idx="40">
                  <c:v>50.616491828501594</c:v>
                </c:pt>
                <c:pt idx="41">
                  <c:v>50.268004135092703</c:v>
                </c:pt>
                <c:pt idx="42">
                  <c:v>46.449340460536796</c:v>
                </c:pt>
                <c:pt idx="44">
                  <c:v>38.621448790958802</c:v>
                </c:pt>
                <c:pt idx="45">
                  <c:v>38.941312898559197</c:v>
                </c:pt>
                <c:pt idx="46">
                  <c:v>36.096491495277597</c:v>
                </c:pt>
                <c:pt idx="48">
                  <c:v>50.027271332585997</c:v>
                </c:pt>
                <c:pt idx="49">
                  <c:v>52.571946113213301</c:v>
                </c:pt>
                <c:pt idx="50">
                  <c:v>48.678338610302305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fTech/trade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2.3203323652880097</c:v>
                </c:pt>
                <c:pt idx="1">
                  <c:v>2.3525048713191699</c:v>
                </c:pt>
                <c:pt idx="2">
                  <c:v>2.3751648199591298</c:v>
                </c:pt>
                <c:pt idx="4">
                  <c:v>1.8270039453863001</c:v>
                </c:pt>
                <c:pt idx="5">
                  <c:v>1.7274895588756101</c:v>
                </c:pt>
                <c:pt idx="6">
                  <c:v>1.82785051626419</c:v>
                </c:pt>
                <c:pt idx="8">
                  <c:v>4.2984544340972404</c:v>
                </c:pt>
                <c:pt idx="9">
                  <c:v>4.4422782770723801</c:v>
                </c:pt>
                <c:pt idx="10">
                  <c:v>5.4643806274354096</c:v>
                </c:pt>
                <c:pt idx="12">
                  <c:v>0.69229208870849601</c:v>
                </c:pt>
                <c:pt idx="13">
                  <c:v>0.80072081516024496</c:v>
                </c:pt>
                <c:pt idx="14">
                  <c:v>0.92754618041829706</c:v>
                </c:pt>
                <c:pt idx="16">
                  <c:v>0.22543610008291998</c:v>
                </c:pt>
                <c:pt idx="17">
                  <c:v>0.14517369360421001</c:v>
                </c:pt>
                <c:pt idx="18">
                  <c:v>0.245012445374231</c:v>
                </c:pt>
                <c:pt idx="20">
                  <c:v>0.34360225972011899</c:v>
                </c:pt>
                <c:pt idx="21">
                  <c:v>0.37199230168576602</c:v>
                </c:pt>
                <c:pt idx="22">
                  <c:v>0.36977502192922701</c:v>
                </c:pt>
                <c:pt idx="24">
                  <c:v>6.7027527412589798</c:v>
                </c:pt>
                <c:pt idx="25">
                  <c:v>6.8088518510674598</c:v>
                </c:pt>
                <c:pt idx="26">
                  <c:v>6.6722168504348103</c:v>
                </c:pt>
                <c:pt idx="28">
                  <c:v>0.38831684481023404</c:v>
                </c:pt>
                <c:pt idx="29">
                  <c:v>0.333900475485576</c:v>
                </c:pt>
                <c:pt idx="30">
                  <c:v>0.409711611826375</c:v>
                </c:pt>
                <c:pt idx="32">
                  <c:v>1.1121435751587301</c:v>
                </c:pt>
                <c:pt idx="33">
                  <c:v>0.90265500193586901</c:v>
                </c:pt>
                <c:pt idx="34">
                  <c:v>1.3100696968898902</c:v>
                </c:pt>
                <c:pt idx="36">
                  <c:v>0.36495817352090504</c:v>
                </c:pt>
                <c:pt idx="37">
                  <c:v>0.34668005930023599</c:v>
                </c:pt>
                <c:pt idx="38">
                  <c:v>0.35383073750171101</c:v>
                </c:pt>
                <c:pt idx="40">
                  <c:v>8.4007734006703902</c:v>
                </c:pt>
                <c:pt idx="41">
                  <c:v>8.6556484909577591</c:v>
                </c:pt>
                <c:pt idx="42">
                  <c:v>9.68543987883894</c:v>
                </c:pt>
                <c:pt idx="44">
                  <c:v>2.2354219509439699</c:v>
                </c:pt>
                <c:pt idx="45">
                  <c:v>2.1074095013391601</c:v>
                </c:pt>
                <c:pt idx="46">
                  <c:v>2.3008003715569698</c:v>
                </c:pt>
                <c:pt idx="48">
                  <c:v>2.0808129308788801</c:v>
                </c:pt>
                <c:pt idx="49">
                  <c:v>1.7515677757177599</c:v>
                </c:pt>
                <c:pt idx="50">
                  <c:v>3.1476572736930803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fSales/admin/service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45.874773661474201</c:v>
                </c:pt>
                <c:pt idx="1">
                  <c:v>45.661782262053599</c:v>
                </c:pt>
                <c:pt idx="2">
                  <c:v>45.318185535872402</c:v>
                </c:pt>
                <c:pt idx="4">
                  <c:v>17.332819183161998</c:v>
                </c:pt>
                <c:pt idx="5">
                  <c:v>17.966532229210301</c:v>
                </c:pt>
                <c:pt idx="6">
                  <c:v>19.427500831787402</c:v>
                </c:pt>
                <c:pt idx="8">
                  <c:v>12.958728980298002</c:v>
                </c:pt>
                <c:pt idx="9">
                  <c:v>10.184406709351499</c:v>
                </c:pt>
                <c:pt idx="10">
                  <c:v>13.9051428811657</c:v>
                </c:pt>
                <c:pt idx="12">
                  <c:v>26.044615107286003</c:v>
                </c:pt>
                <c:pt idx="13">
                  <c:v>28.384277655076101</c:v>
                </c:pt>
                <c:pt idx="14">
                  <c:v>30.900430704875799</c:v>
                </c:pt>
                <c:pt idx="16">
                  <c:v>13.840317582037102</c:v>
                </c:pt>
                <c:pt idx="17">
                  <c:v>14.4240439558038</c:v>
                </c:pt>
                <c:pt idx="18">
                  <c:v>17.925361890648901</c:v>
                </c:pt>
                <c:pt idx="20">
                  <c:v>1.6569072663306601</c:v>
                </c:pt>
                <c:pt idx="21">
                  <c:v>1.43035465511827</c:v>
                </c:pt>
                <c:pt idx="22">
                  <c:v>1.59127062388148</c:v>
                </c:pt>
                <c:pt idx="24">
                  <c:v>17.755858462278802</c:v>
                </c:pt>
                <c:pt idx="25">
                  <c:v>18.921776174946601</c:v>
                </c:pt>
                <c:pt idx="26">
                  <c:v>22.1479892459426</c:v>
                </c:pt>
                <c:pt idx="28">
                  <c:v>8.0450230905384092</c:v>
                </c:pt>
                <c:pt idx="29">
                  <c:v>8.0772507977596799</c:v>
                </c:pt>
                <c:pt idx="30">
                  <c:v>8.4447918758511005</c:v>
                </c:pt>
                <c:pt idx="32">
                  <c:v>12.245387680817201</c:v>
                </c:pt>
                <c:pt idx="33">
                  <c:v>13.412103073686</c:v>
                </c:pt>
                <c:pt idx="34">
                  <c:v>16.8295057691337</c:v>
                </c:pt>
                <c:pt idx="36">
                  <c:v>5.7585495305028402</c:v>
                </c:pt>
                <c:pt idx="37">
                  <c:v>4.76994073577574</c:v>
                </c:pt>
                <c:pt idx="38">
                  <c:v>5.4433322995809501</c:v>
                </c:pt>
                <c:pt idx="40">
                  <c:v>20.7291718971363</c:v>
                </c:pt>
                <c:pt idx="41">
                  <c:v>21.062997525586198</c:v>
                </c:pt>
                <c:pt idx="42">
                  <c:v>23.062019093406001</c:v>
                </c:pt>
                <c:pt idx="44">
                  <c:v>37.831934716666701</c:v>
                </c:pt>
                <c:pt idx="45">
                  <c:v>37.656889717487303</c:v>
                </c:pt>
                <c:pt idx="46">
                  <c:v>39.225302081044497</c:v>
                </c:pt>
                <c:pt idx="48">
                  <c:v>28.9304624778899</c:v>
                </c:pt>
                <c:pt idx="49">
                  <c:v>27.414494185912503</c:v>
                </c:pt>
                <c:pt idx="50">
                  <c:v>30.435077575674303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6.2262969133821198</c:v>
                </c:pt>
                <c:pt idx="1">
                  <c:v>5.7328876216673503</c:v>
                </c:pt>
                <c:pt idx="2">
                  <c:v>6.22234938634685</c:v>
                </c:pt>
                <c:pt idx="4">
                  <c:v>0.79629798393876605</c:v>
                </c:pt>
                <c:pt idx="5">
                  <c:v>0.68281101183444104</c:v>
                </c:pt>
                <c:pt idx="6">
                  <c:v>0.92857660662749797</c:v>
                </c:pt>
                <c:pt idx="8">
                  <c:v>1.3938831116033901</c:v>
                </c:pt>
                <c:pt idx="9">
                  <c:v>1.1962129076621799</c:v>
                </c:pt>
                <c:pt idx="10">
                  <c:v>2.2143537492788599</c:v>
                </c:pt>
                <c:pt idx="12">
                  <c:v>0.64416051154056597</c:v>
                </c:pt>
                <c:pt idx="13">
                  <c:v>0.65788480687883799</c:v>
                </c:pt>
                <c:pt idx="14">
                  <c:v>1.03553531442984</c:v>
                </c:pt>
                <c:pt idx="16">
                  <c:v>0.12639219793006601</c:v>
                </c:pt>
                <c:pt idx="17">
                  <c:v>0.23188308855581599</c:v>
                </c:pt>
                <c:pt idx="18">
                  <c:v>0.31022674994910299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0.84694341941870899</c:v>
                </c:pt>
                <c:pt idx="25">
                  <c:v>1.34382471398213</c:v>
                </c:pt>
                <c:pt idx="26">
                  <c:v>1.03939257532692</c:v>
                </c:pt>
                <c:pt idx="28">
                  <c:v>0.43218158989914401</c:v>
                </c:pt>
                <c:pt idx="29">
                  <c:v>0.417426883237343</c:v>
                </c:pt>
                <c:pt idx="30">
                  <c:v>0.34061194195024702</c:v>
                </c:pt>
                <c:pt idx="32">
                  <c:v>0.202434621368247</c:v>
                </c:pt>
                <c:pt idx="33">
                  <c:v>0.30636101005488997</c:v>
                </c:pt>
                <c:pt idx="34">
                  <c:v>0.5243887538987011</c:v>
                </c:pt>
                <c:pt idx="36">
                  <c:v>0.35106593836423</c:v>
                </c:pt>
                <c:pt idx="37">
                  <c:v>0.20928695089372601</c:v>
                </c:pt>
                <c:pt idx="38">
                  <c:v>0.37990236646534398</c:v>
                </c:pt>
                <c:pt idx="40">
                  <c:v>1.8659334563068199</c:v>
                </c:pt>
                <c:pt idx="41">
                  <c:v>1.72094028055589</c:v>
                </c:pt>
                <c:pt idx="42">
                  <c:v>2.2512577841091499</c:v>
                </c:pt>
                <c:pt idx="44">
                  <c:v>1.21959861872869</c:v>
                </c:pt>
                <c:pt idx="45">
                  <c:v>1.0835567418427199</c:v>
                </c:pt>
                <c:pt idx="46">
                  <c:v>2.24454511807535</c:v>
                </c:pt>
                <c:pt idx="48">
                  <c:v>2.3036505484653298</c:v>
                </c:pt>
                <c:pt idx="49">
                  <c:v>1.13414834136659</c:v>
                </c:pt>
                <c:pt idx="50">
                  <c:v>2.8717363908601903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mManager/prof.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24.158471927217899</c:v>
                </c:pt>
                <c:pt idx="1">
                  <c:v>23.1668105833967</c:v>
                </c:pt>
                <c:pt idx="2">
                  <c:v>20.771295871596198</c:v>
                </c:pt>
                <c:pt idx="4">
                  <c:v>74.337399290473002</c:v>
                </c:pt>
                <c:pt idx="5">
                  <c:v>72.2280586739288</c:v>
                </c:pt>
                <c:pt idx="6">
                  <c:v>67.558491156943802</c:v>
                </c:pt>
                <c:pt idx="8">
                  <c:v>81.835060582649604</c:v>
                </c:pt>
                <c:pt idx="9">
                  <c:v>83.14106497174069</c:v>
                </c:pt>
                <c:pt idx="10">
                  <c:v>76.712120959528889</c:v>
                </c:pt>
                <c:pt idx="12">
                  <c:v>71.259897530888409</c:v>
                </c:pt>
                <c:pt idx="13">
                  <c:v>66.222908646929099</c:v>
                </c:pt>
                <c:pt idx="14">
                  <c:v>61.462153926093301</c:v>
                </c:pt>
                <c:pt idx="16">
                  <c:v>84.017534129284797</c:v>
                </c:pt>
                <c:pt idx="17">
                  <c:v>81.332788270089196</c:v>
                </c:pt>
                <c:pt idx="18">
                  <c:v>77.146447342316506</c:v>
                </c:pt>
                <c:pt idx="20">
                  <c:v>96.106582636054</c:v>
                </c:pt>
                <c:pt idx="21">
                  <c:v>96.494531826411205</c:v>
                </c:pt>
                <c:pt idx="22">
                  <c:v>95.617636875364198</c:v>
                </c:pt>
                <c:pt idx="24">
                  <c:v>73.380241798825793</c:v>
                </c:pt>
                <c:pt idx="25">
                  <c:v>72.146359067152304</c:v>
                </c:pt>
                <c:pt idx="26">
                  <c:v>69.659716035960699</c:v>
                </c:pt>
                <c:pt idx="28">
                  <c:v>87.058306209618493</c:v>
                </c:pt>
                <c:pt idx="29">
                  <c:v>86.865093338622998</c:v>
                </c:pt>
                <c:pt idx="30">
                  <c:v>86.499166232336705</c:v>
                </c:pt>
                <c:pt idx="32">
                  <c:v>82.299558015161907</c:v>
                </c:pt>
                <c:pt idx="33">
                  <c:v>76.146165668241906</c:v>
                </c:pt>
                <c:pt idx="34">
                  <c:v>69.582676652787896</c:v>
                </c:pt>
                <c:pt idx="36">
                  <c:v>88.514415503822391</c:v>
                </c:pt>
                <c:pt idx="37">
                  <c:v>88.852874220046999</c:v>
                </c:pt>
                <c:pt idx="38">
                  <c:v>86.431658792420791</c:v>
                </c:pt>
                <c:pt idx="40">
                  <c:v>59.865257975514893</c:v>
                </c:pt>
                <c:pt idx="41">
                  <c:v>59.476968000869903</c:v>
                </c:pt>
                <c:pt idx="42">
                  <c:v>49.646296714875596</c:v>
                </c:pt>
                <c:pt idx="44">
                  <c:v>50.638218698510897</c:v>
                </c:pt>
                <c:pt idx="45">
                  <c:v>50.7106324021684</c:v>
                </c:pt>
                <c:pt idx="46">
                  <c:v>45.418841881896299</c:v>
                </c:pt>
                <c:pt idx="48">
                  <c:v>61.036510201533702</c:v>
                </c:pt>
                <c:pt idx="49">
                  <c:v>57.866580068856301</c:v>
                </c:pt>
                <c:pt idx="50">
                  <c:v>54.596030670136898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mTech/trade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12.1505702831591</c:v>
                </c:pt>
                <c:pt idx="1">
                  <c:v>12.0519626882297</c:v>
                </c:pt>
                <c:pt idx="2">
                  <c:v>10.4567562569625</c:v>
                </c:pt>
                <c:pt idx="4">
                  <c:v>4.9747187874993406</c:v>
                </c:pt>
                <c:pt idx="5">
                  <c:v>4.8642196826205293</c:v>
                </c:pt>
                <c:pt idx="6">
                  <c:v>5.2233065664096801</c:v>
                </c:pt>
                <c:pt idx="8">
                  <c:v>6.5221874193306206</c:v>
                </c:pt>
                <c:pt idx="9">
                  <c:v>5.9841970954114494</c:v>
                </c:pt>
                <c:pt idx="10">
                  <c:v>7.0603402392925894</c:v>
                </c:pt>
                <c:pt idx="12">
                  <c:v>2.0153447879441897</c:v>
                </c:pt>
                <c:pt idx="13">
                  <c:v>2.3612045505472903</c:v>
                </c:pt>
                <c:pt idx="14">
                  <c:v>2.9202239794845499</c:v>
                </c:pt>
                <c:pt idx="16">
                  <c:v>0.449835325413597</c:v>
                </c:pt>
                <c:pt idx="17">
                  <c:v>0.63132363545771397</c:v>
                </c:pt>
                <c:pt idx="18">
                  <c:v>0.94498654452625808</c:v>
                </c:pt>
                <c:pt idx="20">
                  <c:v>0.152587607333488</c:v>
                </c:pt>
                <c:pt idx="21">
                  <c:v>0.17210321324245301</c:v>
                </c:pt>
                <c:pt idx="22">
                  <c:v>0</c:v>
                </c:pt>
                <c:pt idx="24">
                  <c:v>11.025306469267299</c:v>
                </c:pt>
                <c:pt idx="25">
                  <c:v>10.699915763777799</c:v>
                </c:pt>
                <c:pt idx="26">
                  <c:v>10.7960093872897</c:v>
                </c:pt>
                <c:pt idx="28">
                  <c:v>1.5149534386257799</c:v>
                </c:pt>
                <c:pt idx="29">
                  <c:v>1.5263659820539699</c:v>
                </c:pt>
                <c:pt idx="30">
                  <c:v>1.3777622256766799</c:v>
                </c:pt>
                <c:pt idx="32">
                  <c:v>1.7771138033306</c:v>
                </c:pt>
                <c:pt idx="33">
                  <c:v>1.64183225254937</c:v>
                </c:pt>
                <c:pt idx="34">
                  <c:v>2.0926569545942098</c:v>
                </c:pt>
                <c:pt idx="36">
                  <c:v>0.82902861966609698</c:v>
                </c:pt>
                <c:pt idx="37">
                  <c:v>0.71578813958919496</c:v>
                </c:pt>
                <c:pt idx="38">
                  <c:v>0.8828444250614661</c:v>
                </c:pt>
                <c:pt idx="40">
                  <c:v>9.8998123701370311</c:v>
                </c:pt>
                <c:pt idx="41">
                  <c:v>8.8172650215133803</c:v>
                </c:pt>
                <c:pt idx="42">
                  <c:v>10.3764867690447</c:v>
                </c:pt>
                <c:pt idx="44">
                  <c:v>4.0298641558180499</c:v>
                </c:pt>
                <c:pt idx="45">
                  <c:v>3.7881035049337002</c:v>
                </c:pt>
                <c:pt idx="46">
                  <c:v>3.8857867922010501</c:v>
                </c:pt>
                <c:pt idx="48">
                  <c:v>6.552314951827511</c:v>
                </c:pt>
                <c:pt idx="49">
                  <c:v>8.4480468200581313</c:v>
                </c:pt>
                <c:pt idx="50">
                  <c:v>8.186524951279921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mSales/admin/service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26.342888782725399</c:v>
                </c:pt>
                <c:pt idx="1">
                  <c:v>25.935370876797499</c:v>
                </c:pt>
                <c:pt idx="2">
                  <c:v>25.872160826336099</c:v>
                </c:pt>
                <c:pt idx="4">
                  <c:v>13.205459188705602</c:v>
                </c:pt>
                <c:pt idx="5">
                  <c:v>14.626201105070699</c:v>
                </c:pt>
                <c:pt idx="6">
                  <c:v>16.884507492369</c:v>
                </c:pt>
                <c:pt idx="8">
                  <c:v>5.8069616508323998</c:v>
                </c:pt>
                <c:pt idx="9">
                  <c:v>5.1224131296938102</c:v>
                </c:pt>
                <c:pt idx="10">
                  <c:v>7.4658936133498308</c:v>
                </c:pt>
                <c:pt idx="12">
                  <c:v>20.9864895671234</c:v>
                </c:pt>
                <c:pt idx="13">
                  <c:v>23.8690254492275</c:v>
                </c:pt>
                <c:pt idx="14">
                  <c:v>26.4312966216891</c:v>
                </c:pt>
                <c:pt idx="16">
                  <c:v>10.707996971800899</c:v>
                </c:pt>
                <c:pt idx="17">
                  <c:v>11.7254022688511</c:v>
                </c:pt>
                <c:pt idx="18">
                  <c:v>14.819462841317698</c:v>
                </c:pt>
                <c:pt idx="20">
                  <c:v>0.755635020243835</c:v>
                </c:pt>
                <c:pt idx="21">
                  <c:v>0.64187927905567899</c:v>
                </c:pt>
                <c:pt idx="22">
                  <c:v>0.93511310815367599</c:v>
                </c:pt>
                <c:pt idx="24">
                  <c:v>8.133117721583579</c:v>
                </c:pt>
                <c:pt idx="25">
                  <c:v>9.1812978194611201</c:v>
                </c:pt>
                <c:pt idx="26">
                  <c:v>9.1604300242081305</c:v>
                </c:pt>
                <c:pt idx="28">
                  <c:v>7.0372931657231703</c:v>
                </c:pt>
                <c:pt idx="29">
                  <c:v>7.5299252189668904</c:v>
                </c:pt>
                <c:pt idx="30">
                  <c:v>7.2682217909715598</c:v>
                </c:pt>
                <c:pt idx="32">
                  <c:v>11.6077760853776</c:v>
                </c:pt>
                <c:pt idx="33">
                  <c:v>16.1752210178505</c:v>
                </c:pt>
                <c:pt idx="34">
                  <c:v>21.3995711583418</c:v>
                </c:pt>
                <c:pt idx="36">
                  <c:v>7.1662284047161702</c:v>
                </c:pt>
                <c:pt idx="37">
                  <c:v>7.4734866349451394</c:v>
                </c:pt>
                <c:pt idx="38">
                  <c:v>8.0370403909577295</c:v>
                </c:pt>
                <c:pt idx="40">
                  <c:v>14.619325350754901</c:v>
                </c:pt>
                <c:pt idx="41">
                  <c:v>14.308028811189999</c:v>
                </c:pt>
                <c:pt idx="42">
                  <c:v>17.498535923893101</c:v>
                </c:pt>
                <c:pt idx="44">
                  <c:v>27.556014498554799</c:v>
                </c:pt>
                <c:pt idx="45">
                  <c:v>27.287761729803499</c:v>
                </c:pt>
                <c:pt idx="46">
                  <c:v>29.630331851688503</c:v>
                </c:pt>
                <c:pt idx="48">
                  <c:v>19.837023717190299</c:v>
                </c:pt>
                <c:pt idx="49">
                  <c:v>20.469967592773898</c:v>
                </c:pt>
                <c:pt idx="50">
                  <c:v>21.551526912545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26.430151770376998</c:v>
                </c:pt>
                <c:pt idx="1">
                  <c:v>26.217779373682799</c:v>
                </c:pt>
                <c:pt idx="2">
                  <c:v>26.367712126935601</c:v>
                </c:pt>
                <c:pt idx="4">
                  <c:v>2.1029270150573001</c:v>
                </c:pt>
                <c:pt idx="5">
                  <c:v>2.2755436208111899</c:v>
                </c:pt>
                <c:pt idx="6">
                  <c:v>3.3375326922506701</c:v>
                </c:pt>
                <c:pt idx="8">
                  <c:v>1.5985984046419301</c:v>
                </c:pt>
                <c:pt idx="9">
                  <c:v>1.6132331245849501</c:v>
                </c:pt>
                <c:pt idx="10">
                  <c:v>2.9192980066879199</c:v>
                </c:pt>
                <c:pt idx="12">
                  <c:v>1.9613532859553002</c:v>
                </c:pt>
                <c:pt idx="13">
                  <c:v>2.6468251721459901</c:v>
                </c:pt>
                <c:pt idx="14">
                  <c:v>3.6453378610971496</c:v>
                </c:pt>
                <c:pt idx="16">
                  <c:v>0.43164846478413799</c:v>
                </c:pt>
                <c:pt idx="17">
                  <c:v>0.74102915795646496</c:v>
                </c:pt>
                <c:pt idx="18">
                  <c:v>0.96366222048828198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2.0196919311909198</c:v>
                </c:pt>
                <c:pt idx="25">
                  <c:v>2.2395615780712403</c:v>
                </c:pt>
                <c:pt idx="26">
                  <c:v>3.2325822372555599</c:v>
                </c:pt>
                <c:pt idx="28">
                  <c:v>1.4909219097109201</c:v>
                </c:pt>
                <c:pt idx="29">
                  <c:v>1.24617488126827</c:v>
                </c:pt>
                <c:pt idx="30">
                  <c:v>1.9702564668787899</c:v>
                </c:pt>
                <c:pt idx="32">
                  <c:v>0.956276314744962</c:v>
                </c:pt>
                <c:pt idx="33">
                  <c:v>1.0198454267073001</c:v>
                </c:pt>
                <c:pt idx="34">
                  <c:v>1.6825624348285499</c:v>
                </c:pt>
                <c:pt idx="36">
                  <c:v>0.66041095915477199</c:v>
                </c:pt>
                <c:pt idx="37">
                  <c:v>0.23954481703429797</c:v>
                </c:pt>
                <c:pt idx="38">
                  <c:v>0.765553666909501</c:v>
                </c:pt>
                <c:pt idx="40">
                  <c:v>3.6675470426026799</c:v>
                </c:pt>
                <c:pt idx="41">
                  <c:v>3.7534750456350303</c:v>
                </c:pt>
                <c:pt idx="42">
                  <c:v>6.5120763764248304</c:v>
                </c:pt>
                <c:pt idx="44">
                  <c:v>4.2261640738833695</c:v>
                </c:pt>
                <c:pt idx="45">
                  <c:v>4.3214534390271497</c:v>
                </c:pt>
                <c:pt idx="46">
                  <c:v>4.6710454428424297</c:v>
                </c:pt>
                <c:pt idx="48">
                  <c:v>3.0264457069879001</c:v>
                </c:pt>
                <c:pt idx="49">
                  <c:v>3.9011458548208298</c:v>
                </c:pt>
                <c:pt idx="50">
                  <c:v>4.7318750705899495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fManager/prof.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13.8661901678934</c:v>
                </c:pt>
                <c:pt idx="1">
                  <c:v>14.446268423830698</c:v>
                </c:pt>
                <c:pt idx="2">
                  <c:v>15.394298059264599</c:v>
                </c:pt>
                <c:pt idx="4">
                  <c:v>66.124246120578505</c:v>
                </c:pt>
                <c:pt idx="5">
                  <c:v>66.432728049489</c:v>
                </c:pt>
                <c:pt idx="6">
                  <c:v>66.069061974342304</c:v>
                </c:pt>
                <c:pt idx="8">
                  <c:v>90.05186371267861</c:v>
                </c:pt>
                <c:pt idx="9">
                  <c:v>90.4660611163483</c:v>
                </c:pt>
                <c:pt idx="10">
                  <c:v>91.008721012949707</c:v>
                </c:pt>
                <c:pt idx="12">
                  <c:v>82.410298781065507</c:v>
                </c:pt>
                <c:pt idx="13">
                  <c:v>85.535855873282699</c:v>
                </c:pt>
                <c:pt idx="14">
                  <c:v>86.356250209769996</c:v>
                </c:pt>
                <c:pt idx="16">
                  <c:v>76.194733758670992</c:v>
                </c:pt>
                <c:pt idx="17">
                  <c:v>77.714759863197798</c:v>
                </c:pt>
                <c:pt idx="18">
                  <c:v>80.164163748722501</c:v>
                </c:pt>
                <c:pt idx="20">
                  <c:v>75.607976395515692</c:v>
                </c:pt>
                <c:pt idx="21">
                  <c:v>75.224098883599297</c:v>
                </c:pt>
                <c:pt idx="22">
                  <c:v>72.494265120858401</c:v>
                </c:pt>
                <c:pt idx="24">
                  <c:v>74.617711056883294</c:v>
                </c:pt>
                <c:pt idx="25">
                  <c:v>73.707058034129005</c:v>
                </c:pt>
                <c:pt idx="26">
                  <c:v>71.199877201862407</c:v>
                </c:pt>
                <c:pt idx="28">
                  <c:v>67.973710335293305</c:v>
                </c:pt>
                <c:pt idx="29">
                  <c:v>70.521642476017092</c:v>
                </c:pt>
                <c:pt idx="30">
                  <c:v>64.318400586067</c:v>
                </c:pt>
                <c:pt idx="32">
                  <c:v>60.920011263345295</c:v>
                </c:pt>
                <c:pt idx="33">
                  <c:v>59.686931023866698</c:v>
                </c:pt>
                <c:pt idx="34">
                  <c:v>54.070046347302203</c:v>
                </c:pt>
                <c:pt idx="36">
                  <c:v>60.384897427950101</c:v>
                </c:pt>
                <c:pt idx="37">
                  <c:v>57.840680244014401</c:v>
                </c:pt>
                <c:pt idx="38">
                  <c:v>55.522898462049</c:v>
                </c:pt>
                <c:pt idx="40">
                  <c:v>50.027271332585997</c:v>
                </c:pt>
                <c:pt idx="41">
                  <c:v>52.571946113213301</c:v>
                </c:pt>
                <c:pt idx="42">
                  <c:v>48.678338610302305</c:v>
                </c:pt>
                <c:pt idx="44">
                  <c:v>50.616491828501594</c:v>
                </c:pt>
                <c:pt idx="45">
                  <c:v>50.268004135092703</c:v>
                </c:pt>
                <c:pt idx="46">
                  <c:v>46.449340460536796</c:v>
                </c:pt>
                <c:pt idx="48">
                  <c:v>38.621448790958802</c:v>
                </c:pt>
                <c:pt idx="49">
                  <c:v>38.941312898559197</c:v>
                </c:pt>
                <c:pt idx="50">
                  <c:v>36.096491495277597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fTech/trade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2.3203323652880097</c:v>
                </c:pt>
                <c:pt idx="1">
                  <c:v>2.3525048713191699</c:v>
                </c:pt>
                <c:pt idx="2">
                  <c:v>2.3751648199591298</c:v>
                </c:pt>
                <c:pt idx="4">
                  <c:v>1.8270039453863001</c:v>
                </c:pt>
                <c:pt idx="5">
                  <c:v>1.7274895588756101</c:v>
                </c:pt>
                <c:pt idx="6">
                  <c:v>1.82785051626419</c:v>
                </c:pt>
                <c:pt idx="8">
                  <c:v>0.34360225972011899</c:v>
                </c:pt>
                <c:pt idx="9">
                  <c:v>0.37199230168576602</c:v>
                </c:pt>
                <c:pt idx="10">
                  <c:v>0.36977502192922701</c:v>
                </c:pt>
                <c:pt idx="12">
                  <c:v>0.36495817352090504</c:v>
                </c:pt>
                <c:pt idx="13">
                  <c:v>0.34668005930023599</c:v>
                </c:pt>
                <c:pt idx="14">
                  <c:v>0.35383073750171101</c:v>
                </c:pt>
                <c:pt idx="16">
                  <c:v>0.38831684481023404</c:v>
                </c:pt>
                <c:pt idx="17">
                  <c:v>0.333900475485576</c:v>
                </c:pt>
                <c:pt idx="18">
                  <c:v>0.409711611826375</c:v>
                </c:pt>
                <c:pt idx="20">
                  <c:v>0.22543610008291998</c:v>
                </c:pt>
                <c:pt idx="21">
                  <c:v>0.14517369360421001</c:v>
                </c:pt>
                <c:pt idx="22">
                  <c:v>0.245012445374231</c:v>
                </c:pt>
                <c:pt idx="24">
                  <c:v>1.1121435751587301</c:v>
                </c:pt>
                <c:pt idx="25">
                  <c:v>0.90265500193586901</c:v>
                </c:pt>
                <c:pt idx="26">
                  <c:v>1.3100696968898902</c:v>
                </c:pt>
                <c:pt idx="28">
                  <c:v>4.2984544340972404</c:v>
                </c:pt>
                <c:pt idx="29">
                  <c:v>4.4422782770723801</c:v>
                </c:pt>
                <c:pt idx="30">
                  <c:v>5.4643806274354096</c:v>
                </c:pt>
                <c:pt idx="32">
                  <c:v>6.7027527412589798</c:v>
                </c:pt>
                <c:pt idx="33">
                  <c:v>6.8088518510674598</c:v>
                </c:pt>
                <c:pt idx="34">
                  <c:v>6.6722168504348103</c:v>
                </c:pt>
                <c:pt idx="36">
                  <c:v>0.69229208870849601</c:v>
                </c:pt>
                <c:pt idx="37">
                  <c:v>0.80072081516024496</c:v>
                </c:pt>
                <c:pt idx="38">
                  <c:v>0.92754618041829706</c:v>
                </c:pt>
                <c:pt idx="40">
                  <c:v>2.0808129308788801</c:v>
                </c:pt>
                <c:pt idx="41">
                  <c:v>1.7515677757177599</c:v>
                </c:pt>
                <c:pt idx="42">
                  <c:v>3.1476572736930803</c:v>
                </c:pt>
                <c:pt idx="44">
                  <c:v>8.4007734006703902</c:v>
                </c:pt>
                <c:pt idx="45">
                  <c:v>8.6556484909577591</c:v>
                </c:pt>
                <c:pt idx="46">
                  <c:v>9.68543987883894</c:v>
                </c:pt>
                <c:pt idx="48">
                  <c:v>2.2354219509439699</c:v>
                </c:pt>
                <c:pt idx="49">
                  <c:v>2.1074095013391601</c:v>
                </c:pt>
                <c:pt idx="50">
                  <c:v>2.3008003715569698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fSales/admin/service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45.874773661474201</c:v>
                </c:pt>
                <c:pt idx="1">
                  <c:v>45.661782262053599</c:v>
                </c:pt>
                <c:pt idx="2">
                  <c:v>45.318185535872402</c:v>
                </c:pt>
                <c:pt idx="4">
                  <c:v>17.332819183161998</c:v>
                </c:pt>
                <c:pt idx="5">
                  <c:v>17.966532229210301</c:v>
                </c:pt>
                <c:pt idx="6">
                  <c:v>19.427500831787402</c:v>
                </c:pt>
                <c:pt idx="8">
                  <c:v>1.6569072663306601</c:v>
                </c:pt>
                <c:pt idx="9">
                  <c:v>1.43035465511827</c:v>
                </c:pt>
                <c:pt idx="10">
                  <c:v>1.59127062388148</c:v>
                </c:pt>
                <c:pt idx="12">
                  <c:v>5.7585495305028402</c:v>
                </c:pt>
                <c:pt idx="13">
                  <c:v>4.76994073577574</c:v>
                </c:pt>
                <c:pt idx="14">
                  <c:v>5.4433322995809501</c:v>
                </c:pt>
                <c:pt idx="16">
                  <c:v>8.0450230905384092</c:v>
                </c:pt>
                <c:pt idx="17">
                  <c:v>8.0772507977596799</c:v>
                </c:pt>
                <c:pt idx="18">
                  <c:v>8.4447918758511005</c:v>
                </c:pt>
                <c:pt idx="20">
                  <c:v>13.840317582037102</c:v>
                </c:pt>
                <c:pt idx="21">
                  <c:v>14.4240439558038</c:v>
                </c:pt>
                <c:pt idx="22">
                  <c:v>17.925361890648901</c:v>
                </c:pt>
                <c:pt idx="24">
                  <c:v>12.245387680817201</c:v>
                </c:pt>
                <c:pt idx="25">
                  <c:v>13.412103073686</c:v>
                </c:pt>
                <c:pt idx="26">
                  <c:v>16.8295057691337</c:v>
                </c:pt>
                <c:pt idx="28">
                  <c:v>12.958728980298002</c:v>
                </c:pt>
                <c:pt idx="29">
                  <c:v>10.184406709351499</c:v>
                </c:pt>
                <c:pt idx="30">
                  <c:v>13.9051428811657</c:v>
                </c:pt>
                <c:pt idx="32">
                  <c:v>17.755858462278802</c:v>
                </c:pt>
                <c:pt idx="33">
                  <c:v>18.921776174946601</c:v>
                </c:pt>
                <c:pt idx="34">
                  <c:v>22.1479892459426</c:v>
                </c:pt>
                <c:pt idx="36">
                  <c:v>26.044615107286003</c:v>
                </c:pt>
                <c:pt idx="37">
                  <c:v>28.384277655076101</c:v>
                </c:pt>
                <c:pt idx="38">
                  <c:v>30.900430704875799</c:v>
                </c:pt>
                <c:pt idx="40">
                  <c:v>28.9304624778899</c:v>
                </c:pt>
                <c:pt idx="41">
                  <c:v>27.414494185912503</c:v>
                </c:pt>
                <c:pt idx="42">
                  <c:v>30.435077575674303</c:v>
                </c:pt>
                <c:pt idx="44">
                  <c:v>20.7291718971363</c:v>
                </c:pt>
                <c:pt idx="45">
                  <c:v>21.062997525586198</c:v>
                </c:pt>
                <c:pt idx="46">
                  <c:v>23.062019093406001</c:v>
                </c:pt>
                <c:pt idx="48">
                  <c:v>37.831934716666701</c:v>
                </c:pt>
                <c:pt idx="49">
                  <c:v>37.656889717487303</c:v>
                </c:pt>
                <c:pt idx="50">
                  <c:v>39.225302081044497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6.2262969133821198</c:v>
                </c:pt>
                <c:pt idx="1">
                  <c:v>5.7328876216673503</c:v>
                </c:pt>
                <c:pt idx="2">
                  <c:v>6.22234938634685</c:v>
                </c:pt>
                <c:pt idx="4">
                  <c:v>0.79629798393876605</c:v>
                </c:pt>
                <c:pt idx="5">
                  <c:v>0.68281101183444104</c:v>
                </c:pt>
                <c:pt idx="6">
                  <c:v>0.92857660662749797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0.35106593836423</c:v>
                </c:pt>
                <c:pt idx="13">
                  <c:v>0.20928695089372601</c:v>
                </c:pt>
                <c:pt idx="14">
                  <c:v>0.37990236646534398</c:v>
                </c:pt>
                <c:pt idx="16">
                  <c:v>0.43218158989914401</c:v>
                </c:pt>
                <c:pt idx="17">
                  <c:v>0.417426883237343</c:v>
                </c:pt>
                <c:pt idx="18">
                  <c:v>0.34061194195024702</c:v>
                </c:pt>
                <c:pt idx="20">
                  <c:v>0.12639219793006601</c:v>
                </c:pt>
                <c:pt idx="21">
                  <c:v>0.23188308855581599</c:v>
                </c:pt>
                <c:pt idx="22">
                  <c:v>0.31022674994910299</c:v>
                </c:pt>
                <c:pt idx="24">
                  <c:v>0.202434621368247</c:v>
                </c:pt>
                <c:pt idx="25">
                  <c:v>0.30636101005488997</c:v>
                </c:pt>
                <c:pt idx="26">
                  <c:v>0.5243887538987011</c:v>
                </c:pt>
                <c:pt idx="28">
                  <c:v>1.3938831116033901</c:v>
                </c:pt>
                <c:pt idx="29">
                  <c:v>1.1962129076621799</c:v>
                </c:pt>
                <c:pt idx="30">
                  <c:v>2.2143537492788599</c:v>
                </c:pt>
                <c:pt idx="32">
                  <c:v>0.84694341941870899</c:v>
                </c:pt>
                <c:pt idx="33">
                  <c:v>1.34382471398213</c:v>
                </c:pt>
                <c:pt idx="34">
                  <c:v>1.03939257532692</c:v>
                </c:pt>
                <c:pt idx="36">
                  <c:v>0.64416051154056597</c:v>
                </c:pt>
                <c:pt idx="37">
                  <c:v>0.65788480687883799</c:v>
                </c:pt>
                <c:pt idx="38">
                  <c:v>1.03553531442984</c:v>
                </c:pt>
                <c:pt idx="40">
                  <c:v>2.3036505484653298</c:v>
                </c:pt>
                <c:pt idx="41">
                  <c:v>1.13414834136659</c:v>
                </c:pt>
                <c:pt idx="42">
                  <c:v>2.8717363908601903</c:v>
                </c:pt>
                <c:pt idx="44">
                  <c:v>1.8659334563068199</c:v>
                </c:pt>
                <c:pt idx="45">
                  <c:v>1.72094028055589</c:v>
                </c:pt>
                <c:pt idx="46">
                  <c:v>2.2512577841091499</c:v>
                </c:pt>
                <c:pt idx="48">
                  <c:v>1.21959861872869</c:v>
                </c:pt>
                <c:pt idx="49">
                  <c:v>1.0835567418427199</c:v>
                </c:pt>
                <c:pt idx="50">
                  <c:v>2.24454511807535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mManager/prof.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24.158471927217899</c:v>
                </c:pt>
                <c:pt idx="1">
                  <c:v>23.1668105833967</c:v>
                </c:pt>
                <c:pt idx="2">
                  <c:v>20.771295871596198</c:v>
                </c:pt>
                <c:pt idx="4">
                  <c:v>74.337399290473002</c:v>
                </c:pt>
                <c:pt idx="5">
                  <c:v>72.2280586739288</c:v>
                </c:pt>
                <c:pt idx="6">
                  <c:v>67.558491156943802</c:v>
                </c:pt>
                <c:pt idx="8">
                  <c:v>96.106582636054</c:v>
                </c:pt>
                <c:pt idx="9">
                  <c:v>96.494531826411205</c:v>
                </c:pt>
                <c:pt idx="10">
                  <c:v>95.617636875364198</c:v>
                </c:pt>
                <c:pt idx="12">
                  <c:v>88.514415503822391</c:v>
                </c:pt>
                <c:pt idx="13">
                  <c:v>88.852874220046999</c:v>
                </c:pt>
                <c:pt idx="14">
                  <c:v>86.431658792420791</c:v>
                </c:pt>
                <c:pt idx="16">
                  <c:v>87.058306209618493</c:v>
                </c:pt>
                <c:pt idx="17">
                  <c:v>86.865093338622998</c:v>
                </c:pt>
                <c:pt idx="18">
                  <c:v>86.499166232336705</c:v>
                </c:pt>
                <c:pt idx="20">
                  <c:v>84.017534129284797</c:v>
                </c:pt>
                <c:pt idx="21">
                  <c:v>81.332788270089196</c:v>
                </c:pt>
                <c:pt idx="22">
                  <c:v>77.146447342316506</c:v>
                </c:pt>
                <c:pt idx="24">
                  <c:v>82.299558015161907</c:v>
                </c:pt>
                <c:pt idx="25">
                  <c:v>76.146165668241906</c:v>
                </c:pt>
                <c:pt idx="26">
                  <c:v>69.582676652787896</c:v>
                </c:pt>
                <c:pt idx="28">
                  <c:v>81.835060582649604</c:v>
                </c:pt>
                <c:pt idx="29">
                  <c:v>83.14106497174069</c:v>
                </c:pt>
                <c:pt idx="30">
                  <c:v>76.712120959528889</c:v>
                </c:pt>
                <c:pt idx="32">
                  <c:v>73.380241798825793</c:v>
                </c:pt>
                <c:pt idx="33">
                  <c:v>72.146359067152304</c:v>
                </c:pt>
                <c:pt idx="34">
                  <c:v>69.659716035960699</c:v>
                </c:pt>
                <c:pt idx="36">
                  <c:v>71.259897530888409</c:v>
                </c:pt>
                <c:pt idx="37">
                  <c:v>66.222908646929099</c:v>
                </c:pt>
                <c:pt idx="38">
                  <c:v>61.462153926093301</c:v>
                </c:pt>
                <c:pt idx="40">
                  <c:v>61.036510201533702</c:v>
                </c:pt>
                <c:pt idx="41">
                  <c:v>57.866580068856301</c:v>
                </c:pt>
                <c:pt idx="42">
                  <c:v>54.596030670136898</c:v>
                </c:pt>
                <c:pt idx="44">
                  <c:v>59.865257975514893</c:v>
                </c:pt>
                <c:pt idx="45">
                  <c:v>59.476968000869903</c:v>
                </c:pt>
                <c:pt idx="46">
                  <c:v>49.646296714875596</c:v>
                </c:pt>
                <c:pt idx="48">
                  <c:v>50.638218698510897</c:v>
                </c:pt>
                <c:pt idx="49">
                  <c:v>50.7106324021684</c:v>
                </c:pt>
                <c:pt idx="50">
                  <c:v>45.418841881896299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mTech/trade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12.1505702831591</c:v>
                </c:pt>
                <c:pt idx="1">
                  <c:v>12.0519626882297</c:v>
                </c:pt>
                <c:pt idx="2">
                  <c:v>10.4567562569625</c:v>
                </c:pt>
                <c:pt idx="4">
                  <c:v>4.9747187874993406</c:v>
                </c:pt>
                <c:pt idx="5">
                  <c:v>4.8642196826205293</c:v>
                </c:pt>
                <c:pt idx="6">
                  <c:v>5.2233065664096801</c:v>
                </c:pt>
                <c:pt idx="8">
                  <c:v>0.152587607333488</c:v>
                </c:pt>
                <c:pt idx="9">
                  <c:v>0.17210321324245301</c:v>
                </c:pt>
                <c:pt idx="10">
                  <c:v>0</c:v>
                </c:pt>
                <c:pt idx="12">
                  <c:v>0.82902861966609698</c:v>
                </c:pt>
                <c:pt idx="13">
                  <c:v>0.71578813958919496</c:v>
                </c:pt>
                <c:pt idx="14">
                  <c:v>0.8828444250614661</c:v>
                </c:pt>
                <c:pt idx="16">
                  <c:v>1.5149534386257799</c:v>
                </c:pt>
                <c:pt idx="17">
                  <c:v>1.5263659820539699</c:v>
                </c:pt>
                <c:pt idx="18">
                  <c:v>1.3777622256766799</c:v>
                </c:pt>
                <c:pt idx="20">
                  <c:v>0.449835325413597</c:v>
                </c:pt>
                <c:pt idx="21">
                  <c:v>0.63132363545771397</c:v>
                </c:pt>
                <c:pt idx="22">
                  <c:v>0.94498654452625808</c:v>
                </c:pt>
                <c:pt idx="24">
                  <c:v>1.7771138033306</c:v>
                </c:pt>
                <c:pt idx="25">
                  <c:v>1.64183225254937</c:v>
                </c:pt>
                <c:pt idx="26">
                  <c:v>2.0926569545942098</c:v>
                </c:pt>
                <c:pt idx="28">
                  <c:v>6.5221874193306206</c:v>
                </c:pt>
                <c:pt idx="29">
                  <c:v>5.9841970954114494</c:v>
                </c:pt>
                <c:pt idx="30">
                  <c:v>7.0603402392925894</c:v>
                </c:pt>
                <c:pt idx="32">
                  <c:v>11.025306469267299</c:v>
                </c:pt>
                <c:pt idx="33">
                  <c:v>10.699915763777799</c:v>
                </c:pt>
                <c:pt idx="34">
                  <c:v>10.7960093872897</c:v>
                </c:pt>
                <c:pt idx="36">
                  <c:v>2.0153447879441897</c:v>
                </c:pt>
                <c:pt idx="37">
                  <c:v>2.3612045505472903</c:v>
                </c:pt>
                <c:pt idx="38">
                  <c:v>2.9202239794845499</c:v>
                </c:pt>
                <c:pt idx="40">
                  <c:v>6.552314951827511</c:v>
                </c:pt>
                <c:pt idx="41">
                  <c:v>8.4480468200581313</c:v>
                </c:pt>
                <c:pt idx="42">
                  <c:v>8.186524951279921</c:v>
                </c:pt>
                <c:pt idx="44">
                  <c:v>9.8998123701370311</c:v>
                </c:pt>
                <c:pt idx="45">
                  <c:v>8.8172650215133803</c:v>
                </c:pt>
                <c:pt idx="46">
                  <c:v>10.3764867690447</c:v>
                </c:pt>
                <c:pt idx="48">
                  <c:v>4.0298641558180499</c:v>
                </c:pt>
                <c:pt idx="49">
                  <c:v>3.7881035049337002</c:v>
                </c:pt>
                <c:pt idx="50">
                  <c:v>3.8857867922010501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mSales/admin/service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26.342888782725399</c:v>
                </c:pt>
                <c:pt idx="1">
                  <c:v>25.935370876797499</c:v>
                </c:pt>
                <c:pt idx="2">
                  <c:v>25.872160826336099</c:v>
                </c:pt>
                <c:pt idx="4">
                  <c:v>13.205459188705602</c:v>
                </c:pt>
                <c:pt idx="5">
                  <c:v>14.626201105070699</c:v>
                </c:pt>
                <c:pt idx="6">
                  <c:v>16.884507492369</c:v>
                </c:pt>
                <c:pt idx="8">
                  <c:v>0.755635020243835</c:v>
                </c:pt>
                <c:pt idx="9">
                  <c:v>0.64187927905567899</c:v>
                </c:pt>
                <c:pt idx="10">
                  <c:v>0.93511310815367599</c:v>
                </c:pt>
                <c:pt idx="12">
                  <c:v>7.1662284047161702</c:v>
                </c:pt>
                <c:pt idx="13">
                  <c:v>7.4734866349451394</c:v>
                </c:pt>
                <c:pt idx="14">
                  <c:v>8.0370403909577295</c:v>
                </c:pt>
                <c:pt idx="16">
                  <c:v>7.0372931657231703</c:v>
                </c:pt>
                <c:pt idx="17">
                  <c:v>7.5299252189668904</c:v>
                </c:pt>
                <c:pt idx="18">
                  <c:v>7.2682217909715598</c:v>
                </c:pt>
                <c:pt idx="20">
                  <c:v>10.707996971800899</c:v>
                </c:pt>
                <c:pt idx="21">
                  <c:v>11.7254022688511</c:v>
                </c:pt>
                <c:pt idx="22">
                  <c:v>14.819462841317698</c:v>
                </c:pt>
                <c:pt idx="24">
                  <c:v>11.6077760853776</c:v>
                </c:pt>
                <c:pt idx="25">
                  <c:v>16.1752210178505</c:v>
                </c:pt>
                <c:pt idx="26">
                  <c:v>21.3995711583418</c:v>
                </c:pt>
                <c:pt idx="28">
                  <c:v>5.8069616508323998</c:v>
                </c:pt>
                <c:pt idx="29">
                  <c:v>5.1224131296938102</c:v>
                </c:pt>
                <c:pt idx="30">
                  <c:v>7.4658936133498308</c:v>
                </c:pt>
                <c:pt idx="32">
                  <c:v>8.133117721583579</c:v>
                </c:pt>
                <c:pt idx="33">
                  <c:v>9.1812978194611201</c:v>
                </c:pt>
                <c:pt idx="34">
                  <c:v>9.1604300242081305</c:v>
                </c:pt>
                <c:pt idx="36">
                  <c:v>20.9864895671234</c:v>
                </c:pt>
                <c:pt idx="37">
                  <c:v>23.8690254492275</c:v>
                </c:pt>
                <c:pt idx="38">
                  <c:v>26.4312966216891</c:v>
                </c:pt>
                <c:pt idx="40">
                  <c:v>19.837023717190299</c:v>
                </c:pt>
                <c:pt idx="41">
                  <c:v>20.469967592773898</c:v>
                </c:pt>
                <c:pt idx="42">
                  <c:v>21.551526912545</c:v>
                </c:pt>
                <c:pt idx="44">
                  <c:v>14.619325350754901</c:v>
                </c:pt>
                <c:pt idx="45">
                  <c:v>14.308028811189999</c:v>
                </c:pt>
                <c:pt idx="46">
                  <c:v>17.498535923893101</c:v>
                </c:pt>
                <c:pt idx="48">
                  <c:v>27.556014498554799</c:v>
                </c:pt>
                <c:pt idx="49">
                  <c:v>27.287761729803499</c:v>
                </c:pt>
                <c:pt idx="50">
                  <c:v>29.630331851688503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26.430151770376998</c:v>
                </c:pt>
                <c:pt idx="1">
                  <c:v>26.217779373682799</c:v>
                </c:pt>
                <c:pt idx="2">
                  <c:v>26.367712126935601</c:v>
                </c:pt>
                <c:pt idx="4">
                  <c:v>2.1029270150573001</c:v>
                </c:pt>
                <c:pt idx="5">
                  <c:v>2.2755436208111899</c:v>
                </c:pt>
                <c:pt idx="6">
                  <c:v>3.3375326922506701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0.66041095915477199</c:v>
                </c:pt>
                <c:pt idx="13">
                  <c:v>0.23954481703429797</c:v>
                </c:pt>
                <c:pt idx="14">
                  <c:v>0.765553666909501</c:v>
                </c:pt>
                <c:pt idx="16">
                  <c:v>1.4909219097109201</c:v>
                </c:pt>
                <c:pt idx="17">
                  <c:v>1.24617488126827</c:v>
                </c:pt>
                <c:pt idx="18">
                  <c:v>1.9702564668787899</c:v>
                </c:pt>
                <c:pt idx="20">
                  <c:v>0.43164846478413799</c:v>
                </c:pt>
                <c:pt idx="21">
                  <c:v>0.74102915795646496</c:v>
                </c:pt>
                <c:pt idx="22">
                  <c:v>0.96366222048828198</c:v>
                </c:pt>
                <c:pt idx="24">
                  <c:v>0.956276314744962</c:v>
                </c:pt>
                <c:pt idx="25">
                  <c:v>1.0198454267073001</c:v>
                </c:pt>
                <c:pt idx="26">
                  <c:v>1.6825624348285499</c:v>
                </c:pt>
                <c:pt idx="28">
                  <c:v>1.5985984046419301</c:v>
                </c:pt>
                <c:pt idx="29">
                  <c:v>1.6132331245849501</c:v>
                </c:pt>
                <c:pt idx="30">
                  <c:v>2.9192980066879199</c:v>
                </c:pt>
                <c:pt idx="32">
                  <c:v>2.0196919311909198</c:v>
                </c:pt>
                <c:pt idx="33">
                  <c:v>2.2395615780712403</c:v>
                </c:pt>
                <c:pt idx="34">
                  <c:v>3.2325822372555599</c:v>
                </c:pt>
                <c:pt idx="36">
                  <c:v>1.9613532859553002</c:v>
                </c:pt>
                <c:pt idx="37">
                  <c:v>2.6468251721459901</c:v>
                </c:pt>
                <c:pt idx="38">
                  <c:v>3.6453378610971496</c:v>
                </c:pt>
                <c:pt idx="40">
                  <c:v>3.0264457069879001</c:v>
                </c:pt>
                <c:pt idx="41">
                  <c:v>3.9011458548208298</c:v>
                </c:pt>
                <c:pt idx="42">
                  <c:v>4.7318750705899495</c:v>
                </c:pt>
                <c:pt idx="44">
                  <c:v>3.6675470426026799</c:v>
                </c:pt>
                <c:pt idx="45">
                  <c:v>3.7534750456350303</c:v>
                </c:pt>
                <c:pt idx="46">
                  <c:v>6.5120763764248304</c:v>
                </c:pt>
                <c:pt idx="48">
                  <c:v>4.2261640738833695</c:v>
                </c:pt>
                <c:pt idx="49">
                  <c:v>4.3214534390271497</c:v>
                </c:pt>
                <c:pt idx="50">
                  <c:v>4.6710454428424297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fManager/prof.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20.305577538742188</c:v>
                </c:pt>
                <c:pt idx="1">
                  <c:v>21.184248441508139</c:v>
                </c:pt>
                <c:pt idx="2">
                  <c:v>22.210789997953331</c:v>
                </c:pt>
                <c:pt idx="4">
                  <c:v>76.816872704021719</c:v>
                </c:pt>
                <c:pt idx="5">
                  <c:v>76.5269716831436</c:v>
                </c:pt>
                <c:pt idx="6">
                  <c:v>74.86325622223012</c:v>
                </c:pt>
                <c:pt idx="8">
                  <c:v>97.826770287754911</c:v>
                </c:pt>
                <c:pt idx="9">
                  <c:v>98.046626148166425</c:v>
                </c:pt>
                <c:pt idx="10">
                  <c:v>97.890663044246836</c:v>
                </c:pt>
                <c:pt idx="12">
                  <c:v>92.715775512909786</c:v>
                </c:pt>
                <c:pt idx="13">
                  <c:v>94.138449955376743</c:v>
                </c:pt>
                <c:pt idx="14">
                  <c:v>93.32449576392456</c:v>
                </c:pt>
                <c:pt idx="16">
                  <c:v>89.577363134338057</c:v>
                </c:pt>
                <c:pt idx="17">
                  <c:v>89.798662313585552</c:v>
                </c:pt>
                <c:pt idx="18">
                  <c:v>89.70994896761033</c:v>
                </c:pt>
                <c:pt idx="20">
                  <c:v>84.195850160983781</c:v>
                </c:pt>
                <c:pt idx="21">
                  <c:v>83.558935942177342</c:v>
                </c:pt>
                <c:pt idx="22">
                  <c:v>79.686036532379362</c:v>
                </c:pt>
                <c:pt idx="24">
                  <c:v>84.62199691713495</c:v>
                </c:pt>
                <c:pt idx="25">
                  <c:v>83.446823468523377</c:v>
                </c:pt>
                <c:pt idx="26">
                  <c:v>79.230840875896632</c:v>
                </c:pt>
                <c:pt idx="28">
                  <c:v>78.469131809870291</c:v>
                </c:pt>
                <c:pt idx="29">
                  <c:v>81.674697871731482</c:v>
                </c:pt>
                <c:pt idx="30">
                  <c:v>74.87391743314403</c:v>
                </c:pt>
                <c:pt idx="32">
                  <c:v>70.651912384866421</c:v>
                </c:pt>
                <c:pt idx="33">
                  <c:v>68.794351167007306</c:v>
                </c:pt>
                <c:pt idx="34">
                  <c:v>64.42306092806362</c:v>
                </c:pt>
                <c:pt idx="36">
                  <c:v>68.802180132963002</c:v>
                </c:pt>
                <c:pt idx="37">
                  <c:v>65.965248127804642</c:v>
                </c:pt>
                <c:pt idx="38">
                  <c:v>62.818365454976565</c:v>
                </c:pt>
                <c:pt idx="40">
                  <c:v>60.026340748633586</c:v>
                </c:pt>
                <c:pt idx="41">
                  <c:v>63.437405742382623</c:v>
                </c:pt>
                <c:pt idx="42">
                  <c:v>57.179292796476631</c:v>
                </c:pt>
                <c:pt idx="44">
                  <c:v>62.020612153721402</c:v>
                </c:pt>
                <c:pt idx="45">
                  <c:v>61.521829084911019</c:v>
                </c:pt>
                <c:pt idx="46">
                  <c:v>57.02940260053736</c:v>
                </c:pt>
                <c:pt idx="48">
                  <c:v>48.332148835808148</c:v>
                </c:pt>
                <c:pt idx="49">
                  <c:v>48.805261986452194</c:v>
                </c:pt>
                <c:pt idx="50">
                  <c:v>45.195673611732872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fTech/trade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3.3978827773546048</c:v>
                </c:pt>
                <c:pt idx="1">
                  <c:v>3.4497522953175519</c:v>
                </c:pt>
                <c:pt idx="2">
                  <c:v>3.4268718731797114</c:v>
                </c:pt>
                <c:pt idx="4">
                  <c:v>2.1224397665958148</c:v>
                </c:pt>
                <c:pt idx="5">
                  <c:v>1.9899761523645108</c:v>
                </c:pt>
                <c:pt idx="6">
                  <c:v>2.0711485443544295</c:v>
                </c:pt>
                <c:pt idx="8">
                  <c:v>0.37326822506685176</c:v>
                </c:pt>
                <c:pt idx="9">
                  <c:v>0.40316323805092918</c:v>
                </c:pt>
                <c:pt idx="10">
                  <c:v>0.39773685061129876</c:v>
                </c:pt>
                <c:pt idx="12">
                  <c:v>0.41059649811074644</c:v>
                </c:pt>
                <c:pt idx="13">
                  <c:v>0.3815466985133214</c:v>
                </c:pt>
                <c:pt idx="14">
                  <c:v>0.38238199415690777</c:v>
                </c:pt>
                <c:pt idx="16">
                  <c:v>0.4565197265327835</c:v>
                </c:pt>
                <c:pt idx="17">
                  <c:v>0.38581880838666627</c:v>
                </c:pt>
                <c:pt idx="18">
                  <c:v>0.45849923543881799</c:v>
                </c:pt>
                <c:pt idx="20">
                  <c:v>0.25104208587949761</c:v>
                </c:pt>
                <c:pt idx="21">
                  <c:v>0.16125895217613864</c:v>
                </c:pt>
                <c:pt idx="22">
                  <c:v>0.26931883012303293</c:v>
                </c:pt>
                <c:pt idx="24">
                  <c:v>1.2612529767463554</c:v>
                </c:pt>
                <c:pt idx="25">
                  <c:v>1.0219332396179008</c:v>
                </c:pt>
                <c:pt idx="26">
                  <c:v>1.4578385212144993</c:v>
                </c:pt>
                <c:pt idx="28">
                  <c:v>4.9621535429524277</c:v>
                </c:pt>
                <c:pt idx="29">
                  <c:v>5.1448282173154212</c:v>
                </c:pt>
                <c:pt idx="30">
                  <c:v>6.3611591736393498</c:v>
                </c:pt>
                <c:pt idx="32">
                  <c:v>7.7735097153172781</c:v>
                </c:pt>
                <c:pt idx="33">
                  <c:v>7.847790751700094</c:v>
                </c:pt>
                <c:pt idx="34">
                  <c:v>7.9497737050166499</c:v>
                </c:pt>
                <c:pt idx="36">
                  <c:v>0.78879334106312959</c:v>
                </c:pt>
                <c:pt idx="37">
                  <c:v>0.91319374236802064</c:v>
                </c:pt>
                <c:pt idx="38">
                  <c:v>1.0494217080131512</c:v>
                </c:pt>
                <c:pt idx="40">
                  <c:v>2.496709948314547</c:v>
                </c:pt>
                <c:pt idx="41">
                  <c:v>2.1135781322267397</c:v>
                </c:pt>
                <c:pt idx="42">
                  <c:v>3.6973492114491515</c:v>
                </c:pt>
                <c:pt idx="44">
                  <c:v>10.293504943795734</c:v>
                </c:pt>
                <c:pt idx="45">
                  <c:v>10.593444801362594</c:v>
                </c:pt>
                <c:pt idx="46">
                  <c:v>11.891554212333425</c:v>
                </c:pt>
                <c:pt idx="48">
                  <c:v>2.7974804111737299</c:v>
                </c:pt>
                <c:pt idx="49">
                  <c:v>2.6412225261516995</c:v>
                </c:pt>
                <c:pt idx="50">
                  <c:v>2.8807847613734636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fSales/admin/service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67.178782518949902</c:v>
                </c:pt>
                <c:pt idx="1">
                  <c:v>66.959197444075485</c:v>
                </c:pt>
                <c:pt idx="2">
                  <c:v>65.384774164469576</c:v>
                </c:pt>
                <c:pt idx="4">
                  <c:v>20.135624115348815</c:v>
                </c:pt>
                <c:pt idx="5">
                  <c:v>20.696490171603596</c:v>
                </c:pt>
                <c:pt idx="6">
                  <c:v>22.013419429089257</c:v>
                </c:pt>
                <c:pt idx="8">
                  <c:v>1.7999614871781984</c:v>
                </c:pt>
                <c:pt idx="9">
                  <c:v>1.5502106137826224</c:v>
                </c:pt>
                <c:pt idx="10">
                  <c:v>1.7116001051418541</c:v>
                </c:pt>
                <c:pt idx="12">
                  <c:v>6.4786609616411637</c:v>
                </c:pt>
                <c:pt idx="13">
                  <c:v>5.2496677873915365</c:v>
                </c:pt>
                <c:pt idx="14">
                  <c:v>5.88256485083466</c:v>
                </c:pt>
                <c:pt idx="16">
                  <c:v>9.4580283866833916</c:v>
                </c:pt>
                <c:pt idx="17">
                  <c:v>9.33318610373321</c:v>
                </c:pt>
                <c:pt idx="18">
                  <c:v>9.4503804792296027</c:v>
                </c:pt>
                <c:pt idx="20">
                  <c:v>15.412359394752153</c:v>
                </c:pt>
                <c:pt idx="21">
                  <c:v>16.022229349601897</c:v>
                </c:pt>
                <c:pt idx="22">
                  <c:v>19.703641937648701</c:v>
                </c:pt>
                <c:pt idx="24">
                  <c:v>13.887174290099669</c:v>
                </c:pt>
                <c:pt idx="25">
                  <c:v>15.184399260831805</c:v>
                </c:pt>
                <c:pt idx="26">
                  <c:v>18.727783614482664</c:v>
                </c:pt>
                <c:pt idx="28">
                  <c:v>14.95961022912436</c:v>
                </c:pt>
                <c:pt idx="29">
                  <c:v>11.795078954265692</c:v>
                </c:pt>
                <c:pt idx="30">
                  <c:v>16.187164333903027</c:v>
                </c:pt>
                <c:pt idx="32">
                  <c:v>20.592336251746836</c:v>
                </c:pt>
                <c:pt idx="33">
                  <c:v>21.808983852131387</c:v>
                </c:pt>
                <c:pt idx="34">
                  <c:v>26.388756012165864</c:v>
                </c:pt>
                <c:pt idx="36">
                  <c:v>29.675074007424907</c:v>
                </c:pt>
                <c:pt idx="37">
                  <c:v>32.371263798187385</c:v>
                </c:pt>
                <c:pt idx="38">
                  <c:v>34.960612693191031</c:v>
                </c:pt>
                <c:pt idx="40">
                  <c:v>34.712862653818668</c:v>
                </c:pt>
                <c:pt idx="41">
                  <c:v>33.080464382063624</c:v>
                </c:pt>
                <c:pt idx="42">
                  <c:v>35.750115177814486</c:v>
                </c:pt>
                <c:pt idx="44">
                  <c:v>25.39954635449832</c:v>
                </c:pt>
                <c:pt idx="45">
                  <c:v>25.778507742271394</c:v>
                </c:pt>
                <c:pt idx="46">
                  <c:v>28.315002077941909</c:v>
                </c:pt>
                <c:pt idx="48">
                  <c:v>47.344125006013762</c:v>
                </c:pt>
                <c:pt idx="49">
                  <c:v>47.195490635984818</c:v>
                </c:pt>
                <c:pt idx="50">
                  <c:v>49.113192909855115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9.1177571649530638</c:v>
                </c:pt>
                <c:pt idx="1">
                  <c:v>8.4068018190986891</c:v>
                </c:pt>
                <c:pt idx="2">
                  <c:v>8.9775639643972038</c:v>
                </c:pt>
                <c:pt idx="4">
                  <c:v>0.92506341403349335</c:v>
                </c:pt>
                <c:pt idx="5">
                  <c:v>0.78656199288800432</c:v>
                </c:pt>
                <c:pt idx="6">
                  <c:v>1.052175804326082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0.3949670273381593</c:v>
                </c:pt>
                <c:pt idx="13">
                  <c:v>0.23033555871832179</c:v>
                </c:pt>
                <c:pt idx="14">
                  <c:v>0.41055739108376393</c:v>
                </c:pt>
                <c:pt idx="16">
                  <c:v>0.50808875244564466</c:v>
                </c:pt>
                <c:pt idx="17">
                  <c:v>0.48233277429444366</c:v>
                </c:pt>
                <c:pt idx="18">
                  <c:v>0.38117131772115886</c:v>
                </c:pt>
                <c:pt idx="20">
                  <c:v>0.14074835838442573</c:v>
                </c:pt>
                <c:pt idx="21">
                  <c:v>0.25757575604450461</c:v>
                </c:pt>
                <c:pt idx="22">
                  <c:v>0.34100269984877424</c:v>
                </c:pt>
                <c:pt idx="24">
                  <c:v>0.22957581601888255</c:v>
                </c:pt>
                <c:pt idx="25">
                  <c:v>0.34684403102687233</c:v>
                </c:pt>
                <c:pt idx="26">
                  <c:v>0.58353698840608292</c:v>
                </c:pt>
                <c:pt idx="28">
                  <c:v>1.6091044180527532</c:v>
                </c:pt>
                <c:pt idx="29">
                  <c:v>1.3853949566872292</c:v>
                </c:pt>
                <c:pt idx="30">
                  <c:v>2.5777590593133346</c:v>
                </c:pt>
                <c:pt idx="32">
                  <c:v>0.98224164806931979</c:v>
                </c:pt>
                <c:pt idx="33">
                  <c:v>1.5488742291612092</c:v>
                </c:pt>
                <c:pt idx="34">
                  <c:v>1.2384093547536621</c:v>
                </c:pt>
                <c:pt idx="36">
                  <c:v>0.73395251854881127</c:v>
                </c:pt>
                <c:pt idx="37">
                  <c:v>0.75029433163982107</c:v>
                </c:pt>
                <c:pt idx="38">
                  <c:v>1.1716001438190615</c:v>
                </c:pt>
                <c:pt idx="40">
                  <c:v>2.7640866492329761</c:v>
                </c:pt>
                <c:pt idx="41">
                  <c:v>1.3685517433268379</c:v>
                </c:pt>
                <c:pt idx="42">
                  <c:v>3.3732428142594766</c:v>
                </c:pt>
                <c:pt idx="44">
                  <c:v>2.286336547984424</c:v>
                </c:pt>
                <c:pt idx="45">
                  <c:v>2.1062183714548035</c:v>
                </c:pt>
                <c:pt idx="46">
                  <c:v>2.7640411091871639</c:v>
                </c:pt>
                <c:pt idx="48">
                  <c:v>1.5262457470041924</c:v>
                </c:pt>
                <c:pt idx="49">
                  <c:v>1.3580248514111382</c:v>
                </c:pt>
                <c:pt idx="50">
                  <c:v>2.8103487170384285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mManager/prof.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27.119338903829483</c:v>
                </c:pt>
                <c:pt idx="1">
                  <c:v>26.515166027602671</c:v>
                </c:pt>
                <c:pt idx="2">
                  <c:v>24.885362672226911</c:v>
                </c:pt>
                <c:pt idx="4">
                  <c:v>78.563731883240891</c:v>
                </c:pt>
                <c:pt idx="5">
                  <c:v>76.843246310018955</c:v>
                </c:pt>
                <c:pt idx="6">
                  <c:v>72.640541161099776</c:v>
                </c:pt>
                <c:pt idx="8">
                  <c:v>99.063830901779042</c:v>
                </c:pt>
                <c:pt idx="9">
                  <c:v>99.163503319316803</c:v>
                </c:pt>
                <c:pt idx="10">
                  <c:v>99.031500285270639</c:v>
                </c:pt>
                <c:pt idx="12">
                  <c:v>91.09225013204491</c:v>
                </c:pt>
                <c:pt idx="13">
                  <c:v>91.335657037498748</c:v>
                </c:pt>
                <c:pt idx="14">
                  <c:v>89.923292777784837</c:v>
                </c:pt>
                <c:pt idx="16">
                  <c:v>89.657038121573578</c:v>
                </c:pt>
                <c:pt idx="17">
                  <c:v>89.397216371710257</c:v>
                </c:pt>
                <c:pt idx="18">
                  <c:v>89.068428128414638</c:v>
                </c:pt>
                <c:pt idx="20">
                  <c:v>87.878001655864622</c:v>
                </c:pt>
                <c:pt idx="21">
                  <c:v>86.12974721942777</c:v>
                </c:pt>
                <c:pt idx="22">
                  <c:v>82.180356644356777</c:v>
                </c:pt>
                <c:pt idx="24">
                  <c:v>85.160328299059998</c:v>
                </c:pt>
                <c:pt idx="25">
                  <c:v>80.16815016132584</c:v>
                </c:pt>
                <c:pt idx="26">
                  <c:v>73.432393993306434</c:v>
                </c:pt>
                <c:pt idx="28">
                  <c:v>85.455995122397781</c:v>
                </c:pt>
                <c:pt idx="29">
                  <c:v>86.730938009642685</c:v>
                </c:pt>
                <c:pt idx="30">
                  <c:v>81.471997934260159</c:v>
                </c:pt>
                <c:pt idx="32">
                  <c:v>77.603126167054342</c:v>
                </c:pt>
                <c:pt idx="33">
                  <c:v>76.533947549843688</c:v>
                </c:pt>
                <c:pt idx="34">
                  <c:v>75.024946782263967</c:v>
                </c:pt>
                <c:pt idx="36">
                  <c:v>74.056966063368293</c:v>
                </c:pt>
                <c:pt idx="37">
                  <c:v>69.635051358245477</c:v>
                </c:pt>
                <c:pt idx="38">
                  <c:v>65.067538154426444</c:v>
                </c:pt>
                <c:pt idx="40">
                  <c:v>67.479228124180509</c:v>
                </c:pt>
                <c:pt idx="41">
                  <c:v>63.81001010095931</c:v>
                </c:pt>
                <c:pt idx="42">
                  <c:v>61.298426625063975</c:v>
                </c:pt>
                <c:pt idx="44">
                  <c:v>67.988571419665931</c:v>
                </c:pt>
                <c:pt idx="45">
                  <c:v>68.8743679925566</c:v>
                </c:pt>
                <c:pt idx="46">
                  <c:v>59.079246115848903</c:v>
                </c:pt>
                <c:pt idx="48">
                  <c:v>58.574974630246771</c:v>
                </c:pt>
                <c:pt idx="49">
                  <c:v>58.891927828418531</c:v>
                </c:pt>
                <c:pt idx="50">
                  <c:v>54.324855440336286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mTech/trade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13.639746519420616</c:v>
                </c:pt>
                <c:pt idx="1">
                  <c:v>13.793862149756029</c:v>
                </c:pt>
                <c:pt idx="2">
                  <c:v>12.527873727196242</c:v>
                </c:pt>
                <c:pt idx="4">
                  <c:v>5.2575483773442704</c:v>
                </c:pt>
                <c:pt idx="5">
                  <c:v>5.1750308403702237</c:v>
                </c:pt>
                <c:pt idx="6">
                  <c:v>5.6162269040747681</c:v>
                </c:pt>
                <c:pt idx="8">
                  <c:v>0.15728280536031713</c:v>
                </c:pt>
                <c:pt idx="9">
                  <c:v>0.17686346816350787</c:v>
                </c:pt>
                <c:pt idx="10">
                  <c:v>0</c:v>
                </c:pt>
                <c:pt idx="12">
                  <c:v>0.85317269463285172</c:v>
                </c:pt>
                <c:pt idx="13">
                  <c:v>0.73578914135202655</c:v>
                </c:pt>
                <c:pt idx="14">
                  <c:v>0.91850924558443059</c:v>
                </c:pt>
                <c:pt idx="16">
                  <c:v>1.5601755204407364</c:v>
                </c:pt>
                <c:pt idx="17">
                  <c:v>1.5708596481692316</c:v>
                </c:pt>
                <c:pt idx="18">
                  <c:v>1.4186855332930635</c:v>
                </c:pt>
                <c:pt idx="20">
                  <c:v>0.47050451886309108</c:v>
                </c:pt>
                <c:pt idx="21">
                  <c:v>0.66855872388209026</c:v>
                </c:pt>
                <c:pt idx="22">
                  <c:v>1.0066481857381446</c:v>
                </c:pt>
                <c:pt idx="24">
                  <c:v>1.8388870920612235</c:v>
                </c:pt>
                <c:pt idx="25">
                  <c:v>1.728552625164963</c:v>
                </c:pt>
                <c:pt idx="26">
                  <c:v>2.2084348773961384</c:v>
                </c:pt>
                <c:pt idx="28">
                  <c:v>6.8107729416387972</c:v>
                </c:pt>
                <c:pt idx="29">
                  <c:v>6.2425833430931554</c:v>
                </c:pt>
                <c:pt idx="30">
                  <c:v>7.4984242150505693</c:v>
                </c:pt>
                <c:pt idx="32">
                  <c:v>11.659790537494272</c:v>
                </c:pt>
                <c:pt idx="33">
                  <c:v>11.350632276404891</c:v>
                </c:pt>
                <c:pt idx="34">
                  <c:v>11.627524139261466</c:v>
                </c:pt>
                <c:pt idx="36">
                  <c:v>2.0944503954987415</c:v>
                </c:pt>
                <c:pt idx="37">
                  <c:v>2.4828658768419727</c:v>
                </c:pt>
                <c:pt idx="38">
                  <c:v>3.0915249965542433</c:v>
                </c:pt>
                <c:pt idx="40">
                  <c:v>7.2439455322060242</c:v>
                </c:pt>
                <c:pt idx="41">
                  <c:v>9.3157389339380217</c:v>
                </c:pt>
                <c:pt idx="42">
                  <c:v>9.1915308289028275</c:v>
                </c:pt>
                <c:pt idx="44">
                  <c:v>11.24315042029291</c:v>
                </c:pt>
                <c:pt idx="45">
                  <c:v>10.210398683583332</c:v>
                </c:pt>
                <c:pt idx="46">
                  <c:v>12.348051238684979</c:v>
                </c:pt>
                <c:pt idx="48">
                  <c:v>4.6614829027807909</c:v>
                </c:pt>
                <c:pt idx="49">
                  <c:v>4.3992493812716766</c:v>
                </c:pt>
                <c:pt idx="50">
                  <c:v>4.6477364241740231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mSales/admin/service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29.571478310254573</c:v>
                </c:pt>
                <c:pt idx="1">
                  <c:v>29.683873069631218</c:v>
                </c:pt>
                <c:pt idx="2">
                  <c:v>30.996530464812022</c:v>
                </c:pt>
                <c:pt idx="4">
                  <c:v>13.956234210489898</c:v>
                </c:pt>
                <c:pt idx="5">
                  <c:v>15.560777829717681</c:v>
                </c:pt>
                <c:pt idx="6">
                  <c:v>18.15463519804003</c:v>
                </c:pt>
                <c:pt idx="8">
                  <c:v>0.77888629286060662</c:v>
                </c:pt>
                <c:pt idx="9">
                  <c:v>0.65963321251968388</c:v>
                </c:pt>
                <c:pt idx="10">
                  <c:v>0.96849971472931107</c:v>
                </c:pt>
                <c:pt idx="12">
                  <c:v>7.3749328471539251</c:v>
                </c:pt>
                <c:pt idx="13">
                  <c:v>7.6823154923858672</c:v>
                </c:pt>
                <c:pt idx="14">
                  <c:v>8.3617177575949686</c:v>
                </c:pt>
                <c:pt idx="16">
                  <c:v>7.2473597190456571</c:v>
                </c:pt>
                <c:pt idx="17">
                  <c:v>7.7494230212664146</c:v>
                </c:pt>
                <c:pt idx="18">
                  <c:v>7.4841078637878953</c:v>
                </c:pt>
                <c:pt idx="20">
                  <c:v>11.200011823376315</c:v>
                </c:pt>
                <c:pt idx="21">
                  <c:v>12.41695944455468</c:v>
                </c:pt>
                <c:pt idx="22">
                  <c:v>15.786452695265641</c:v>
                </c:pt>
                <c:pt idx="24">
                  <c:v>12.01126769199198</c:v>
                </c:pt>
                <c:pt idx="25">
                  <c:v>17.029584301084508</c:v>
                </c:pt>
                <c:pt idx="26">
                  <c:v>22.583519579570403</c:v>
                </c:pt>
                <c:pt idx="28">
                  <c:v>6.0639007654708772</c:v>
                </c:pt>
                <c:pt idx="29">
                  <c:v>5.3435891849865014</c:v>
                </c:pt>
                <c:pt idx="30">
                  <c:v>7.9291415937403782</c:v>
                </c:pt>
                <c:pt idx="32">
                  <c:v>8.6011621821837014</c:v>
                </c:pt>
                <c:pt idx="33">
                  <c:v>9.7396594206519964</c:v>
                </c:pt>
                <c:pt idx="34">
                  <c:v>9.8659715281365905</c:v>
                </c:pt>
                <c:pt idx="36">
                  <c:v>21.810243903143512</c:v>
                </c:pt>
                <c:pt idx="37">
                  <c:v>25.098879632272109</c:v>
                </c:pt>
                <c:pt idx="38">
                  <c:v>27.981762622096806</c:v>
                </c:pt>
                <c:pt idx="40">
                  <c:v>21.930923709387105</c:v>
                </c:pt>
                <c:pt idx="41">
                  <c:v>22.572421548101836</c:v>
                </c:pt>
                <c:pt idx="42">
                  <c:v>24.197266264438095</c:v>
                </c:pt>
                <c:pt idx="44">
                  <c:v>16.603069615496523</c:v>
                </c:pt>
                <c:pt idx="45">
                  <c:v>16.568706756800193</c:v>
                </c:pt>
                <c:pt idx="46">
                  <c:v>20.823311685299274</c:v>
                </c:pt>
                <c:pt idx="48">
                  <c:v>31.874992676451015</c:v>
                </c:pt>
                <c:pt idx="49">
                  <c:v>31.690176561906807</c:v>
                </c:pt>
                <c:pt idx="50">
                  <c:v>35.440434581705453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29.669436266495097</c:v>
                </c:pt>
                <c:pt idx="1">
                  <c:v>30.007098753009746</c:v>
                </c:pt>
                <c:pt idx="2">
                  <c:v>31.590233135764574</c:v>
                </c:pt>
                <c:pt idx="4">
                  <c:v>2.2224855289248655</c:v>
                </c:pt>
                <c:pt idx="5">
                  <c:v>2.4209450198929905</c:v>
                </c:pt>
                <c:pt idx="6">
                  <c:v>3.5885967367853571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0.67964432616823089</c:v>
                </c:pt>
                <c:pt idx="13">
                  <c:v>0.2462383287632432</c:v>
                </c:pt>
                <c:pt idx="14">
                  <c:v>0.79648021903574207</c:v>
                </c:pt>
                <c:pt idx="16">
                  <c:v>1.53542663893997</c:v>
                </c:pt>
                <c:pt idx="17">
                  <c:v>1.2825009588540426</c:v>
                </c:pt>
                <c:pt idx="18">
                  <c:v>2.0287784745043429</c:v>
                </c:pt>
                <c:pt idx="20">
                  <c:v>0.4514820018959631</c:v>
                </c:pt>
                <c:pt idx="21">
                  <c:v>0.78473461213535922</c:v>
                </c:pt>
                <c:pt idx="22">
                  <c:v>1.0265424746394005</c:v>
                </c:pt>
                <c:pt idx="24">
                  <c:v>0.98951691688664023</c:v>
                </c:pt>
                <c:pt idx="25">
                  <c:v>1.0737129124245757</c:v>
                </c:pt>
                <c:pt idx="26">
                  <c:v>1.7756515497268774</c:v>
                </c:pt>
                <c:pt idx="28">
                  <c:v>1.6693311704924334</c:v>
                </c:pt>
                <c:pt idx="29">
                  <c:v>1.6828894622775974</c:v>
                </c:pt>
                <c:pt idx="30">
                  <c:v>3.1004362569488353</c:v>
                </c:pt>
                <c:pt idx="32">
                  <c:v>2.1359211132675582</c:v>
                </c:pt>
                <c:pt idx="33">
                  <c:v>2.3757607530992888</c:v>
                </c:pt>
                <c:pt idx="34">
                  <c:v>3.4815575503378589</c:v>
                </c:pt>
                <c:pt idx="36">
                  <c:v>2.0383396379893259</c:v>
                </c:pt>
                <c:pt idx="37">
                  <c:v>2.7832031326402618</c:v>
                </c:pt>
                <c:pt idx="38">
                  <c:v>3.8591742269223572</c:v>
                </c:pt>
                <c:pt idx="40">
                  <c:v>3.3459026342261562</c:v>
                </c:pt>
                <c:pt idx="41">
                  <c:v>4.3018294170007048</c:v>
                </c:pt>
                <c:pt idx="42">
                  <c:v>5.3127762815948341</c:v>
                </c:pt>
                <c:pt idx="44">
                  <c:v>4.1652085445445239</c:v>
                </c:pt>
                <c:pt idx="45">
                  <c:v>4.3465265670597768</c:v>
                </c:pt>
                <c:pt idx="46">
                  <c:v>7.7493909601666466</c:v>
                </c:pt>
                <c:pt idx="48">
                  <c:v>4.8885497905213295</c:v>
                </c:pt>
                <c:pt idx="49">
                  <c:v>5.0186462284026954</c:v>
                </c:pt>
                <c:pt idx="50">
                  <c:v>5.5869735537841061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30-49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dLbls>
            <c:dLbl>
              <c:idx val="37"/>
              <c:layout>
                <c:manualLayout>
                  <c:x val="4.5981159715095372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Sheet1!$B$2:$B$39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15.151515151515152</c:v>
                </c:pt>
                <c:pt idx="21">
                  <c:v>17.543859649122805</c:v>
                </c:pt>
                <c:pt idx="22">
                  <c:v>21.53846153846154</c:v>
                </c:pt>
                <c:pt idx="23">
                  <c:v>26.315789473684209</c:v>
                </c:pt>
                <c:pt idx="24">
                  <c:v>30</c:v>
                </c:pt>
                <c:pt idx="25">
                  <c:v>31.707317073170731</c:v>
                </c:pt>
                <c:pt idx="26">
                  <c:v>34.042553191489361</c:v>
                </c:pt>
                <c:pt idx="27">
                  <c:v>34.104046242774565</c:v>
                </c:pt>
                <c:pt idx="28">
                  <c:v>39.285714285714285</c:v>
                </c:pt>
                <c:pt idx="29">
                  <c:v>43.452380952380956</c:v>
                </c:pt>
                <c:pt idx="30">
                  <c:v>43.75</c:v>
                </c:pt>
                <c:pt idx="31">
                  <c:v>43.902439024390247</c:v>
                </c:pt>
                <c:pt idx="32">
                  <c:v>48.484848484848484</c:v>
                </c:pt>
                <c:pt idx="33">
                  <c:v>50</c:v>
                </c:pt>
                <c:pt idx="34">
                  <c:v>50</c:v>
                </c:pt>
                <c:pt idx="35">
                  <c:v>50.485436893203882</c:v>
                </c:pt>
                <c:pt idx="36">
                  <c:v>65</c:v>
                </c:pt>
                <c:pt idx="37">
                  <c:v>37.564102564102562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70</c:v>
                </c:pt>
                <c:pt idx="20">
                  <c:v>64.848484848484844</c:v>
                </c:pt>
                <c:pt idx="21">
                  <c:v>62.456140350877192</c:v>
                </c:pt>
                <c:pt idx="22">
                  <c:v>58.46153846153846</c:v>
                </c:pt>
                <c:pt idx="23">
                  <c:v>53.684210526315795</c:v>
                </c:pt>
                <c:pt idx="24">
                  <c:v>50</c:v>
                </c:pt>
                <c:pt idx="25">
                  <c:v>48.292682926829272</c:v>
                </c:pt>
                <c:pt idx="26">
                  <c:v>45.957446808510639</c:v>
                </c:pt>
                <c:pt idx="27">
                  <c:v>45.895953757225435</c:v>
                </c:pt>
                <c:pt idx="28">
                  <c:v>40.714285714285715</c:v>
                </c:pt>
                <c:pt idx="29">
                  <c:v>36.547619047619044</c:v>
                </c:pt>
                <c:pt idx="30">
                  <c:v>36.25</c:v>
                </c:pt>
                <c:pt idx="31">
                  <c:v>36.097560975609753</c:v>
                </c:pt>
                <c:pt idx="32">
                  <c:v>31.515151515151516</c:v>
                </c:pt>
                <c:pt idx="33">
                  <c:v>30</c:v>
                </c:pt>
                <c:pt idx="34">
                  <c:v>30</c:v>
                </c:pt>
                <c:pt idx="35">
                  <c:v>29.514563106796118</c:v>
                </c:pt>
                <c:pt idx="36">
                  <c:v>15</c:v>
                </c:pt>
                <c:pt idx="37">
                  <c:v>42.435897435897438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50-59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dLbls>
            <c:dLbl>
              <c:idx val="37"/>
              <c:layout>
                <c:manualLayout>
                  <c:x val="3.577044002007538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Sheet1!$D$2:$D$39</c:f>
              <c:numCache>
                <c:formatCode>0</c:formatCode>
                <c:ptCount val="38"/>
                <c:pt idx="0">
                  <c:v>0</c:v>
                </c:pt>
                <c:pt idx="1">
                  <c:v>58.620689655172406</c:v>
                </c:pt>
                <c:pt idx="2">
                  <c:v>7.1428571428571423</c:v>
                </c:pt>
                <c:pt idx="3">
                  <c:v>0</c:v>
                </c:pt>
                <c:pt idx="4">
                  <c:v>18.181818181818183</c:v>
                </c:pt>
                <c:pt idx="5">
                  <c:v>0</c:v>
                </c:pt>
                <c:pt idx="6">
                  <c:v>41.666666666666671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34.782608695652172</c:v>
                </c:pt>
                <c:pt idx="12">
                  <c:v>30</c:v>
                </c:pt>
                <c:pt idx="13">
                  <c:v>26.666666666666668</c:v>
                </c:pt>
                <c:pt idx="14">
                  <c:v>26.582278481012654</c:v>
                </c:pt>
                <c:pt idx="15">
                  <c:v>38.461538461538467</c:v>
                </c:pt>
                <c:pt idx="16">
                  <c:v>33.333333333333329</c:v>
                </c:pt>
                <c:pt idx="17">
                  <c:v>23.255813953488371</c:v>
                </c:pt>
                <c:pt idx="18">
                  <c:v>0</c:v>
                </c:pt>
                <c:pt idx="19">
                  <c:v>30.76923076923077</c:v>
                </c:pt>
                <c:pt idx="20">
                  <c:v>19.148936170212767</c:v>
                </c:pt>
                <c:pt idx="21">
                  <c:v>22.727272727272727</c:v>
                </c:pt>
                <c:pt idx="22">
                  <c:v>29.629629629629626</c:v>
                </c:pt>
                <c:pt idx="23">
                  <c:v>28.02547770700637</c:v>
                </c:pt>
                <c:pt idx="24">
                  <c:v>32.467532467532465</c:v>
                </c:pt>
                <c:pt idx="25">
                  <c:v>31.147540983606557</c:v>
                </c:pt>
                <c:pt idx="26">
                  <c:v>27.607361963190186</c:v>
                </c:pt>
                <c:pt idx="27">
                  <c:v>34.63687150837989</c:v>
                </c:pt>
                <c:pt idx="28">
                  <c:v>39.408866995073893</c:v>
                </c:pt>
                <c:pt idx="29">
                  <c:v>36.223506743737957</c:v>
                </c:pt>
                <c:pt idx="30">
                  <c:v>21.212121212121211</c:v>
                </c:pt>
                <c:pt idx="31">
                  <c:v>25.757575757575758</c:v>
                </c:pt>
                <c:pt idx="32">
                  <c:v>53.448275862068961</c:v>
                </c:pt>
                <c:pt idx="33">
                  <c:v>31.395348837209301</c:v>
                </c:pt>
                <c:pt idx="34">
                  <c:v>48.322147651006716</c:v>
                </c:pt>
                <c:pt idx="35">
                  <c:v>32.758620689655174</c:v>
                </c:pt>
                <c:pt idx="36">
                  <c:v>46.153846153846153</c:v>
                </c:pt>
                <c:pt idx="37">
                  <c:v>33.418612088263508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80</c:v>
                </c:pt>
                <c:pt idx="1">
                  <c:v>21.379310344827594</c:v>
                </c:pt>
                <c:pt idx="2">
                  <c:v>72.857142857142861</c:v>
                </c:pt>
                <c:pt idx="3">
                  <c:v>80</c:v>
                </c:pt>
                <c:pt idx="4">
                  <c:v>61.818181818181813</c:v>
                </c:pt>
                <c:pt idx="5">
                  <c:v>80</c:v>
                </c:pt>
                <c:pt idx="6">
                  <c:v>38.333333333333329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45.217391304347828</c:v>
                </c:pt>
                <c:pt idx="12">
                  <c:v>50</c:v>
                </c:pt>
                <c:pt idx="13">
                  <c:v>53.333333333333329</c:v>
                </c:pt>
                <c:pt idx="14">
                  <c:v>53.417721518987349</c:v>
                </c:pt>
                <c:pt idx="15">
                  <c:v>41.538461538461533</c:v>
                </c:pt>
                <c:pt idx="16">
                  <c:v>46.666666666666671</c:v>
                </c:pt>
                <c:pt idx="17">
                  <c:v>56.744186046511629</c:v>
                </c:pt>
                <c:pt idx="18">
                  <c:v>80</c:v>
                </c:pt>
                <c:pt idx="19">
                  <c:v>49.230769230769226</c:v>
                </c:pt>
                <c:pt idx="20">
                  <c:v>60.851063829787236</c:v>
                </c:pt>
                <c:pt idx="21">
                  <c:v>57.272727272727273</c:v>
                </c:pt>
                <c:pt idx="22">
                  <c:v>50.370370370370374</c:v>
                </c:pt>
                <c:pt idx="23">
                  <c:v>51.974522292993626</c:v>
                </c:pt>
                <c:pt idx="24">
                  <c:v>47.532467532467535</c:v>
                </c:pt>
                <c:pt idx="25">
                  <c:v>48.852459016393439</c:v>
                </c:pt>
                <c:pt idx="26">
                  <c:v>52.392638036809814</c:v>
                </c:pt>
                <c:pt idx="27">
                  <c:v>45.36312849162011</c:v>
                </c:pt>
                <c:pt idx="28">
                  <c:v>40.591133004926107</c:v>
                </c:pt>
                <c:pt idx="29">
                  <c:v>43.776493256262043</c:v>
                </c:pt>
                <c:pt idx="30">
                  <c:v>58.787878787878789</c:v>
                </c:pt>
                <c:pt idx="31">
                  <c:v>54.242424242424242</c:v>
                </c:pt>
                <c:pt idx="32">
                  <c:v>26.551724137931039</c:v>
                </c:pt>
                <c:pt idx="33">
                  <c:v>48.604651162790702</c:v>
                </c:pt>
                <c:pt idx="34">
                  <c:v>31.677852348993284</c:v>
                </c:pt>
                <c:pt idx="35">
                  <c:v>47.241379310344826</c:v>
                </c:pt>
                <c:pt idx="36">
                  <c:v>33.846153846153847</c:v>
                </c:pt>
                <c:pt idx="37">
                  <c:v>46.581387911736492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dLbls>
            <c:dLbl>
              <c:idx val="37"/>
              <c:layout>
                <c:manualLayout>
                  <c:x val="3.346549275211929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>
                  <c:v>25</c:v>
                </c:pt>
                <c:pt idx="1">
                  <c:v>40</c:v>
                </c:pt>
                <c:pt idx="2">
                  <c:v>36.904761904761905</c:v>
                </c:pt>
                <c:pt idx="3">
                  <c:v>31.818181818181817</c:v>
                </c:pt>
                <c:pt idx="4">
                  <c:v>50.4</c:v>
                </c:pt>
                <c:pt idx="5">
                  <c:v>30.64516129032258</c:v>
                </c:pt>
                <c:pt idx="6">
                  <c:v>26.47058823529412</c:v>
                </c:pt>
                <c:pt idx="7">
                  <c:v>28.571428571428569</c:v>
                </c:pt>
                <c:pt idx="8">
                  <c:v>27.044025157232703</c:v>
                </c:pt>
                <c:pt idx="9">
                  <c:v>29.166666666666668</c:v>
                </c:pt>
                <c:pt idx="10">
                  <c:v>25.714285714285712</c:v>
                </c:pt>
                <c:pt idx="11">
                  <c:v>22.222222222222221</c:v>
                </c:pt>
                <c:pt idx="12">
                  <c:v>39.080459770114942</c:v>
                </c:pt>
                <c:pt idx="13">
                  <c:v>49.090909090909093</c:v>
                </c:pt>
                <c:pt idx="14">
                  <c:v>31.277533039647576</c:v>
                </c:pt>
                <c:pt idx="15">
                  <c:v>32.038834951456316</c:v>
                </c:pt>
                <c:pt idx="16">
                  <c:v>40.952380952380949</c:v>
                </c:pt>
                <c:pt idx="17">
                  <c:v>25</c:v>
                </c:pt>
                <c:pt idx="18">
                  <c:v>48.872180451127818</c:v>
                </c:pt>
                <c:pt idx="19">
                  <c:v>23.4375</c:v>
                </c:pt>
                <c:pt idx="20">
                  <c:v>20</c:v>
                </c:pt>
                <c:pt idx="21">
                  <c:v>18.947368421052634</c:v>
                </c:pt>
                <c:pt idx="22">
                  <c:v>21.465968586387437</c:v>
                </c:pt>
                <c:pt idx="23">
                  <c:v>27.27272727272727</c:v>
                </c:pt>
                <c:pt idx="24">
                  <c:v>26.732673267326735</c:v>
                </c:pt>
                <c:pt idx="25">
                  <c:v>27.734375</c:v>
                </c:pt>
                <c:pt idx="26">
                  <c:v>26.966292134831459</c:v>
                </c:pt>
                <c:pt idx="27">
                  <c:v>32.32169954476479</c:v>
                </c:pt>
                <c:pt idx="28">
                  <c:v>33.684210526315788</c:v>
                </c:pt>
                <c:pt idx="29">
                  <c:v>34.330484330484332</c:v>
                </c:pt>
                <c:pt idx="30">
                  <c:v>31.746031746031743</c:v>
                </c:pt>
                <c:pt idx="31">
                  <c:v>23.255813953488371</c:v>
                </c:pt>
                <c:pt idx="32">
                  <c:v>37.179487179487182</c:v>
                </c:pt>
                <c:pt idx="33">
                  <c:v>42.788461538461533</c:v>
                </c:pt>
                <c:pt idx="34">
                  <c:v>37.591240875912405</c:v>
                </c:pt>
                <c:pt idx="35">
                  <c:v>32.62411347517731</c:v>
                </c:pt>
                <c:pt idx="36">
                  <c:v>31.372549019607842</c:v>
                </c:pt>
                <c:pt idx="37">
                  <c:v>32.454644130873007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gap23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55</c:v>
                </c:pt>
                <c:pt idx="1">
                  <c:v>40</c:v>
                </c:pt>
                <c:pt idx="2">
                  <c:v>43.095238095238095</c:v>
                </c:pt>
                <c:pt idx="3">
                  <c:v>48.181818181818187</c:v>
                </c:pt>
                <c:pt idx="4">
                  <c:v>29.6</c:v>
                </c:pt>
                <c:pt idx="5">
                  <c:v>49.354838709677423</c:v>
                </c:pt>
                <c:pt idx="6">
                  <c:v>53.529411764705884</c:v>
                </c:pt>
                <c:pt idx="7">
                  <c:v>51.428571428571431</c:v>
                </c:pt>
                <c:pt idx="8">
                  <c:v>52.955974842767297</c:v>
                </c:pt>
                <c:pt idx="9">
                  <c:v>50.833333333333329</c:v>
                </c:pt>
                <c:pt idx="10">
                  <c:v>54.285714285714292</c:v>
                </c:pt>
                <c:pt idx="11">
                  <c:v>57.777777777777779</c:v>
                </c:pt>
                <c:pt idx="12">
                  <c:v>40.919540229885058</c:v>
                </c:pt>
                <c:pt idx="13">
                  <c:v>30.909090909090907</c:v>
                </c:pt>
                <c:pt idx="14">
                  <c:v>48.722466960352421</c:v>
                </c:pt>
                <c:pt idx="15">
                  <c:v>47.961165048543684</c:v>
                </c:pt>
                <c:pt idx="16">
                  <c:v>39.047619047619051</c:v>
                </c:pt>
                <c:pt idx="17">
                  <c:v>55</c:v>
                </c:pt>
                <c:pt idx="18">
                  <c:v>31.127819548872182</c:v>
                </c:pt>
                <c:pt idx="19">
                  <c:v>56.5625</c:v>
                </c:pt>
                <c:pt idx="20">
                  <c:v>60</c:v>
                </c:pt>
                <c:pt idx="21">
                  <c:v>61.05263157894737</c:v>
                </c:pt>
                <c:pt idx="22">
                  <c:v>58.534031413612567</c:v>
                </c:pt>
                <c:pt idx="23">
                  <c:v>52.727272727272734</c:v>
                </c:pt>
                <c:pt idx="24">
                  <c:v>53.267326732673268</c:v>
                </c:pt>
                <c:pt idx="25">
                  <c:v>52.265625</c:v>
                </c:pt>
                <c:pt idx="26">
                  <c:v>53.033707865168537</c:v>
                </c:pt>
                <c:pt idx="27">
                  <c:v>47.67830045523521</c:v>
                </c:pt>
                <c:pt idx="28">
                  <c:v>46.315789473684212</c:v>
                </c:pt>
                <c:pt idx="29">
                  <c:v>45.669515669515668</c:v>
                </c:pt>
                <c:pt idx="30">
                  <c:v>48.253968253968253</c:v>
                </c:pt>
                <c:pt idx="31">
                  <c:v>56.744186046511629</c:v>
                </c:pt>
                <c:pt idx="32">
                  <c:v>42.820512820512818</c:v>
                </c:pt>
                <c:pt idx="33">
                  <c:v>37.211538461538467</c:v>
                </c:pt>
                <c:pt idx="34">
                  <c:v>42.408759124087595</c:v>
                </c:pt>
                <c:pt idx="35">
                  <c:v>47.37588652482269</c:v>
                </c:pt>
                <c:pt idx="36">
                  <c:v>48.627450980392155</c:v>
                </c:pt>
                <c:pt idx="37">
                  <c:v>47.545355869126993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dLbls>
            <c:dLbl>
              <c:idx val="37"/>
              <c:layout>
                <c:manualLayout>
                  <c:x val="3.24656104199776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46.666666666666664</c:v>
                </c:pt>
                <c:pt idx="1">
                  <c:v>36</c:v>
                </c:pt>
                <c:pt idx="2">
                  <c:v>24.770642201834864</c:v>
                </c:pt>
                <c:pt idx="3">
                  <c:v>37.078651685393261</c:v>
                </c:pt>
                <c:pt idx="4">
                  <c:v>36.125654450261777</c:v>
                </c:pt>
                <c:pt idx="5">
                  <c:v>32.653061224489797</c:v>
                </c:pt>
                <c:pt idx="6">
                  <c:v>37.349397590361441</c:v>
                </c:pt>
                <c:pt idx="7">
                  <c:v>40.425531914893611</c:v>
                </c:pt>
                <c:pt idx="8">
                  <c:v>21.364985163204746</c:v>
                </c:pt>
                <c:pt idx="9">
                  <c:v>17.857142857142858</c:v>
                </c:pt>
                <c:pt idx="10">
                  <c:v>26.612903225806448</c:v>
                </c:pt>
                <c:pt idx="11">
                  <c:v>30.933333333333334</c:v>
                </c:pt>
                <c:pt idx="12">
                  <c:v>37.349397590361441</c:v>
                </c:pt>
                <c:pt idx="13">
                  <c:v>37.847222222222221</c:v>
                </c:pt>
                <c:pt idx="14">
                  <c:v>30.745341614906835</c:v>
                </c:pt>
                <c:pt idx="15">
                  <c:v>36.507936507936506</c:v>
                </c:pt>
                <c:pt idx="16">
                  <c:v>40.462427745664741</c:v>
                </c:pt>
                <c:pt idx="17">
                  <c:v>36.363636363636367</c:v>
                </c:pt>
                <c:pt idx="18">
                  <c:v>34.871794871794869</c:v>
                </c:pt>
                <c:pt idx="19">
                  <c:v>31.790123456790127</c:v>
                </c:pt>
                <c:pt idx="20">
                  <c:v>9.2307692307692317</c:v>
                </c:pt>
                <c:pt idx="21">
                  <c:v>17.543859649122805</c:v>
                </c:pt>
                <c:pt idx="22">
                  <c:v>16.666666666666664</c:v>
                </c:pt>
                <c:pt idx="23">
                  <c:v>21.581196581196583</c:v>
                </c:pt>
                <c:pt idx="24">
                  <c:v>26.068376068376072</c:v>
                </c:pt>
                <c:pt idx="25">
                  <c:v>24.539877300613497</c:v>
                </c:pt>
                <c:pt idx="26">
                  <c:v>32.885906040268459</c:v>
                </c:pt>
                <c:pt idx="27">
                  <c:v>29.591836734693878</c:v>
                </c:pt>
                <c:pt idx="28">
                  <c:v>31.914893617021278</c:v>
                </c:pt>
                <c:pt idx="29">
                  <c:v>33.584905660377359</c:v>
                </c:pt>
                <c:pt idx="30">
                  <c:v>26.635514018691588</c:v>
                </c:pt>
                <c:pt idx="31">
                  <c:v>23.684210526315788</c:v>
                </c:pt>
                <c:pt idx="32">
                  <c:v>44.625407166123779</c:v>
                </c:pt>
                <c:pt idx="33">
                  <c:v>28.321678321678323</c:v>
                </c:pt>
                <c:pt idx="34">
                  <c:v>36.717062634989198</c:v>
                </c:pt>
                <c:pt idx="35">
                  <c:v>28.692493946731233</c:v>
                </c:pt>
                <c:pt idx="36">
                  <c:v>29.292929292929294</c:v>
                </c:pt>
                <c:pt idx="37">
                  <c:v>31.263323755677082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gap233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Sheet1!$I$2:$I$39</c:f>
              <c:numCache>
                <c:formatCode>0</c:formatCode>
                <c:ptCount val="38"/>
                <c:pt idx="0">
                  <c:v>33.333333333333336</c:v>
                </c:pt>
                <c:pt idx="1">
                  <c:v>44</c:v>
                </c:pt>
                <c:pt idx="2">
                  <c:v>55.22935779816514</c:v>
                </c:pt>
                <c:pt idx="3">
                  <c:v>42.921348314606739</c:v>
                </c:pt>
                <c:pt idx="4">
                  <c:v>43.874345549738223</c:v>
                </c:pt>
                <c:pt idx="5">
                  <c:v>47.346938775510203</c:v>
                </c:pt>
                <c:pt idx="6">
                  <c:v>42.650602409638559</c:v>
                </c:pt>
                <c:pt idx="7">
                  <c:v>39.574468085106389</c:v>
                </c:pt>
                <c:pt idx="8">
                  <c:v>58.63501483679525</c:v>
                </c:pt>
                <c:pt idx="9">
                  <c:v>62.142857142857139</c:v>
                </c:pt>
                <c:pt idx="10">
                  <c:v>53.387096774193552</c:v>
                </c:pt>
                <c:pt idx="11">
                  <c:v>49.066666666666663</c:v>
                </c:pt>
                <c:pt idx="12">
                  <c:v>42.650602409638559</c:v>
                </c:pt>
                <c:pt idx="13">
                  <c:v>42.152777777777779</c:v>
                </c:pt>
                <c:pt idx="14">
                  <c:v>49.254658385093165</c:v>
                </c:pt>
                <c:pt idx="15">
                  <c:v>43.492063492063494</c:v>
                </c:pt>
                <c:pt idx="16">
                  <c:v>39.537572254335259</c:v>
                </c:pt>
                <c:pt idx="17">
                  <c:v>43.636363636363633</c:v>
                </c:pt>
                <c:pt idx="18">
                  <c:v>45.128205128205131</c:v>
                </c:pt>
                <c:pt idx="19">
                  <c:v>48.209876543209873</c:v>
                </c:pt>
                <c:pt idx="20">
                  <c:v>70.769230769230774</c:v>
                </c:pt>
                <c:pt idx="21">
                  <c:v>62.456140350877192</c:v>
                </c:pt>
                <c:pt idx="22">
                  <c:v>63.333333333333336</c:v>
                </c:pt>
                <c:pt idx="23">
                  <c:v>58.418803418803421</c:v>
                </c:pt>
                <c:pt idx="24">
                  <c:v>53.931623931623932</c:v>
                </c:pt>
                <c:pt idx="25">
                  <c:v>55.460122699386503</c:v>
                </c:pt>
                <c:pt idx="26">
                  <c:v>47.114093959731541</c:v>
                </c:pt>
                <c:pt idx="27">
                  <c:v>50.408163265306122</c:v>
                </c:pt>
                <c:pt idx="28">
                  <c:v>48.085106382978722</c:v>
                </c:pt>
                <c:pt idx="29">
                  <c:v>46.415094339622641</c:v>
                </c:pt>
                <c:pt idx="30">
                  <c:v>53.364485981308412</c:v>
                </c:pt>
                <c:pt idx="31">
                  <c:v>56.315789473684212</c:v>
                </c:pt>
                <c:pt idx="32">
                  <c:v>35.374592833876221</c:v>
                </c:pt>
                <c:pt idx="33">
                  <c:v>51.67832167832168</c:v>
                </c:pt>
                <c:pt idx="34">
                  <c:v>43.282937365010802</c:v>
                </c:pt>
                <c:pt idx="35">
                  <c:v>51.307506053268767</c:v>
                </c:pt>
                <c:pt idx="36">
                  <c:v>50.707070707070706</c:v>
                </c:pt>
                <c:pt idx="37">
                  <c:v>48.736676244322922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dLbls>
            <c:dLbl>
              <c:idx val="37"/>
              <c:layout>
                <c:manualLayout>
                  <c:x val="3.094582225510273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Sheet1!$J$2:$J$39</c:f>
              <c:numCache>
                <c:formatCode>0</c:formatCode>
                <c:ptCount val="38"/>
                <c:pt idx="0">
                  <c:v>33.333333333333329</c:v>
                </c:pt>
                <c:pt idx="1">
                  <c:v>35.158501440922194</c:v>
                </c:pt>
                <c:pt idx="2">
                  <c:v>26.315789473684209</c:v>
                </c:pt>
                <c:pt idx="3">
                  <c:v>39.042357274401475</c:v>
                </c:pt>
                <c:pt idx="4">
                  <c:v>33.149171270718227</c:v>
                </c:pt>
                <c:pt idx="5">
                  <c:v>33.424283765347887</c:v>
                </c:pt>
                <c:pt idx="6">
                  <c:v>27.002288329519452</c:v>
                </c:pt>
                <c:pt idx="7">
                  <c:v>38.932496075353221</c:v>
                </c:pt>
                <c:pt idx="8">
                  <c:v>25.405405405405407</c:v>
                </c:pt>
                <c:pt idx="9">
                  <c:v>22.891566265060241</c:v>
                </c:pt>
                <c:pt idx="10">
                  <c:v>17.391304347826086</c:v>
                </c:pt>
                <c:pt idx="11">
                  <c:v>30.107526881720432</c:v>
                </c:pt>
                <c:pt idx="12">
                  <c:v>29.400749063670411</c:v>
                </c:pt>
                <c:pt idx="13">
                  <c:v>29.909365558912388</c:v>
                </c:pt>
                <c:pt idx="14">
                  <c:v>25.905292479108631</c:v>
                </c:pt>
                <c:pt idx="15">
                  <c:v>37.81818181818182</c:v>
                </c:pt>
                <c:pt idx="16">
                  <c:v>34.272300469483568</c:v>
                </c:pt>
                <c:pt idx="17">
                  <c:v>34.883720930232556</c:v>
                </c:pt>
                <c:pt idx="18">
                  <c:v>33.261802575107296</c:v>
                </c:pt>
                <c:pt idx="19">
                  <c:v>21.339563862928348</c:v>
                </c:pt>
                <c:pt idx="20">
                  <c:v>18.75</c:v>
                </c:pt>
                <c:pt idx="21">
                  <c:v>22.400000000000002</c:v>
                </c:pt>
                <c:pt idx="22">
                  <c:v>16.48936170212766</c:v>
                </c:pt>
                <c:pt idx="23">
                  <c:v>18.562874251497004</c:v>
                </c:pt>
                <c:pt idx="24">
                  <c:v>25.294117647058822</c:v>
                </c:pt>
                <c:pt idx="25">
                  <c:v>23.076923076923077</c:v>
                </c:pt>
                <c:pt idx="26">
                  <c:v>32.372214941022278</c:v>
                </c:pt>
                <c:pt idx="27">
                  <c:v>28.789808917197451</c:v>
                </c:pt>
                <c:pt idx="28">
                  <c:v>30.06396588486141</c:v>
                </c:pt>
                <c:pt idx="29">
                  <c:v>27.39273927392739</c:v>
                </c:pt>
                <c:pt idx="30">
                  <c:v>24.23076923076923</c:v>
                </c:pt>
                <c:pt idx="31">
                  <c:v>21.739130434782609</c:v>
                </c:pt>
                <c:pt idx="32">
                  <c:v>37.522123893805308</c:v>
                </c:pt>
                <c:pt idx="33">
                  <c:v>25</c:v>
                </c:pt>
                <c:pt idx="34">
                  <c:v>31.444759206798867</c:v>
                </c:pt>
                <c:pt idx="35">
                  <c:v>24.32723358449946</c:v>
                </c:pt>
                <c:pt idx="36">
                  <c:v>33.557046979865774</c:v>
                </c:pt>
                <c:pt idx="37">
                  <c:v>29.452460960664162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Sheet1!$K$2:$K$39</c:f>
              <c:numCache>
                <c:formatCode>0</c:formatCode>
                <c:ptCount val="38"/>
                <c:pt idx="0">
                  <c:v>46.666666666666671</c:v>
                </c:pt>
                <c:pt idx="1">
                  <c:v>44.841498559077806</c:v>
                </c:pt>
                <c:pt idx="2">
                  <c:v>53.684210526315795</c:v>
                </c:pt>
                <c:pt idx="3">
                  <c:v>40.957642725598525</c:v>
                </c:pt>
                <c:pt idx="4">
                  <c:v>46.850828729281773</c:v>
                </c:pt>
                <c:pt idx="5">
                  <c:v>46.575716234652113</c:v>
                </c:pt>
                <c:pt idx="6">
                  <c:v>52.997711670480548</c:v>
                </c:pt>
                <c:pt idx="7">
                  <c:v>41.067503924646779</c:v>
                </c:pt>
                <c:pt idx="8">
                  <c:v>54.594594594594597</c:v>
                </c:pt>
                <c:pt idx="9">
                  <c:v>57.108433734939759</c:v>
                </c:pt>
                <c:pt idx="10">
                  <c:v>62.608695652173914</c:v>
                </c:pt>
                <c:pt idx="11">
                  <c:v>49.892473118279568</c:v>
                </c:pt>
                <c:pt idx="12">
                  <c:v>50.599250936329589</c:v>
                </c:pt>
                <c:pt idx="13">
                  <c:v>50.090634441087616</c:v>
                </c:pt>
                <c:pt idx="14">
                  <c:v>54.094707520891369</c:v>
                </c:pt>
                <c:pt idx="15">
                  <c:v>42.18181818181818</c:v>
                </c:pt>
                <c:pt idx="16">
                  <c:v>45.727699530516432</c:v>
                </c:pt>
                <c:pt idx="17">
                  <c:v>45.116279069767444</c:v>
                </c:pt>
                <c:pt idx="18">
                  <c:v>46.738197424892704</c:v>
                </c:pt>
                <c:pt idx="19">
                  <c:v>58.660436137071656</c:v>
                </c:pt>
                <c:pt idx="20">
                  <c:v>61.25</c:v>
                </c:pt>
                <c:pt idx="21">
                  <c:v>57.599999999999994</c:v>
                </c:pt>
                <c:pt idx="22">
                  <c:v>63.51063829787234</c:v>
                </c:pt>
                <c:pt idx="23">
                  <c:v>61.437125748502993</c:v>
                </c:pt>
                <c:pt idx="24">
                  <c:v>54.705882352941174</c:v>
                </c:pt>
                <c:pt idx="25">
                  <c:v>56.92307692307692</c:v>
                </c:pt>
                <c:pt idx="26">
                  <c:v>47.627785058977722</c:v>
                </c:pt>
                <c:pt idx="27">
                  <c:v>51.210191082802552</c:v>
                </c:pt>
                <c:pt idx="28">
                  <c:v>49.93603411513859</c:v>
                </c:pt>
                <c:pt idx="29">
                  <c:v>52.60726072607261</c:v>
                </c:pt>
                <c:pt idx="30">
                  <c:v>55.769230769230774</c:v>
                </c:pt>
                <c:pt idx="31">
                  <c:v>58.260869565217391</c:v>
                </c:pt>
                <c:pt idx="32">
                  <c:v>42.477876106194692</c:v>
                </c:pt>
                <c:pt idx="33">
                  <c:v>55</c:v>
                </c:pt>
                <c:pt idx="34">
                  <c:v>48.555240793201136</c:v>
                </c:pt>
                <c:pt idx="35">
                  <c:v>55.67276641550054</c:v>
                </c:pt>
                <c:pt idx="36">
                  <c:v>46.442953020134226</c:v>
                </c:pt>
                <c:pt idx="37">
                  <c:v>50.547539039335838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54-9145-80EB-4900D044990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E07F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E07F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B454-9145-80EB-4900D044990C}"/>
              </c:ext>
            </c:extLst>
          </c:dPt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BB-A34B-8891-DA6A8A8C2C46}"/>
                </c:ext>
              </c:extLst>
            </c:dLbl>
            <c:dLbl>
              <c:idx val="37"/>
              <c:layout>
                <c:manualLayout>
                  <c:x val="2.5862488323025606E-2"/>
                  <c:y val="1.549186488019848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Sheet1!$L$2:$L$39</c:f>
              <c:numCache>
                <c:formatCode>0</c:formatCode>
                <c:ptCount val="38"/>
                <c:pt idx="0">
                  <c:v>22.637362637362639</c:v>
                </c:pt>
                <c:pt idx="1">
                  <c:v>31.278538812785389</c:v>
                </c:pt>
                <c:pt idx="2">
                  <c:v>13.201320132013199</c:v>
                </c:pt>
                <c:pt idx="3">
                  <c:v>25.840441545408932</c:v>
                </c:pt>
                <c:pt idx="4">
                  <c:v>31.932773109243694</c:v>
                </c:pt>
                <c:pt idx="5">
                  <c:v>23.265651438240269</c:v>
                </c:pt>
                <c:pt idx="6">
                  <c:v>20.905300774270401</c:v>
                </c:pt>
                <c:pt idx="7">
                  <c:v>30.727272727272727</c:v>
                </c:pt>
                <c:pt idx="8">
                  <c:v>24.358974358974358</c:v>
                </c:pt>
                <c:pt idx="9">
                  <c:v>18.333333333333332</c:v>
                </c:pt>
                <c:pt idx="10">
                  <c:v>20.565552699228792</c:v>
                </c:pt>
                <c:pt idx="11">
                  <c:v>24.631268436578171</c:v>
                </c:pt>
                <c:pt idx="12">
                  <c:v>27.011494252873565</c:v>
                </c:pt>
                <c:pt idx="13">
                  <c:v>20.20506634499397</c:v>
                </c:pt>
                <c:pt idx="14">
                  <c:v>19.367588932806324</c:v>
                </c:pt>
                <c:pt idx="15">
                  <c:v>25.703564727954969</c:v>
                </c:pt>
                <c:pt idx="16">
                  <c:v>31.223628691983123</c:v>
                </c:pt>
                <c:pt idx="17">
                  <c:v>46.666666666666664</c:v>
                </c:pt>
                <c:pt idx="18">
                  <c:v>31.835205992509362</c:v>
                </c:pt>
                <c:pt idx="19">
                  <c:v>19.047619047619047</c:v>
                </c:pt>
                <c:pt idx="20">
                  <c:v>15.555555555555555</c:v>
                </c:pt>
                <c:pt idx="21">
                  <c:v>22.222222222222221</c:v>
                </c:pt>
                <c:pt idx="22">
                  <c:v>9.0909090909090917</c:v>
                </c:pt>
                <c:pt idx="23">
                  <c:v>12.686567164179104</c:v>
                </c:pt>
                <c:pt idx="24">
                  <c:v>17.567567567567568</c:v>
                </c:pt>
                <c:pt idx="25">
                  <c:v>25.581395348837212</c:v>
                </c:pt>
                <c:pt idx="26">
                  <c:v>20.945647370746794</c:v>
                </c:pt>
                <c:pt idx="27">
                  <c:v>17.857142857142858</c:v>
                </c:pt>
                <c:pt idx="28">
                  <c:v>20.241691842900302</c:v>
                </c:pt>
                <c:pt idx="29">
                  <c:v>16.50485436893204</c:v>
                </c:pt>
                <c:pt idx="30">
                  <c:v>23.088455772113946</c:v>
                </c:pt>
                <c:pt idx="31">
                  <c:v>0</c:v>
                </c:pt>
                <c:pt idx="32">
                  <c:v>26.293823038397328</c:v>
                </c:pt>
                <c:pt idx="33">
                  <c:v>23.255813953488371</c:v>
                </c:pt>
                <c:pt idx="34">
                  <c:v>26.785714285714285</c:v>
                </c:pt>
                <c:pt idx="35">
                  <c:v>23.702422145328718</c:v>
                </c:pt>
                <c:pt idx="36">
                  <c:v>16.591928251121075</c:v>
                </c:pt>
                <c:pt idx="37">
                  <c:v>23.395797842135149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0.13638</cdr:x>
      <cdr:y>0.89086</cdr:y>
    </cdr:from>
    <cdr:to>
      <cdr:x>0.16049</cdr:x>
      <cdr:y>0.91583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5D20230D-3621-404E-AD19-9BB593A5032B}"/>
            </a:ext>
          </a:extLst>
        </cdr:cNvPr>
        <cdr:cNvSpPr txBox="1"/>
      </cdr:nvSpPr>
      <cdr:spPr>
        <a:xfrm xmlns:a="http://schemas.openxmlformats.org/drawingml/2006/main">
          <a:off x="2238802" y="6918218"/>
          <a:ext cx="395750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400" i="1" dirty="0">
              <a:solidFill>
                <a:schemeClr val="accent6">
                  <a:lumMod val="60000"/>
                  <a:lumOff val="40000"/>
                </a:schemeClr>
              </a:solidFill>
            </a:rPr>
            <a:t>n/a</a:t>
          </a:r>
        </a:p>
      </cdr:txBody>
    </cdr:sp>
  </cdr:relSizeAnchor>
  <cdr:relSizeAnchor xmlns:cdr="http://schemas.openxmlformats.org/drawingml/2006/chartDrawing">
    <cdr:from>
      <cdr:x>0.30743</cdr:x>
      <cdr:y>0.89164</cdr:y>
    </cdr:from>
    <cdr:to>
      <cdr:x>0.33154</cdr:x>
      <cdr:y>0.91661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BD80F50-9420-A141-B17B-CFBB38D2B58F}"/>
            </a:ext>
          </a:extLst>
        </cdr:cNvPr>
        <cdr:cNvSpPr txBox="1"/>
      </cdr:nvSpPr>
      <cdr:spPr>
        <a:xfrm xmlns:a="http://schemas.openxmlformats.org/drawingml/2006/main">
          <a:off x="5046707" y="6924290"/>
          <a:ext cx="395750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400" i="1" dirty="0">
              <a:solidFill>
                <a:schemeClr val="accent6">
                  <a:lumMod val="60000"/>
                  <a:lumOff val="40000"/>
                </a:schemeClr>
              </a:solidFill>
            </a:rPr>
            <a:t>n/a</a:t>
          </a:r>
        </a:p>
      </cdr:txBody>
    </cdr:sp>
  </cdr:relSizeAnchor>
  <cdr:relSizeAnchor xmlns:cdr="http://schemas.openxmlformats.org/drawingml/2006/chartDrawing">
    <cdr:from>
      <cdr:x>0.47674</cdr:x>
      <cdr:y>0.89026</cdr:y>
    </cdr:from>
    <cdr:to>
      <cdr:x>0.50085</cdr:x>
      <cdr:y>0.91523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830187D0-A16F-5D4A-A8BA-09A708E634E6}"/>
            </a:ext>
          </a:extLst>
        </cdr:cNvPr>
        <cdr:cNvSpPr txBox="1"/>
      </cdr:nvSpPr>
      <cdr:spPr>
        <a:xfrm xmlns:a="http://schemas.openxmlformats.org/drawingml/2006/main">
          <a:off x="7826044" y="6913548"/>
          <a:ext cx="395750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400" i="1" dirty="0">
              <a:solidFill>
                <a:schemeClr val="accent6">
                  <a:lumMod val="60000"/>
                  <a:lumOff val="40000"/>
                </a:schemeClr>
              </a:solidFill>
            </a:rPr>
            <a:t>n/a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66725" y="1077913"/>
            <a:ext cx="108743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67132" y="-115538"/>
            <a:ext cx="16495242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11107901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D8BF9A3B-CBF9-4D40-B389-5F2E89EC99AB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159635" y="7674321"/>
            <a:ext cx="5267635" cy="316088"/>
            <a:chOff x="4497109" y="7674321"/>
            <a:chExt cx="5267635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497109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/>
                <a:t>Female, no child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Male, all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435623" y="2736700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1412351" y="604906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852C1F-BFB0-AC48-908D-6196E1724093}"/>
              </a:ext>
            </a:extLst>
          </p:cNvPr>
          <p:cNvSpPr txBox="1"/>
          <p:nvPr/>
        </p:nvSpPr>
        <p:spPr>
          <a:xfrm>
            <a:off x="11299071" y="403931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1267888" y="6603007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432206" y="4464892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FFD38C4-D04F-8641-88F8-BAD520167CBC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FB07FE3A-C6DC-7D4F-9EB0-E595D49B1419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62D1522B-817C-9447-A74D-C84862631603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33A3EA6A-A770-4C4C-B9A0-485EBF162879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C09496FA-F443-3A4F-8C92-6D6012E8551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30C79D0C-B444-1745-9432-A1657609E969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321ED5EF-C3B5-7540-9E9E-95CD1B7E523C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E801EE2-654E-9747-9C67-171909B589E3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747F802C-92A0-3F49-BF19-3EAFF5118FC6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22E1E0B2-D198-284D-8898-37B1C196BD1E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B5EC48DA-B904-C048-9D0B-E76F108A1BAC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61C286-81BB-5147-A8F6-CB4F7BBBDF0B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722F37-80CC-5C4D-B8F0-D844CAB47FAF}"/>
              </a:ext>
            </a:extLst>
          </p:cNvPr>
          <p:cNvGrpSpPr/>
          <p:nvPr/>
        </p:nvGrpSpPr>
        <p:grpSpPr>
          <a:xfrm>
            <a:off x="6696815" y="1255426"/>
            <a:ext cx="1223395" cy="572693"/>
            <a:chOff x="7231129" y="1255426"/>
            <a:chExt cx="1223395" cy="5726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B601B5-D005-A04E-B33F-A37AEBBEAE03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0E0C3-0FEA-D741-B95F-9A85A5F6EC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EC3226-8153-BE47-B891-30E689676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2023" y="1390002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A8DFED-E20A-B44A-BDF0-2B617DC35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68252" y="1255426"/>
              <a:ext cx="132748" cy="1034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F90CCD-F85E-FD4D-951B-2CE1DBBF9A03}"/>
                </a:ext>
              </a:extLst>
            </p:cNvPr>
            <p:cNvSpPr txBox="1"/>
            <p:nvPr/>
          </p:nvSpPr>
          <p:spPr>
            <a:xfrm>
              <a:off x="7643927" y="1506737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961BEE-BA5D-5342-AC54-7399DE0FC77C}"/>
                </a:ext>
              </a:extLst>
            </p:cNvPr>
            <p:cNvSpPr txBox="1"/>
            <p:nvPr/>
          </p:nvSpPr>
          <p:spPr>
            <a:xfrm>
              <a:off x="8019296" y="135675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2" name="TextBox 1">
            <a:extLst>
              <a:ext uri="{FF2B5EF4-FFF2-40B4-BE49-F238E27FC236}">
                <a16:creationId xmlns:a16="http://schemas.microsoft.com/office/drawing/2014/main" id="{C0A3E4BE-5EF1-2347-80C9-B9F6B39E1134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00147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5865968"/>
              </p:ext>
            </p:extLst>
          </p:nvPr>
        </p:nvGraphicFramePr>
        <p:xfrm>
          <a:off x="0" y="-115888"/>
          <a:ext cx="16979998" cy="819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5458718" y="22330"/>
            <a:ext cx="2554905" cy="7986544"/>
            <a:chOff x="5462932" y="22330"/>
            <a:chExt cx="2554905" cy="79865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09687" y="22330"/>
              <a:ext cx="866" cy="75917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A19D-D628-C64E-96B1-539F2D56483D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4162574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826870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9499010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2182100" y="61467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4709211" y="46139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45946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30-59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74035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60-69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99914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70-79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28041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80-89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52016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90-100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292050-674E-7A47-9E67-C8443CDFC145}"/>
              </a:ext>
            </a:extLst>
          </p:cNvPr>
          <p:cNvGrpSpPr/>
          <p:nvPr/>
        </p:nvGrpSpPr>
        <p:grpSpPr>
          <a:xfrm>
            <a:off x="8181125" y="22330"/>
            <a:ext cx="2554905" cy="7986544"/>
            <a:chOff x="5462932" y="22330"/>
            <a:chExt cx="2554905" cy="798654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6E4AFA-E78A-E64A-913B-7BB8A15882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09687" y="22330"/>
              <a:ext cx="866" cy="75917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0E017-1149-D844-B240-799FD70E5114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79CCF9-8CF0-4441-9873-896335BA486C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1D1E9-EA92-9D4B-BB76-DFECF2817A68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20E5EC-602C-AF40-AF58-FB5221B6B105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B98C8E-0048-724A-8A1D-D661542EFCB0}"/>
              </a:ext>
            </a:extLst>
          </p:cNvPr>
          <p:cNvGrpSpPr/>
          <p:nvPr/>
        </p:nvGrpSpPr>
        <p:grpSpPr>
          <a:xfrm>
            <a:off x="10922266" y="11497"/>
            <a:ext cx="2554905" cy="7986544"/>
            <a:chOff x="5462932" y="22330"/>
            <a:chExt cx="2554905" cy="79865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89F614A-3FFA-854E-84AE-23393FAB34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09687" y="22330"/>
              <a:ext cx="866" cy="75917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A63BE5-F7A9-4F47-9843-093C845F1B49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2B1B0C-8FA6-9B4D-ACF8-98F3A13B5200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A72F74-CBD7-6547-83CE-6C4FCAA68E77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67F17B-3C33-F84D-BBB3-093749A7C94A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A0947E-4C94-5B48-A29C-D884A8EB13B1}"/>
              </a:ext>
            </a:extLst>
          </p:cNvPr>
          <p:cNvGrpSpPr/>
          <p:nvPr/>
        </p:nvGrpSpPr>
        <p:grpSpPr>
          <a:xfrm>
            <a:off x="13663407" y="22330"/>
            <a:ext cx="2554905" cy="7986544"/>
            <a:chOff x="5462932" y="22330"/>
            <a:chExt cx="2554905" cy="798654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587301-BD9E-3C48-B964-950259F70B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09687" y="22330"/>
              <a:ext cx="866" cy="75917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461703-6DFB-8946-B43F-D0DBEB173206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375F9F-C383-874F-B315-D75DA44AF8ED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A9AC1D-010B-8842-B075-8CCC60ACEA08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2CFE79-7CB0-E44C-9919-A3E1E74085DE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94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91393728"/>
              </p:ext>
            </p:extLst>
          </p:nvPr>
        </p:nvGraphicFramePr>
        <p:xfrm>
          <a:off x="0" y="316185"/>
          <a:ext cx="16979998" cy="7765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5458718" y="532210"/>
            <a:ext cx="2554905" cy="7476664"/>
            <a:chOff x="5462932" y="532210"/>
            <a:chExt cx="2554905" cy="74766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532210"/>
              <a:ext cx="0" cy="7081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A19D-D628-C64E-96B1-539F2D56483D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4162574" y="532210"/>
            <a:ext cx="0" cy="7089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826870" y="532210"/>
            <a:ext cx="0" cy="7096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9499010" y="532210"/>
            <a:ext cx="0" cy="7089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2182100" y="532210"/>
            <a:ext cx="0" cy="70900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4709211" y="532210"/>
            <a:ext cx="0" cy="70747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45946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30-59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74035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60-69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99914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70-79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280412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80-89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52016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90-100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292050-674E-7A47-9E67-C8443CDFC145}"/>
              </a:ext>
            </a:extLst>
          </p:cNvPr>
          <p:cNvGrpSpPr/>
          <p:nvPr/>
        </p:nvGrpSpPr>
        <p:grpSpPr>
          <a:xfrm>
            <a:off x="8181125" y="460202"/>
            <a:ext cx="2554905" cy="7548672"/>
            <a:chOff x="5462932" y="460202"/>
            <a:chExt cx="2554905" cy="75486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6E4AFA-E78A-E64A-913B-7BB8A15882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60202"/>
              <a:ext cx="0" cy="71538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0E017-1149-D844-B240-799FD70E5114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79CCF9-8CF0-4441-9873-896335BA486C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1D1E9-EA92-9D4B-BB76-DFECF2817A68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20E5EC-602C-AF40-AF58-FB5221B6B105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B98C8E-0048-724A-8A1D-D661542EFCB0}"/>
              </a:ext>
            </a:extLst>
          </p:cNvPr>
          <p:cNvGrpSpPr/>
          <p:nvPr/>
        </p:nvGrpSpPr>
        <p:grpSpPr>
          <a:xfrm>
            <a:off x="10922266" y="460202"/>
            <a:ext cx="2554905" cy="7537839"/>
            <a:chOff x="5462932" y="471035"/>
            <a:chExt cx="2554905" cy="753783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89F614A-3FFA-854E-84AE-23393FAB34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71035"/>
              <a:ext cx="0" cy="71430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A63BE5-F7A9-4F47-9843-093C845F1B49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2B1B0C-8FA6-9B4D-ACF8-98F3A13B5200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A72F74-CBD7-6547-83CE-6C4FCAA68E77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67F17B-3C33-F84D-BBB3-093749A7C94A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A0947E-4C94-5B48-A29C-D884A8EB13B1}"/>
              </a:ext>
            </a:extLst>
          </p:cNvPr>
          <p:cNvGrpSpPr/>
          <p:nvPr/>
        </p:nvGrpSpPr>
        <p:grpSpPr>
          <a:xfrm>
            <a:off x="13663407" y="460202"/>
            <a:ext cx="2554905" cy="7548672"/>
            <a:chOff x="5462932" y="460202"/>
            <a:chExt cx="2554905" cy="754867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587301-BD9E-3C48-B964-950259F70B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60202"/>
              <a:ext cx="0" cy="71538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461703-6DFB-8946-B43F-D0DBEB173206}"/>
                </a:ext>
              </a:extLst>
            </p:cNvPr>
            <p:cNvSpPr txBox="1"/>
            <p:nvPr/>
          </p:nvSpPr>
          <p:spPr>
            <a:xfrm>
              <a:off x="6136210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375F9F-C383-874F-B315-D75DA44AF8ED}"/>
                </a:ext>
              </a:extLst>
            </p:cNvPr>
            <p:cNvSpPr txBox="1"/>
            <p:nvPr/>
          </p:nvSpPr>
          <p:spPr>
            <a:xfrm>
              <a:off x="6831084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A9AC1D-010B-8842-B075-8CCC60ACEA08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2CFE79-7CB0-E44C-9919-A3E1E74085DE}"/>
                </a:ext>
              </a:extLst>
            </p:cNvPr>
            <p:cNvSpPr txBox="1"/>
            <p:nvPr/>
          </p:nvSpPr>
          <p:spPr>
            <a:xfrm>
              <a:off x="7513781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4B0DD3-110B-FF49-B240-1705AFF7A0AD}"/>
              </a:ext>
            </a:extLst>
          </p:cNvPr>
          <p:cNvSpPr txBox="1"/>
          <p:nvPr/>
        </p:nvSpPr>
        <p:spPr>
          <a:xfrm>
            <a:off x="640876" y="76962"/>
            <a:ext cx="63367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/>
              <a:t>Only science, commerce and humanities graduates:</a:t>
            </a:r>
          </a:p>
        </p:txBody>
      </p:sp>
    </p:spTree>
    <p:extLst>
      <p:ext uri="{BB962C8B-B14F-4D97-AF65-F5344CB8AC3E}">
        <p14:creationId xmlns:p14="http://schemas.microsoft.com/office/powerpoint/2010/main" val="316237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29500922"/>
              </p:ext>
            </p:extLst>
          </p:nvPr>
        </p:nvGraphicFramePr>
        <p:xfrm>
          <a:off x="0" y="316185"/>
          <a:ext cx="16415657" cy="7765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4690722" y="460202"/>
            <a:ext cx="2326672" cy="7528094"/>
            <a:chOff x="5462932" y="481974"/>
            <a:chExt cx="2326672" cy="75280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81974"/>
              <a:ext cx="0" cy="7132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6374240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7285548" y="7760769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3760671" y="582192"/>
            <a:ext cx="0" cy="7089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443326" y="580199"/>
            <a:ext cx="0" cy="7096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9167273" y="577286"/>
            <a:ext cx="0" cy="7089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1875342" y="577286"/>
            <a:ext cx="0" cy="70900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4371671" y="581532"/>
            <a:ext cx="0" cy="70747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2218358" y="28154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30-59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5027258" y="28154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60-69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7835570" y="28154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70-79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0571874" y="28154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80-89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3380186" y="28154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90-100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3593E6-86E1-E942-9CF3-104982D7D968}"/>
              </a:ext>
            </a:extLst>
          </p:cNvPr>
          <p:cNvGrpSpPr/>
          <p:nvPr/>
        </p:nvGrpSpPr>
        <p:grpSpPr>
          <a:xfrm>
            <a:off x="7483535" y="462759"/>
            <a:ext cx="2326672" cy="7528094"/>
            <a:chOff x="5462932" y="481974"/>
            <a:chExt cx="2326672" cy="752809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D587DCF-6778-5F4A-B7FF-31CD68AE8C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81974"/>
              <a:ext cx="0" cy="7132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399DB1-8CEE-BD4F-BF96-15CF455AAEFE}"/>
                </a:ext>
              </a:extLst>
            </p:cNvPr>
            <p:cNvSpPr txBox="1"/>
            <p:nvPr/>
          </p:nvSpPr>
          <p:spPr>
            <a:xfrm>
              <a:off x="6374240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F0D4D6-5575-3746-91DE-C13FD7221A68}"/>
                </a:ext>
              </a:extLst>
            </p:cNvPr>
            <p:cNvSpPr txBox="1"/>
            <p:nvPr/>
          </p:nvSpPr>
          <p:spPr>
            <a:xfrm>
              <a:off x="7285548" y="7760769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229EF5-01ED-F848-8EE4-FC7A3E1D5C57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25C65C-458E-3649-97E2-11C88A0813E4}"/>
              </a:ext>
            </a:extLst>
          </p:cNvPr>
          <p:cNvGrpSpPr/>
          <p:nvPr/>
        </p:nvGrpSpPr>
        <p:grpSpPr>
          <a:xfrm>
            <a:off x="10273548" y="460202"/>
            <a:ext cx="2326672" cy="7528094"/>
            <a:chOff x="5462932" y="481974"/>
            <a:chExt cx="2326672" cy="7528094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4F9527-945F-5345-A838-6E87266BF4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81974"/>
              <a:ext cx="0" cy="7132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E41A-979E-F94A-B017-0B0C58D66530}"/>
                </a:ext>
              </a:extLst>
            </p:cNvPr>
            <p:cNvSpPr txBox="1"/>
            <p:nvPr/>
          </p:nvSpPr>
          <p:spPr>
            <a:xfrm>
              <a:off x="6374240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F33855-E462-134F-BE35-68C6EDA97969}"/>
                </a:ext>
              </a:extLst>
            </p:cNvPr>
            <p:cNvSpPr txBox="1"/>
            <p:nvPr/>
          </p:nvSpPr>
          <p:spPr>
            <a:xfrm>
              <a:off x="7285548" y="7760769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6E3A21-8A0A-E042-9C79-C8DDD8AD2556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AB1885-B82B-844C-8750-AC045267701C}"/>
              </a:ext>
            </a:extLst>
          </p:cNvPr>
          <p:cNvGrpSpPr/>
          <p:nvPr/>
        </p:nvGrpSpPr>
        <p:grpSpPr>
          <a:xfrm>
            <a:off x="13063561" y="461339"/>
            <a:ext cx="2326672" cy="7528094"/>
            <a:chOff x="5462932" y="481974"/>
            <a:chExt cx="2326672" cy="752809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1676D2-A446-1547-AC9C-66B4CEEC3B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0553" y="481974"/>
              <a:ext cx="0" cy="7132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E2B63-958A-E645-8684-83A6F6E4F889}"/>
                </a:ext>
              </a:extLst>
            </p:cNvPr>
            <p:cNvSpPr txBox="1"/>
            <p:nvPr/>
          </p:nvSpPr>
          <p:spPr>
            <a:xfrm>
              <a:off x="6374240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F20C3F-DE09-B341-9C4E-1999AAAE521B}"/>
                </a:ext>
              </a:extLst>
            </p:cNvPr>
            <p:cNvSpPr txBox="1"/>
            <p:nvPr/>
          </p:nvSpPr>
          <p:spPr>
            <a:xfrm>
              <a:off x="7285548" y="7760769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5983CA-9A71-994B-8227-D9075B7A774E}"/>
                </a:ext>
              </a:extLst>
            </p:cNvPr>
            <p:cNvSpPr txBox="1"/>
            <p:nvPr/>
          </p:nvSpPr>
          <p:spPr>
            <a:xfrm>
              <a:off x="5462932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4A6A891-6E11-594D-BA14-7FD5A2153A2C}"/>
              </a:ext>
            </a:extLst>
          </p:cNvPr>
          <p:cNvSpPr txBox="1"/>
          <p:nvPr/>
        </p:nvSpPr>
        <p:spPr>
          <a:xfrm>
            <a:off x="15785999" y="7733508"/>
            <a:ext cx="504056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6146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06177841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D8BF9A3B-CBF9-4D40-B389-5F2E89EC99AB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159635" y="7674321"/>
            <a:ext cx="5267635" cy="316088"/>
            <a:chOff x="4497109" y="7674321"/>
            <a:chExt cx="5267635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497109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/>
                <a:t>Female, no child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Male, all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435623" y="2736700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1412351" y="604906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0353488" y="6303084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432206" y="4464892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FFD38C4-D04F-8641-88F8-BAD520167CBC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FB07FE3A-C6DC-7D4F-9EB0-E595D49B1419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62D1522B-817C-9447-A74D-C84862631603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33A3EA6A-A770-4C4C-B9A0-485EBF162879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C09496FA-F443-3A4F-8C92-6D6012E8551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30C79D0C-B444-1745-9432-A1657609E969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321ED5EF-C3B5-7540-9E9E-95CD1B7E523C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E801EE2-654E-9747-9C67-171909B589E3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747F802C-92A0-3F49-BF19-3EAFF5118FC6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22E1E0B2-D198-284D-8898-37B1C196BD1E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B5EC48DA-B904-C048-9D0B-E76F108A1BAC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61C286-81BB-5147-A8F6-CB4F7BBBDF0B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722F37-80CC-5C4D-B8F0-D844CAB47FAF}"/>
              </a:ext>
            </a:extLst>
          </p:cNvPr>
          <p:cNvGrpSpPr/>
          <p:nvPr/>
        </p:nvGrpSpPr>
        <p:grpSpPr>
          <a:xfrm>
            <a:off x="6696815" y="1255426"/>
            <a:ext cx="1223395" cy="572693"/>
            <a:chOff x="7231129" y="1255426"/>
            <a:chExt cx="1223395" cy="5726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B601B5-D005-A04E-B33F-A37AEBBEAE03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0E0C3-0FEA-D741-B95F-9A85A5F6EC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EC3226-8153-BE47-B891-30E689676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2023" y="1390002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A8DFED-E20A-B44A-BDF0-2B617DC35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68252" y="1255426"/>
              <a:ext cx="132748" cy="1034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F90CCD-F85E-FD4D-951B-2CE1DBBF9A03}"/>
                </a:ext>
              </a:extLst>
            </p:cNvPr>
            <p:cNvSpPr txBox="1"/>
            <p:nvPr/>
          </p:nvSpPr>
          <p:spPr>
            <a:xfrm>
              <a:off x="7643927" y="1506737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961BEE-BA5D-5342-AC54-7399DE0FC77C}"/>
                </a:ext>
              </a:extLst>
            </p:cNvPr>
            <p:cNvSpPr txBox="1"/>
            <p:nvPr/>
          </p:nvSpPr>
          <p:spPr>
            <a:xfrm>
              <a:off x="8019296" y="135675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2" name="TextBox 1">
            <a:extLst>
              <a:ext uri="{FF2B5EF4-FFF2-40B4-BE49-F238E27FC236}">
                <a16:creationId xmlns:a16="http://schemas.microsoft.com/office/drawing/2014/main" id="{C0A3E4BE-5EF1-2347-80C9-B9F6B39E1134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FD10FC-D0F1-0648-AD63-65FEE4C2224B}"/>
              </a:ext>
            </a:extLst>
          </p:cNvPr>
          <p:cNvCxnSpPr/>
          <p:nvPr/>
        </p:nvCxnSpPr>
        <p:spPr bwMode="auto">
          <a:xfrm>
            <a:off x="11243462" y="6510528"/>
            <a:ext cx="263348" cy="351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37B646-A818-A04C-81C2-268B60D18500}"/>
              </a:ext>
            </a:extLst>
          </p:cNvPr>
          <p:cNvSpPr txBox="1"/>
          <p:nvPr/>
        </p:nvSpPr>
        <p:spPr>
          <a:xfrm>
            <a:off x="13457967" y="5811748"/>
            <a:ext cx="1668129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6"/>
                </a:solidFill>
              </a:rPr>
              <a:t>Not in 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6"/>
                </a:solidFill>
              </a:rPr>
              <a:t>labour force</a:t>
            </a:r>
          </a:p>
        </p:txBody>
      </p:sp>
    </p:spTree>
    <p:extLst>
      <p:ext uri="{BB962C8B-B14F-4D97-AF65-F5344CB8AC3E}">
        <p14:creationId xmlns:p14="http://schemas.microsoft.com/office/powerpoint/2010/main" val="122667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39193330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507631" y="3384772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3834231" y="599430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852C1F-BFB0-AC48-908D-6196E1724093}"/>
              </a:ext>
            </a:extLst>
          </p:cNvPr>
          <p:cNvSpPr txBox="1"/>
          <p:nvPr/>
        </p:nvSpPr>
        <p:spPr>
          <a:xfrm>
            <a:off x="11352700" y="892250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1339896" y="6584310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504214" y="4564658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4A0458-CA2F-7947-B1AA-F27878C2FAF5}"/>
              </a:ext>
            </a:extLst>
          </p:cNvPr>
          <p:cNvGrpSpPr/>
          <p:nvPr/>
        </p:nvGrpSpPr>
        <p:grpSpPr>
          <a:xfrm>
            <a:off x="6698706" y="2039083"/>
            <a:ext cx="1164291" cy="647751"/>
            <a:chOff x="7231129" y="1180368"/>
            <a:chExt cx="1164291" cy="64775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4E5B66-2AAE-3940-B588-4770BEB1EA88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DFF66A-3F6A-404F-A092-D867169F29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5F2FF4F-5D9D-444B-86D7-2FE884F730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9092" y="1376324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F34F-013C-6B4F-A19E-FCDED6D72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8106" y="1180368"/>
              <a:ext cx="110140" cy="1047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2AA06-91DE-644C-8332-9E617FA83672}"/>
                </a:ext>
              </a:extLst>
            </p:cNvPr>
            <p:cNvSpPr txBox="1"/>
            <p:nvPr/>
          </p:nvSpPr>
          <p:spPr>
            <a:xfrm>
              <a:off x="7640996" y="150575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696881-0DA1-5645-B6A1-5C07E88B625E}"/>
                </a:ext>
              </a:extLst>
            </p:cNvPr>
            <p:cNvSpPr txBox="1"/>
            <p:nvPr/>
          </p:nvSpPr>
          <p:spPr>
            <a:xfrm>
              <a:off x="7960192" y="128934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5" name="TextBox 1">
            <a:extLst>
              <a:ext uri="{FF2B5EF4-FFF2-40B4-BE49-F238E27FC236}">
                <a16:creationId xmlns:a16="http://schemas.microsoft.com/office/drawing/2014/main" id="{19DA761D-D1B4-9B40-B6B8-7C56980EBFB4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3210B7B5-CF88-9244-B7E1-1D820C5BA7D8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A5418FB6-DA7D-924B-844A-2FAD620C690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13AD3A45-2F46-9545-A70B-A7B3F64D9EA6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4AF070F4-D1DD-ED44-86AD-5248476C138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23A92465-5112-5B44-91BE-D6F1AE9C0AC1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73DF6B95-65E1-AA45-8843-E8FABDEFD978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2D8C3E65-78FB-B24E-80EE-03065220AAB4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3BD73837-5DCD-EB40-B567-BF626876E7CD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B662C242-4A5A-9343-BFAC-8026BD11A0D8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F36C7367-A38B-EA4B-9BB5-794D56405C44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6DB2D94D-7E90-C646-956C-3F2FD84B960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6CCBFB-92B9-2049-9DB5-9A003E4BADA4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E316F35-594F-B34E-9589-73C8920193A1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74914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76741696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507631" y="3384772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3834231" y="599430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434539" y="6711805"/>
            <a:ext cx="1103598" cy="180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3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504214" y="4564658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4A0458-CA2F-7947-B1AA-F27878C2FAF5}"/>
              </a:ext>
            </a:extLst>
          </p:cNvPr>
          <p:cNvGrpSpPr/>
          <p:nvPr/>
        </p:nvGrpSpPr>
        <p:grpSpPr>
          <a:xfrm>
            <a:off x="6698706" y="2039083"/>
            <a:ext cx="1164291" cy="647751"/>
            <a:chOff x="7231129" y="1180368"/>
            <a:chExt cx="1164291" cy="64775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4E5B66-2AAE-3940-B588-4770BEB1EA88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DFF66A-3F6A-404F-A092-D867169F29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5F2FF4F-5D9D-444B-86D7-2FE884F730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9092" y="1376324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F34F-013C-6B4F-A19E-FCDED6D72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8106" y="1180368"/>
              <a:ext cx="110140" cy="1047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2AA06-91DE-644C-8332-9E617FA83672}"/>
                </a:ext>
              </a:extLst>
            </p:cNvPr>
            <p:cNvSpPr txBox="1"/>
            <p:nvPr/>
          </p:nvSpPr>
          <p:spPr>
            <a:xfrm>
              <a:off x="7640996" y="150575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696881-0DA1-5645-B6A1-5C07E88B625E}"/>
                </a:ext>
              </a:extLst>
            </p:cNvPr>
            <p:cNvSpPr txBox="1"/>
            <p:nvPr/>
          </p:nvSpPr>
          <p:spPr>
            <a:xfrm>
              <a:off x="7960192" y="128934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5" name="TextBox 1">
            <a:extLst>
              <a:ext uri="{FF2B5EF4-FFF2-40B4-BE49-F238E27FC236}">
                <a16:creationId xmlns:a16="http://schemas.microsoft.com/office/drawing/2014/main" id="{19DA761D-D1B4-9B40-B6B8-7C56980EBFB4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3210B7B5-CF88-9244-B7E1-1D820C5BA7D8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A5418FB6-DA7D-924B-844A-2FAD620C690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13AD3A45-2F46-9545-A70B-A7B3F64D9EA6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4AF070F4-D1DD-ED44-86AD-5248476C138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23A92465-5112-5B44-91BE-D6F1AE9C0AC1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73DF6B95-65E1-AA45-8843-E8FABDEFD978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2D8C3E65-78FB-B24E-80EE-03065220AAB4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3BD73837-5DCD-EB40-B567-BF626876E7CD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B662C242-4A5A-9343-BFAC-8026BD11A0D8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F36C7367-A38B-EA4B-9BB5-794D56405C44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6DB2D94D-7E90-C646-956C-3F2FD84B960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6CCBFB-92B9-2049-9DB5-9A003E4BADA4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E316F35-594F-B34E-9589-73C8920193A1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E348F6-22CF-9443-8A30-414CECC2FC4C}"/>
              </a:ext>
            </a:extLst>
          </p:cNvPr>
          <p:cNvSpPr txBox="1"/>
          <p:nvPr/>
        </p:nvSpPr>
        <p:spPr>
          <a:xfrm>
            <a:off x="14968341" y="5399948"/>
            <a:ext cx="104850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6"/>
                </a:solidFill>
              </a:rPr>
              <a:t>Not in the labour force</a:t>
            </a:r>
          </a:p>
        </p:txBody>
      </p:sp>
    </p:spTree>
    <p:extLst>
      <p:ext uri="{BB962C8B-B14F-4D97-AF65-F5344CB8AC3E}">
        <p14:creationId xmlns:p14="http://schemas.microsoft.com/office/powerpoint/2010/main" val="30036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507631" y="3384772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3834231" y="599430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434539" y="6711805"/>
            <a:ext cx="1103598" cy="180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3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504214" y="4564658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4A0458-CA2F-7947-B1AA-F27878C2FAF5}"/>
              </a:ext>
            </a:extLst>
          </p:cNvPr>
          <p:cNvGrpSpPr/>
          <p:nvPr/>
        </p:nvGrpSpPr>
        <p:grpSpPr>
          <a:xfrm>
            <a:off x="6698706" y="2039083"/>
            <a:ext cx="1164291" cy="647751"/>
            <a:chOff x="7231129" y="1180368"/>
            <a:chExt cx="1164291" cy="64775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4E5B66-2AAE-3940-B588-4770BEB1EA88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DFF66A-3F6A-404F-A092-D867169F29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5F2FF4F-5D9D-444B-86D7-2FE884F730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9092" y="1376324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F34F-013C-6B4F-A19E-FCDED6D72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8106" y="1180368"/>
              <a:ext cx="110140" cy="1047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2AA06-91DE-644C-8332-9E617FA83672}"/>
                </a:ext>
              </a:extLst>
            </p:cNvPr>
            <p:cNvSpPr txBox="1"/>
            <p:nvPr/>
          </p:nvSpPr>
          <p:spPr>
            <a:xfrm>
              <a:off x="7640996" y="150575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696881-0DA1-5645-B6A1-5C07E88B625E}"/>
                </a:ext>
              </a:extLst>
            </p:cNvPr>
            <p:cNvSpPr txBox="1"/>
            <p:nvPr/>
          </p:nvSpPr>
          <p:spPr>
            <a:xfrm>
              <a:off x="7960192" y="128934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5" name="TextBox 1">
            <a:extLst>
              <a:ext uri="{FF2B5EF4-FFF2-40B4-BE49-F238E27FC236}">
                <a16:creationId xmlns:a16="http://schemas.microsoft.com/office/drawing/2014/main" id="{19DA761D-D1B4-9B40-B6B8-7C56980EBFB4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3210B7B5-CF88-9244-B7E1-1D820C5BA7D8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A5418FB6-DA7D-924B-844A-2FAD620C690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13AD3A45-2F46-9545-A70B-A7B3F64D9EA6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4AF070F4-D1DD-ED44-86AD-5248476C138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23A92465-5112-5B44-91BE-D6F1AE9C0AC1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73DF6B95-65E1-AA45-8843-E8FABDEFD978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2D8C3E65-78FB-B24E-80EE-03065220AAB4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3BD73837-5DCD-EB40-B567-BF626876E7CD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B662C242-4A5A-9343-BFAC-8026BD11A0D8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F36C7367-A38B-EA4B-9BB5-794D56405C44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6DB2D94D-7E90-C646-956C-3F2FD84B960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6CCBFB-92B9-2049-9DB5-9A003E4BADA4}"/>
              </a:ext>
            </a:extLst>
          </p:cNvPr>
          <p:cNvSpPr/>
          <p:nvPr/>
        </p:nvSpPr>
        <p:spPr bwMode="auto">
          <a:xfrm>
            <a:off x="490167" y="116423"/>
            <a:ext cx="996802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E316F35-594F-B34E-9589-73C8920193A1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E348F6-22CF-9443-8A30-414CECC2FC4C}"/>
              </a:ext>
            </a:extLst>
          </p:cNvPr>
          <p:cNvSpPr txBox="1"/>
          <p:nvPr/>
        </p:nvSpPr>
        <p:spPr>
          <a:xfrm>
            <a:off x="14968341" y="5399948"/>
            <a:ext cx="104850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6"/>
                </a:solidFill>
              </a:rPr>
              <a:t>Not in the labour force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627E5-BE30-9544-B328-1586846A7890}"/>
              </a:ext>
            </a:extLst>
          </p:cNvPr>
          <p:cNvSpPr/>
          <p:nvPr/>
        </p:nvSpPr>
        <p:spPr bwMode="auto">
          <a:xfrm>
            <a:off x="2745697" y="116423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DB9B35-1ADE-C841-B920-D3DA9E8E8A60}"/>
              </a:ext>
            </a:extLst>
          </p:cNvPr>
          <p:cNvSpPr/>
          <p:nvPr/>
        </p:nvSpPr>
        <p:spPr bwMode="auto">
          <a:xfrm>
            <a:off x="5211731" y="116423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880DE3-8702-354A-9C58-391876E424D2}"/>
              </a:ext>
            </a:extLst>
          </p:cNvPr>
          <p:cNvSpPr/>
          <p:nvPr/>
        </p:nvSpPr>
        <p:spPr bwMode="auto">
          <a:xfrm>
            <a:off x="7594478" y="97869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99E-1744-454C-AC65-0C0152C63782}"/>
              </a:ext>
            </a:extLst>
          </p:cNvPr>
          <p:cNvSpPr/>
          <p:nvPr/>
        </p:nvSpPr>
        <p:spPr bwMode="auto">
          <a:xfrm>
            <a:off x="10060512" y="97869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D2E2C0-944C-ED49-B605-E0FC4A105D47}"/>
              </a:ext>
            </a:extLst>
          </p:cNvPr>
          <p:cNvSpPr/>
          <p:nvPr/>
        </p:nvSpPr>
        <p:spPr bwMode="auto">
          <a:xfrm>
            <a:off x="12428226" y="97869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36E801-65BF-D040-B6A1-C0904F62212E}"/>
              </a:ext>
            </a:extLst>
          </p:cNvPr>
          <p:cNvSpPr/>
          <p:nvPr/>
        </p:nvSpPr>
        <p:spPr bwMode="auto">
          <a:xfrm>
            <a:off x="14894260" y="97869"/>
            <a:ext cx="1201968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5A323-2521-F74B-93BE-17633BBB05C7}"/>
              </a:ext>
            </a:extLst>
          </p:cNvPr>
          <p:cNvSpPr txBox="1"/>
          <p:nvPr/>
        </p:nvSpPr>
        <p:spPr>
          <a:xfrm>
            <a:off x="4636126" y="-548058"/>
            <a:ext cx="7143246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800" dirty="0"/>
              <a:t>Repeat of previous with shaded columns</a:t>
            </a:r>
          </a:p>
        </p:txBody>
      </p:sp>
    </p:spTree>
    <p:extLst>
      <p:ext uri="{BB962C8B-B14F-4D97-AF65-F5344CB8AC3E}">
        <p14:creationId xmlns:p14="http://schemas.microsoft.com/office/powerpoint/2010/main" val="18688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10747322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2485128" y="2341071"/>
            <a:ext cx="120484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Managerial/ professional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835546" y="6328816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Labourer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2443494" y="5971830"/>
            <a:ext cx="135197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Technical/trade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879E2-7EA1-C341-94A3-2CB300DAAEB6}"/>
              </a:ext>
            </a:extLst>
          </p:cNvPr>
          <p:cNvSpPr txBox="1"/>
          <p:nvPr/>
        </p:nvSpPr>
        <p:spPr>
          <a:xfrm>
            <a:off x="12563761" y="5097041"/>
            <a:ext cx="1047580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Sales/admin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715833-0287-DE4D-925B-707596A3484C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68A754-570F-F849-B429-AA030DD91D28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C9AD13-F94C-2149-941F-22A8FA2A95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36F2E6-4BA0-8142-A895-BD90BC52FE2E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328100-3C14-EB4F-9D25-49877EAFC68E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C6D05D-33F1-6642-A5EA-3C333509080B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F5FFFC-0AB9-8545-9490-DAED30B7D363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BC54D-B7B6-C540-93F1-FD725E225D05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A58C2C-520D-B041-BD05-204BEE8645A2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019BA-04AC-7241-AF65-81E6C7CAEEDA}"/>
              </a:ext>
            </a:extLst>
          </p:cNvPr>
          <p:cNvGrpSpPr/>
          <p:nvPr/>
        </p:nvGrpSpPr>
        <p:grpSpPr>
          <a:xfrm>
            <a:off x="11565459" y="1061536"/>
            <a:ext cx="1224901" cy="590881"/>
            <a:chOff x="7220308" y="1156078"/>
            <a:chExt cx="1224901" cy="59088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AC56B9-06FA-0741-AA1A-2528F29C2947}"/>
                </a:ext>
              </a:extLst>
            </p:cNvPr>
            <p:cNvSpPr txBox="1"/>
            <p:nvPr/>
          </p:nvSpPr>
          <p:spPr>
            <a:xfrm>
              <a:off x="7316664" y="155306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C3F848-78B2-B44D-9835-00F0F1997B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20308" y="142910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DDEB77-1008-CE48-96AF-CCD6FD4C2B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22918" y="1217631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61CE72-E639-3D4E-9FFF-9202AB05C3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9199" y="1156078"/>
              <a:ext cx="157806" cy="557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9CAAF3-6A40-BD4D-B681-341B120AB447}"/>
                </a:ext>
              </a:extLst>
            </p:cNvPr>
            <p:cNvSpPr txBox="1"/>
            <p:nvPr/>
          </p:nvSpPr>
          <p:spPr>
            <a:xfrm>
              <a:off x="7624822" y="1347066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60145C-9E18-C343-A875-9451ED6DAC81}"/>
                </a:ext>
              </a:extLst>
            </p:cNvPr>
            <p:cNvSpPr txBox="1"/>
            <p:nvPr/>
          </p:nvSpPr>
          <p:spPr>
            <a:xfrm>
              <a:off x="8009981" y="116224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7" name="TextBox 1">
            <a:extLst>
              <a:ext uri="{FF2B5EF4-FFF2-40B4-BE49-F238E27FC236}">
                <a16:creationId xmlns:a16="http://schemas.microsoft.com/office/drawing/2014/main" id="{FAA465EA-5B70-D649-807B-0E7142ECAB1A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2361559C-7F27-664E-94C2-F5E0FD45A487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3525E8B0-9E44-B04D-B175-B2DC46EBAC7D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EC12EB30-DEF3-7649-9033-3E5EE4C9D944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D32DBFE0-6BE7-844E-A781-6961546BF755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C8AC572A-3A05-4F4A-87B0-61B9041E8966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57702AF8-DA11-EF42-B508-67E90F6A4453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EB2EB1CA-DBF5-1740-B134-9F5E29B32EE0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3B735A2C-44A5-EB4B-8D33-0490148ACB94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08435E70-BC11-6649-9DD4-EB31793A904E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E62D8177-2414-F74A-85A1-F0314D7AD796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18234A9F-AF55-3145-AB27-D7AD68CA43C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311E23-3D7B-2E47-9990-DCE7CF175562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008DE514-5316-C841-9F38-C3B07F04F083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74630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584184786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2485128" y="2341071"/>
            <a:ext cx="120484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Managerial/ professional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563688" y="6328816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Labourer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2443494" y="5971830"/>
            <a:ext cx="135197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Technical/trade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879E2-7EA1-C341-94A3-2CB300DAAEB6}"/>
              </a:ext>
            </a:extLst>
          </p:cNvPr>
          <p:cNvSpPr txBox="1"/>
          <p:nvPr/>
        </p:nvSpPr>
        <p:spPr>
          <a:xfrm>
            <a:off x="12563761" y="4564658"/>
            <a:ext cx="1047580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Sales/admin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715833-0287-DE4D-925B-707596A3484C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68A754-570F-F849-B429-AA030DD91D28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C9AD13-F94C-2149-941F-22A8FA2A95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36F2E6-4BA0-8142-A895-BD90BC52FE2E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328100-3C14-EB4F-9D25-49877EAFC68E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C6D05D-33F1-6642-A5EA-3C333509080B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F5FFFC-0AB9-8545-9490-DAED30B7D363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BC54D-B7B6-C540-93F1-FD725E225D05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A58C2C-520D-B041-BD05-204BEE8645A2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019BA-04AC-7241-AF65-81E6C7CAEEDA}"/>
              </a:ext>
            </a:extLst>
          </p:cNvPr>
          <p:cNvGrpSpPr/>
          <p:nvPr/>
        </p:nvGrpSpPr>
        <p:grpSpPr>
          <a:xfrm>
            <a:off x="10355578" y="3244877"/>
            <a:ext cx="564003" cy="289544"/>
            <a:chOff x="8317456" y="1155247"/>
            <a:chExt cx="564003" cy="28954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61CE72-E639-3D4E-9FFF-9202AB05C3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8735" y="1155247"/>
              <a:ext cx="142724" cy="10248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60145C-9E18-C343-A875-9451ED6DAC81}"/>
                </a:ext>
              </a:extLst>
            </p:cNvPr>
            <p:cNvSpPr txBox="1"/>
            <p:nvPr/>
          </p:nvSpPr>
          <p:spPr>
            <a:xfrm>
              <a:off x="8317456" y="125089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39" name="TextBox 1">
            <a:extLst>
              <a:ext uri="{FF2B5EF4-FFF2-40B4-BE49-F238E27FC236}">
                <a16:creationId xmlns:a16="http://schemas.microsoft.com/office/drawing/2014/main" id="{9CBFD14D-5D51-A84B-8160-9167B04BCA01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30BDD26F-EB6F-7F43-BD4D-0D406D19E3D9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2C4F09EB-71C3-424B-86C6-2CE6A44D0B7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D63397D1-60C8-0B4E-8D69-AB939861E460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5E911C35-BA03-1249-A6D0-59AF597EFDD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79C4D47F-5570-C442-9DB3-6AA453FF6B8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47605335-F8C6-9A41-A089-64B9FB33953E}"/>
              </a:ext>
            </a:extLst>
          </p:cNvPr>
          <p:cNvSpPr txBox="1"/>
          <p:nvPr/>
        </p:nvSpPr>
        <p:spPr>
          <a:xfrm>
            <a:off x="7550978" y="6940922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health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0FF34586-571A-B649-BCE9-F149DAB38A93}"/>
              </a:ext>
            </a:extLst>
          </p:cNvPr>
          <p:cNvSpPr txBox="1"/>
          <p:nvPr/>
        </p:nvSpPr>
        <p:spPr>
          <a:xfrm>
            <a:off x="9990844" y="7105519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EBCBC8F4-4DF2-0440-87C5-4FED1C987A74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69C0AD43-18FC-1C46-8611-7931533AA6F6}"/>
              </a:ext>
            </a:extLst>
          </p:cNvPr>
          <p:cNvSpPr txBox="1"/>
          <p:nvPr/>
        </p:nvSpPr>
        <p:spPr>
          <a:xfrm>
            <a:off x="12385845" y="69819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 arts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92EB600C-C5E6-EA47-A4ED-3680F5DFE5D7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51F60BFB-CB93-364C-8955-DCF175D884B3}"/>
              </a:ext>
            </a:extLst>
          </p:cNvPr>
          <p:cNvSpPr txBox="1"/>
          <p:nvPr/>
        </p:nvSpPr>
        <p:spPr>
          <a:xfrm>
            <a:off x="14833101" y="710551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EA1FBE-CB98-434A-95EA-B28133434059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16E5BA07-39E3-3448-90C5-8D5F9AD16492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7DC3F1-60D6-8D4A-9F85-0C6C16F65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33957" y="2852991"/>
            <a:ext cx="180824" cy="22222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CBE79C1-A819-B04A-80F6-AE10AD770E0F}"/>
              </a:ext>
            </a:extLst>
          </p:cNvPr>
          <p:cNvSpPr txBox="1"/>
          <p:nvPr/>
        </p:nvSpPr>
        <p:spPr>
          <a:xfrm>
            <a:off x="10070346" y="3101641"/>
            <a:ext cx="43522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2011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46559C-FDBB-4A47-8AAF-DACBBF093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96500" y="2765905"/>
            <a:ext cx="208038" cy="915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2110476-010C-6743-B08E-2650AAB11680}"/>
              </a:ext>
            </a:extLst>
          </p:cNvPr>
          <p:cNvSpPr txBox="1"/>
          <p:nvPr/>
        </p:nvSpPr>
        <p:spPr>
          <a:xfrm>
            <a:off x="9811292" y="2864605"/>
            <a:ext cx="43522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6313B-1F88-1E47-B6D7-01090136A8AD}"/>
              </a:ext>
            </a:extLst>
          </p:cNvPr>
          <p:cNvSpPr txBox="1"/>
          <p:nvPr/>
        </p:nvSpPr>
        <p:spPr>
          <a:xfrm>
            <a:off x="4575250" y="-494754"/>
            <a:ext cx="7200915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800" dirty="0"/>
              <a:t>of 25-34 year-old </a:t>
            </a:r>
            <a:r>
              <a:rPr lang="en-AU" sz="2800" b="1" dirty="0"/>
              <a:t>population</a:t>
            </a:r>
            <a:r>
              <a:rPr lang="en-A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0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26125714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2474590" y="1812020"/>
            <a:ext cx="120484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Managerial/ professional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1274251" y="6363192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Labourer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2443494" y="5971830"/>
            <a:ext cx="135197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Technical/trade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879E2-7EA1-C341-94A3-2CB300DAAEB6}"/>
              </a:ext>
            </a:extLst>
          </p:cNvPr>
          <p:cNvSpPr txBox="1"/>
          <p:nvPr/>
        </p:nvSpPr>
        <p:spPr>
          <a:xfrm>
            <a:off x="12563761" y="4802807"/>
            <a:ext cx="1047580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Sales/admin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715833-0287-DE4D-925B-707596A3484C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68A754-570F-F849-B429-AA030DD91D28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C9AD13-F94C-2149-941F-22A8FA2A95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36F2E6-4BA0-8142-A895-BD90BC52FE2E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328100-3C14-EB4F-9D25-49877EAFC68E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C6D05D-33F1-6642-A5EA-3C333509080B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F5FFFC-0AB9-8545-9490-DAED30B7D363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BC54D-B7B6-C540-93F1-FD725E225D05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A58C2C-520D-B041-BD05-204BEE8645A2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019BA-04AC-7241-AF65-81E6C7CAEEDA}"/>
              </a:ext>
            </a:extLst>
          </p:cNvPr>
          <p:cNvGrpSpPr/>
          <p:nvPr/>
        </p:nvGrpSpPr>
        <p:grpSpPr>
          <a:xfrm>
            <a:off x="10312036" y="2535803"/>
            <a:ext cx="591712" cy="242042"/>
            <a:chOff x="8289747" y="1155247"/>
            <a:chExt cx="591712" cy="24204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61CE72-E639-3D4E-9FFF-9202AB05C3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8735" y="1155247"/>
              <a:ext cx="142724" cy="10248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60145C-9E18-C343-A875-9451ED6DAC81}"/>
                </a:ext>
              </a:extLst>
            </p:cNvPr>
            <p:cNvSpPr txBox="1"/>
            <p:nvPr/>
          </p:nvSpPr>
          <p:spPr>
            <a:xfrm>
              <a:off x="8289747" y="120339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39" name="TextBox 1">
            <a:extLst>
              <a:ext uri="{FF2B5EF4-FFF2-40B4-BE49-F238E27FC236}">
                <a16:creationId xmlns:a16="http://schemas.microsoft.com/office/drawing/2014/main" id="{9CBFD14D-5D51-A84B-8160-9167B04BCA01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30BDD26F-EB6F-7F43-BD4D-0D406D19E3D9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2C4F09EB-71C3-424B-86C6-2CE6A44D0B7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D63397D1-60C8-0B4E-8D69-AB939861E460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5E911C35-BA03-1249-A6D0-59AF597EFDD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79C4D47F-5570-C442-9DB3-6AA453FF6B8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47605335-F8C6-9A41-A089-64B9FB33953E}"/>
              </a:ext>
            </a:extLst>
          </p:cNvPr>
          <p:cNvSpPr txBox="1"/>
          <p:nvPr/>
        </p:nvSpPr>
        <p:spPr>
          <a:xfrm>
            <a:off x="7550978" y="6940922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health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0FF34586-571A-B649-BCE9-F149DAB38A93}"/>
              </a:ext>
            </a:extLst>
          </p:cNvPr>
          <p:cNvSpPr txBox="1"/>
          <p:nvPr/>
        </p:nvSpPr>
        <p:spPr>
          <a:xfrm>
            <a:off x="9990844" y="7105519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EBCBC8F4-4DF2-0440-87C5-4FED1C987A74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69C0AD43-18FC-1C46-8611-7931533AA6F6}"/>
              </a:ext>
            </a:extLst>
          </p:cNvPr>
          <p:cNvSpPr txBox="1"/>
          <p:nvPr/>
        </p:nvSpPr>
        <p:spPr>
          <a:xfrm>
            <a:off x="12385845" y="69819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 arts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92EB600C-C5E6-EA47-A4ED-3680F5DFE5D7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51F60BFB-CB93-364C-8955-DCF175D884B3}"/>
              </a:ext>
            </a:extLst>
          </p:cNvPr>
          <p:cNvSpPr txBox="1"/>
          <p:nvPr/>
        </p:nvSpPr>
        <p:spPr>
          <a:xfrm>
            <a:off x="14833101" y="710551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EA1FBE-CB98-434A-95EA-B28133434059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16E5BA07-39E3-3448-90C5-8D5F9AD16492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7DC3F1-60D6-8D4A-9F85-0C6C16F65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30493" y="2234960"/>
            <a:ext cx="176372" cy="1123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CBE79C1-A819-B04A-80F6-AE10AD770E0F}"/>
              </a:ext>
            </a:extLst>
          </p:cNvPr>
          <p:cNvSpPr txBox="1"/>
          <p:nvPr/>
        </p:nvSpPr>
        <p:spPr>
          <a:xfrm>
            <a:off x="10055945" y="2370923"/>
            <a:ext cx="43522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2011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46559C-FDBB-4A47-8AAF-DACBBF093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88583" y="2108290"/>
            <a:ext cx="208038" cy="915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2110476-010C-6743-B08E-2650AAB11680}"/>
              </a:ext>
            </a:extLst>
          </p:cNvPr>
          <p:cNvSpPr txBox="1"/>
          <p:nvPr/>
        </p:nvSpPr>
        <p:spPr>
          <a:xfrm>
            <a:off x="9692538" y="2203032"/>
            <a:ext cx="43522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1BCB80-1C65-4F4A-A938-09E7BB7A57E4}"/>
              </a:ext>
            </a:extLst>
          </p:cNvPr>
          <p:cNvSpPr txBox="1"/>
          <p:nvPr/>
        </p:nvSpPr>
        <p:spPr>
          <a:xfrm>
            <a:off x="4575250" y="-494754"/>
            <a:ext cx="7200915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800" dirty="0"/>
              <a:t>of 25-34 year-old </a:t>
            </a:r>
            <a:r>
              <a:rPr lang="en-AU" sz="2800" b="1" dirty="0"/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42550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9520300"/>
              </p:ext>
            </p:extLst>
          </p:nvPr>
        </p:nvGraphicFramePr>
        <p:xfrm>
          <a:off x="0" y="-115888"/>
          <a:ext cx="16979998" cy="819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5030884" y="28154"/>
            <a:ext cx="2194439" cy="7980720"/>
            <a:chOff x="5030884" y="28154"/>
            <a:chExt cx="2194439" cy="798072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A19D-D628-C64E-96B1-539F2D56483D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FDAED4-0CFE-AF49-BA45-1B8672A26335}"/>
              </a:ext>
            </a:extLst>
          </p:cNvPr>
          <p:cNvGrpSpPr/>
          <p:nvPr/>
        </p:nvGrpSpPr>
        <p:grpSpPr>
          <a:xfrm>
            <a:off x="7314148" y="23544"/>
            <a:ext cx="2194439" cy="7980720"/>
            <a:chOff x="5030884" y="28154"/>
            <a:chExt cx="2194439" cy="79807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AB312E-6954-D145-A373-DEAE426C11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19B5-B47C-9449-84F0-3E1AF557BC0F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B8646B-DA32-6A48-85F2-8236747DFE01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E3712E-4988-CA46-A592-5EA7E7661209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D9B564-4AC2-1D4F-AFD2-5520A3DB2409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92FFA6-8717-AD4D-A1DB-2258EB15D247}"/>
              </a:ext>
            </a:extLst>
          </p:cNvPr>
          <p:cNvGrpSpPr/>
          <p:nvPr/>
        </p:nvGrpSpPr>
        <p:grpSpPr>
          <a:xfrm>
            <a:off x="9593066" y="28154"/>
            <a:ext cx="2194439" cy="7980720"/>
            <a:chOff x="5030884" y="28154"/>
            <a:chExt cx="2194439" cy="79807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61F8E-F37F-884C-A1CA-3F7C9B4660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92B2-5547-0847-8EC2-24EBEAC54D6A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6A312-3597-0745-968B-A2F1F11CA38A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D5E3F-7AB1-294D-81D7-B24E7F5F1A02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3A1567-B9BE-BC42-90EC-E417724AA107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9213CC-5FBD-2145-BDF9-86C5FFEF788A}"/>
              </a:ext>
            </a:extLst>
          </p:cNvPr>
          <p:cNvGrpSpPr/>
          <p:nvPr/>
        </p:nvGrpSpPr>
        <p:grpSpPr>
          <a:xfrm>
            <a:off x="11876612" y="37172"/>
            <a:ext cx="2194439" cy="7980720"/>
            <a:chOff x="5030884" y="28154"/>
            <a:chExt cx="2194439" cy="798072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282F32-19FF-5540-B4FE-84BFB5DDB3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DFC3E-2029-4043-BED9-EB747D293B89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78219-ACE7-D344-AD7D-162533C16B8C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6CC48-709F-8F40-B758-A2EBBE17F45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E1E347-3EA4-0441-8A54-ED86B306000F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14604-7793-AD4B-A2CA-185307606B35}"/>
              </a:ext>
            </a:extLst>
          </p:cNvPr>
          <p:cNvGrpSpPr/>
          <p:nvPr/>
        </p:nvGrpSpPr>
        <p:grpSpPr>
          <a:xfrm>
            <a:off x="14155808" y="37172"/>
            <a:ext cx="2104026" cy="7980720"/>
            <a:chOff x="5030884" y="28154"/>
            <a:chExt cx="2104026" cy="798072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A13689-0BB0-1D47-B2AB-A0F92002B6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D11DF5-93A0-984B-957D-EBB2C207373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6E7D1-06C9-5548-BB92-9BACDAC50828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DF2561-A980-1E4F-997E-E1F067721F3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4C8ED-766F-714F-8C3A-DB42394D629C}"/>
                </a:ext>
              </a:extLst>
            </p:cNvPr>
            <p:cNvSpPr txBox="1"/>
            <p:nvPr/>
          </p:nvSpPr>
          <p:spPr>
            <a:xfrm>
              <a:off x="6630854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4043372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203054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8443095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D6E1-ABFF-384F-9AAF-185B6E22EFCD}"/>
              </a:ext>
            </a:extLst>
          </p:cNvPr>
          <p:cNvCxnSpPr>
            <a:cxnSpLocks/>
          </p:cNvCxnSpPr>
          <p:nvPr/>
        </p:nvCxnSpPr>
        <p:spPr bwMode="auto">
          <a:xfrm>
            <a:off x="10676086" y="81163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2922329" y="72352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5035782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43188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30-49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6574955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50-59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888125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60-69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1152440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70-79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3408593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80-89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F5DEA03B-DFA1-1342-9B59-B4FF14D015EA}"/>
              </a:ext>
            </a:extLst>
          </p:cNvPr>
          <p:cNvSpPr txBox="1"/>
          <p:nvPr/>
        </p:nvSpPr>
        <p:spPr>
          <a:xfrm>
            <a:off x="15251806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ATAR: 90-100</a:t>
            </a:r>
          </a:p>
        </p:txBody>
      </p:sp>
    </p:spTree>
    <p:extLst>
      <p:ext uri="{BB962C8B-B14F-4D97-AF65-F5344CB8AC3E}">
        <p14:creationId xmlns:p14="http://schemas.microsoft.com/office/powerpoint/2010/main" val="34819379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528</TotalTime>
  <Words>421</Words>
  <Application>Microsoft Macintosh PowerPoint</Application>
  <PresentationFormat>Custom</PresentationFormat>
  <Paragraphs>290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79</cp:revision>
  <cp:lastPrinted>2018-08-06T00:45:03Z</cp:lastPrinted>
  <dcterms:created xsi:type="dcterms:W3CDTF">2018-07-30T03:54:33Z</dcterms:created>
  <dcterms:modified xsi:type="dcterms:W3CDTF">2018-08-07T07:07:15Z</dcterms:modified>
</cp:coreProperties>
</file>