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charts/chart8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9.xml" ContentType="application/vnd.openxmlformats-officedocument.drawingml.chart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charts/chart10.xml" ContentType="application/vnd.openxmlformats-officedocument.drawingml.chart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charts/chart11.xml" ContentType="application/vnd.openxmlformats-officedocument.drawingml.chart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charts/chart12.xml" ContentType="application/vnd.openxmlformats-officedocument.drawingml.chart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charts/chart13.xml" ContentType="application/vnd.openxmlformats-officedocument.drawingml.chart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14"/>
  </p:notesMasterIdLst>
  <p:handoutMasterIdLst>
    <p:handoutMasterId r:id="rId15"/>
  </p:handoutMasterIdLst>
  <p:sldIdLst>
    <p:sldId id="268" r:id="rId2"/>
    <p:sldId id="267" r:id="rId3"/>
    <p:sldId id="266" r:id="rId4"/>
    <p:sldId id="269" r:id="rId5"/>
    <p:sldId id="271" r:id="rId6"/>
    <p:sldId id="272" r:id="rId7"/>
    <p:sldId id="270" r:id="rId8"/>
    <p:sldId id="274" r:id="rId9"/>
    <p:sldId id="275" r:id="rId10"/>
    <p:sldId id="276" r:id="rId11"/>
    <p:sldId id="277" r:id="rId12"/>
    <p:sldId id="278" r:id="rId13"/>
  </p:sldIdLst>
  <p:sldSz cx="7977188" cy="5219700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159447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519355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879263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0" userDrawn="1">
          <p15:clr>
            <a:srgbClr val="A4A3A4"/>
          </p15:clr>
        </p15:guide>
        <p15:guide id="2" orient="horz" pos="48" userDrawn="1">
          <p15:clr>
            <a:srgbClr val="A4A3A4"/>
          </p15:clr>
        </p15:guide>
        <p15:guide id="3" pos="25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 userDrawn="1">
          <p15:clr>
            <a:srgbClr val="A4A3A4"/>
          </p15:clr>
        </p15:guide>
        <p15:guide id="2" pos="313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35A"/>
    <a:srgbClr val="D4582A"/>
    <a:srgbClr val="F68B33"/>
    <a:srgbClr val="F7A25B"/>
    <a:srgbClr val="FFCF7A"/>
    <a:srgbClr val="B34E51"/>
    <a:srgbClr val="814142"/>
    <a:srgbClr val="FEF0DE"/>
    <a:srgbClr val="FFE07F"/>
    <a:srgbClr val="A02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65" autoAdjust="0"/>
    <p:restoredTop sz="87642" autoAdjust="0"/>
  </p:normalViewPr>
  <p:slideViewPr>
    <p:cSldViewPr>
      <p:cViewPr>
        <p:scale>
          <a:sx n="127" d="100"/>
          <a:sy n="127" d="100"/>
        </p:scale>
        <p:origin x="872" y="1000"/>
      </p:cViewPr>
      <p:guideLst>
        <p:guide orient="horz" pos="3260"/>
        <p:guide orient="horz" pos="48"/>
        <p:guide pos="2513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9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0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1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2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2016-2018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D4582A">
                  <a:alpha val="89804"/>
                </a:srgbClr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C-DCF1-FC4F-AE97-8656AD47075E}"/>
              </c:ext>
            </c:extLst>
          </c:dPt>
          <c:cat>
            <c:strRef>
              <c:f>Sheet1!$A$2:$A$5</c:f>
              <c:strCache>
                <c:ptCount val="4"/>
                <c:pt idx="0">
                  <c:v>All industries</c:v>
                </c:pt>
                <c:pt idx="1">
                  <c:v>Education</c:v>
                </c:pt>
                <c:pt idx="2">
                  <c:v>Health</c:v>
                </c:pt>
                <c:pt idx="3">
                  <c:v>Professional</c:v>
                </c:pt>
              </c:strCache>
            </c:strRef>
          </c:cat>
          <c:val>
            <c:numRef>
              <c:f>Sheet1!$B$2:$B$5</c:f>
              <c:numCache>
                <c:formatCode>0.00</c:formatCode>
                <c:ptCount val="4"/>
                <c:pt idx="0">
                  <c:v>2.1232089075291949</c:v>
                </c:pt>
                <c:pt idx="1">
                  <c:v>2.3459014533742772</c:v>
                </c:pt>
                <c:pt idx="2">
                  <c:v>2.538072075203357</c:v>
                </c:pt>
                <c:pt idx="3">
                  <c:v>1.6208511360779498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B2-4D56-9DA7-FE1AF632FA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2011-2016</c:v>
                </c:pt>
              </c:strCache>
            </c:strRef>
          </c:tx>
          <c:spPr>
            <a:solidFill>
              <a:schemeClr val="accent2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68B33">
                  <a:alpha val="89804"/>
                </a:srgbClr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DCF1-FC4F-AE97-8656AD47075E}"/>
              </c:ext>
            </c:extLst>
          </c:dPt>
          <c:cat>
            <c:strRef>
              <c:f>Sheet1!$A$2:$A$5</c:f>
              <c:strCache>
                <c:ptCount val="4"/>
                <c:pt idx="0">
                  <c:v>All industries</c:v>
                </c:pt>
                <c:pt idx="1">
                  <c:v>Education</c:v>
                </c:pt>
                <c:pt idx="2">
                  <c:v>Health</c:v>
                </c:pt>
                <c:pt idx="3">
                  <c:v>Professional</c:v>
                </c:pt>
              </c:strCache>
            </c:strRef>
          </c:cat>
          <c:val>
            <c:numRef>
              <c:f>Sheet1!$C$2:$C$5</c:f>
              <c:numCache>
                <c:formatCode>0.00</c:formatCode>
                <c:ptCount val="4"/>
                <c:pt idx="0">
                  <c:v>2.7565795120437997</c:v>
                </c:pt>
                <c:pt idx="1">
                  <c:v>2.9686187696656541</c:v>
                </c:pt>
                <c:pt idx="2">
                  <c:v>2.8652607953864262</c:v>
                </c:pt>
                <c:pt idx="3">
                  <c:v>2.4969238307977371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B2-4D56-9DA7-FE1AF632FA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2006-2011</c:v>
                </c:pt>
              </c:strCache>
            </c:strRef>
          </c:tx>
          <c:spPr>
            <a:solidFill>
              <a:schemeClr val="accent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C35A">
                  <a:alpha val="89804"/>
                </a:srgbClr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DCF1-FC4F-AE97-8656AD47075E}"/>
              </c:ext>
            </c:extLst>
          </c:dPt>
          <c:cat>
            <c:strRef>
              <c:f>Sheet1!$A$2:$A$5</c:f>
              <c:strCache>
                <c:ptCount val="4"/>
                <c:pt idx="0">
                  <c:v>All industries</c:v>
                </c:pt>
                <c:pt idx="1">
                  <c:v>Education</c:v>
                </c:pt>
                <c:pt idx="2">
                  <c:v>Health</c:v>
                </c:pt>
                <c:pt idx="3">
                  <c:v>Professional</c:v>
                </c:pt>
              </c:strCache>
            </c:strRef>
          </c:cat>
          <c:val>
            <c:numRef>
              <c:f>Sheet1!$D$2:$D$5</c:f>
              <c:numCache>
                <c:formatCode>0.00</c:formatCode>
                <c:ptCount val="4"/>
                <c:pt idx="0">
                  <c:v>3.9072260423757443</c:v>
                </c:pt>
                <c:pt idx="1">
                  <c:v>4.1523292416362656</c:v>
                </c:pt>
                <c:pt idx="2">
                  <c:v>3.9183321636419466</c:v>
                </c:pt>
                <c:pt idx="3">
                  <c:v>4.3621855790278996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B2-4D56-9DA7-FE1AF632FA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42402176"/>
        <c:axId val="342778624"/>
      </c:barChart>
      <c:barChart>
        <c:barDir val="bar"/>
        <c:grouping val="clustere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2006-2018</c:v>
                </c:pt>
              </c:strCache>
            </c:strRef>
          </c:tx>
          <c:spPr>
            <a:noFill/>
            <a:ln>
              <a:noFill/>
              <a:prstDash val="dash"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All industries</c:v>
                </c:pt>
                <c:pt idx="1">
                  <c:v>Education</c:v>
                </c:pt>
                <c:pt idx="2">
                  <c:v>Health</c:v>
                </c:pt>
                <c:pt idx="3">
                  <c:v>Professional</c:v>
                </c:pt>
              </c:strCache>
            </c:strRef>
          </c:cat>
          <c:val>
            <c:numRef>
              <c:f>Sheet1!$E$2:$E$5</c:f>
              <c:numCache>
                <c:formatCode>0.00</c:formatCode>
                <c:ptCount val="4"/>
                <c:pt idx="0">
                  <c:v>3.1281328126687491</c:v>
                </c:pt>
                <c:pt idx="1">
                  <c:v>3.3556422660618201</c:v>
                </c:pt>
                <c:pt idx="2">
                  <c:v>3.2479013196111683</c:v>
                </c:pt>
                <c:pt idx="3">
                  <c:v>3.122390068615033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DCF1-FC4F-AE97-8656AD4707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axId val="94084784"/>
        <c:axId val="93631216"/>
      </c:barChart>
      <c:catAx>
        <c:axId val="342402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0"/>
        <c:noMultiLvlLbl val="0"/>
      </c:catAx>
      <c:valAx>
        <c:axId val="342778624"/>
        <c:scaling>
          <c:orientation val="minMax"/>
          <c:max val="4.5"/>
          <c:min val="0"/>
        </c:scaling>
        <c:delete val="0"/>
        <c:axPos val="b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.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402176"/>
        <c:crosses val="autoZero"/>
        <c:crossBetween val="between"/>
        <c:majorUnit val="0.5"/>
      </c:valAx>
      <c:valAx>
        <c:axId val="93631216"/>
        <c:scaling>
          <c:orientation val="minMax"/>
          <c:max val="4.5"/>
          <c:min val="0"/>
        </c:scaling>
        <c:delete val="1"/>
        <c:axPos val="t"/>
        <c:numFmt formatCode="0.00" sourceLinked="1"/>
        <c:majorTickMark val="out"/>
        <c:minorTickMark val="none"/>
        <c:tickLblPos val="nextTo"/>
        <c:crossAx val="94084784"/>
        <c:crosses val="max"/>
        <c:crossBetween val="between"/>
      </c:valAx>
      <c:catAx>
        <c:axId val="940847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93631216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FT cont</c:v>
                </c:pt>
              </c:strCache>
            </c:strRef>
          </c:tx>
          <c:spPr>
            <a:solidFill>
              <a:srgbClr val="D4582A">
                <a:alpha val="89804"/>
              </a:srgbClr>
            </a:solidFill>
            <a:ln w="9525">
              <a:noFill/>
            </a:ln>
          </c:spPr>
          <c:invertIfNegative val="0"/>
          <c:cat>
            <c:numRef>
              <c:f>Sheet1!$A$2:$A$115</c:f>
              <c:numCache>
                <c:formatCode>General</c:formatCode>
                <c:ptCount val="114"/>
                <c:pt idx="0">
                  <c:v>1990</c:v>
                </c:pt>
                <c:pt idx="1">
                  <c:v>1990</c:v>
                </c:pt>
                <c:pt idx="2">
                  <c:v>1990</c:v>
                </c:pt>
                <c:pt idx="3">
                  <c:v>1990</c:v>
                </c:pt>
                <c:pt idx="4">
                  <c:v>1991</c:v>
                </c:pt>
                <c:pt idx="5">
                  <c:v>1991</c:v>
                </c:pt>
                <c:pt idx="6">
                  <c:v>1991</c:v>
                </c:pt>
                <c:pt idx="7">
                  <c:v>1991</c:v>
                </c:pt>
                <c:pt idx="8">
                  <c:v>1992</c:v>
                </c:pt>
                <c:pt idx="9">
                  <c:v>1992</c:v>
                </c:pt>
                <c:pt idx="10">
                  <c:v>1992</c:v>
                </c:pt>
                <c:pt idx="11">
                  <c:v>1992</c:v>
                </c:pt>
                <c:pt idx="12">
                  <c:v>1993</c:v>
                </c:pt>
                <c:pt idx="13">
                  <c:v>1993</c:v>
                </c:pt>
                <c:pt idx="14">
                  <c:v>1993</c:v>
                </c:pt>
                <c:pt idx="15">
                  <c:v>1993</c:v>
                </c:pt>
                <c:pt idx="16">
                  <c:v>1994</c:v>
                </c:pt>
                <c:pt idx="17">
                  <c:v>1994</c:v>
                </c:pt>
                <c:pt idx="18">
                  <c:v>1994</c:v>
                </c:pt>
                <c:pt idx="19">
                  <c:v>1994</c:v>
                </c:pt>
                <c:pt idx="20">
                  <c:v>1995</c:v>
                </c:pt>
                <c:pt idx="21">
                  <c:v>1995</c:v>
                </c:pt>
                <c:pt idx="22">
                  <c:v>1995</c:v>
                </c:pt>
                <c:pt idx="23">
                  <c:v>1995</c:v>
                </c:pt>
                <c:pt idx="24">
                  <c:v>1996</c:v>
                </c:pt>
                <c:pt idx="25">
                  <c:v>1996</c:v>
                </c:pt>
                <c:pt idx="26">
                  <c:v>1996</c:v>
                </c:pt>
                <c:pt idx="27">
                  <c:v>1996</c:v>
                </c:pt>
                <c:pt idx="28">
                  <c:v>1997</c:v>
                </c:pt>
                <c:pt idx="29">
                  <c:v>1997</c:v>
                </c:pt>
                <c:pt idx="30">
                  <c:v>1997</c:v>
                </c:pt>
                <c:pt idx="31">
                  <c:v>1997</c:v>
                </c:pt>
                <c:pt idx="32">
                  <c:v>1998</c:v>
                </c:pt>
                <c:pt idx="33">
                  <c:v>1998</c:v>
                </c:pt>
                <c:pt idx="34">
                  <c:v>1998</c:v>
                </c:pt>
                <c:pt idx="35">
                  <c:v>1998</c:v>
                </c:pt>
                <c:pt idx="36">
                  <c:v>1999</c:v>
                </c:pt>
                <c:pt idx="37">
                  <c:v>1999</c:v>
                </c:pt>
                <c:pt idx="38">
                  <c:v>1999</c:v>
                </c:pt>
                <c:pt idx="39">
                  <c:v>1999</c:v>
                </c:pt>
                <c:pt idx="40">
                  <c:v>2000</c:v>
                </c:pt>
                <c:pt idx="41">
                  <c:v>2000</c:v>
                </c:pt>
                <c:pt idx="42">
                  <c:v>2000</c:v>
                </c:pt>
                <c:pt idx="43">
                  <c:v>2000</c:v>
                </c:pt>
                <c:pt idx="44">
                  <c:v>2001</c:v>
                </c:pt>
                <c:pt idx="45">
                  <c:v>2001</c:v>
                </c:pt>
                <c:pt idx="46">
                  <c:v>2001</c:v>
                </c:pt>
                <c:pt idx="47">
                  <c:v>2001</c:v>
                </c:pt>
                <c:pt idx="48">
                  <c:v>2002</c:v>
                </c:pt>
                <c:pt idx="49">
                  <c:v>2002</c:v>
                </c:pt>
                <c:pt idx="50">
                  <c:v>2002</c:v>
                </c:pt>
                <c:pt idx="51">
                  <c:v>2002</c:v>
                </c:pt>
                <c:pt idx="52">
                  <c:v>2003</c:v>
                </c:pt>
                <c:pt idx="53">
                  <c:v>2003</c:v>
                </c:pt>
                <c:pt idx="54">
                  <c:v>2003</c:v>
                </c:pt>
                <c:pt idx="55">
                  <c:v>2003</c:v>
                </c:pt>
                <c:pt idx="56">
                  <c:v>2004</c:v>
                </c:pt>
                <c:pt idx="57">
                  <c:v>2004</c:v>
                </c:pt>
                <c:pt idx="58">
                  <c:v>2004</c:v>
                </c:pt>
                <c:pt idx="59">
                  <c:v>2004</c:v>
                </c:pt>
                <c:pt idx="60">
                  <c:v>2005</c:v>
                </c:pt>
                <c:pt idx="61">
                  <c:v>2005</c:v>
                </c:pt>
                <c:pt idx="62">
                  <c:v>2005</c:v>
                </c:pt>
                <c:pt idx="63">
                  <c:v>2005</c:v>
                </c:pt>
                <c:pt idx="64">
                  <c:v>2006</c:v>
                </c:pt>
                <c:pt idx="65">
                  <c:v>2006</c:v>
                </c:pt>
                <c:pt idx="66">
                  <c:v>2006</c:v>
                </c:pt>
                <c:pt idx="67">
                  <c:v>2006</c:v>
                </c:pt>
                <c:pt idx="68">
                  <c:v>2007</c:v>
                </c:pt>
                <c:pt idx="69">
                  <c:v>2007</c:v>
                </c:pt>
                <c:pt idx="70">
                  <c:v>2007</c:v>
                </c:pt>
                <c:pt idx="71">
                  <c:v>2007</c:v>
                </c:pt>
                <c:pt idx="72">
                  <c:v>2008</c:v>
                </c:pt>
                <c:pt idx="73">
                  <c:v>2008</c:v>
                </c:pt>
                <c:pt idx="74">
                  <c:v>2008</c:v>
                </c:pt>
                <c:pt idx="75">
                  <c:v>2008</c:v>
                </c:pt>
                <c:pt idx="76">
                  <c:v>2009</c:v>
                </c:pt>
                <c:pt idx="77">
                  <c:v>2009</c:v>
                </c:pt>
                <c:pt idx="78">
                  <c:v>2009</c:v>
                </c:pt>
                <c:pt idx="79">
                  <c:v>2009</c:v>
                </c:pt>
                <c:pt idx="80">
                  <c:v>2010</c:v>
                </c:pt>
                <c:pt idx="81">
                  <c:v>2010</c:v>
                </c:pt>
                <c:pt idx="82">
                  <c:v>2010</c:v>
                </c:pt>
                <c:pt idx="83">
                  <c:v>2010</c:v>
                </c:pt>
                <c:pt idx="84">
                  <c:v>2011</c:v>
                </c:pt>
                <c:pt idx="85">
                  <c:v>2011</c:v>
                </c:pt>
                <c:pt idx="86">
                  <c:v>2011</c:v>
                </c:pt>
                <c:pt idx="87">
                  <c:v>2011</c:v>
                </c:pt>
                <c:pt idx="88">
                  <c:v>2012</c:v>
                </c:pt>
                <c:pt idx="89">
                  <c:v>2012</c:v>
                </c:pt>
                <c:pt idx="90">
                  <c:v>2012</c:v>
                </c:pt>
                <c:pt idx="91">
                  <c:v>2012</c:v>
                </c:pt>
                <c:pt idx="92">
                  <c:v>2013</c:v>
                </c:pt>
                <c:pt idx="93">
                  <c:v>2013</c:v>
                </c:pt>
                <c:pt idx="94">
                  <c:v>2013</c:v>
                </c:pt>
                <c:pt idx="95">
                  <c:v>2013</c:v>
                </c:pt>
                <c:pt idx="96">
                  <c:v>2014</c:v>
                </c:pt>
                <c:pt idx="97">
                  <c:v>2014</c:v>
                </c:pt>
                <c:pt idx="98">
                  <c:v>2014</c:v>
                </c:pt>
                <c:pt idx="99">
                  <c:v>2014</c:v>
                </c:pt>
                <c:pt idx="100">
                  <c:v>2015</c:v>
                </c:pt>
                <c:pt idx="101">
                  <c:v>2015</c:v>
                </c:pt>
                <c:pt idx="102">
                  <c:v>2015</c:v>
                </c:pt>
                <c:pt idx="103">
                  <c:v>2015</c:v>
                </c:pt>
                <c:pt idx="104">
                  <c:v>2016</c:v>
                </c:pt>
                <c:pt idx="105">
                  <c:v>2016</c:v>
                </c:pt>
                <c:pt idx="106">
                  <c:v>2016</c:v>
                </c:pt>
                <c:pt idx="107">
                  <c:v>2016</c:v>
                </c:pt>
                <c:pt idx="108">
                  <c:v>2017</c:v>
                </c:pt>
                <c:pt idx="109">
                  <c:v>2017</c:v>
                </c:pt>
                <c:pt idx="110">
                  <c:v>2017</c:v>
                </c:pt>
                <c:pt idx="111">
                  <c:v>2017</c:v>
                </c:pt>
                <c:pt idx="112">
                  <c:v>2018</c:v>
                </c:pt>
                <c:pt idx="113">
                  <c:v>2018</c:v>
                </c:pt>
              </c:numCache>
            </c:numRef>
          </c:cat>
          <c:val>
            <c:numRef>
              <c:f>Sheet1!$C$2:$C$115</c:f>
              <c:numCache>
                <c:formatCode>General</c:formatCode>
                <c:ptCount val="114"/>
                <c:pt idx="0">
                  <c:v>2.5023260299806303E-2</c:v>
                </c:pt>
                <c:pt idx="1">
                  <c:v>1.8030468111785398E-2</c:v>
                </c:pt>
                <c:pt idx="2">
                  <c:v>-1.6032800838320784E-2</c:v>
                </c:pt>
                <c:pt idx="3">
                  <c:v>-3.2451486015838263E-2</c:v>
                </c:pt>
                <c:pt idx="4">
                  <c:v>-2.4819066341867393E-2</c:v>
                </c:pt>
                <c:pt idx="5">
                  <c:v>-3.7932432520020196E-2</c:v>
                </c:pt>
                <c:pt idx="6">
                  <c:v>-1.4403863486393073E-2</c:v>
                </c:pt>
                <c:pt idx="7">
                  <c:v>-2.2283303411808567E-2</c:v>
                </c:pt>
                <c:pt idx="8">
                  <c:v>-1.3052825431690285E-2</c:v>
                </c:pt>
                <c:pt idx="9">
                  <c:v>-2.1795859614620251E-2</c:v>
                </c:pt>
                <c:pt idx="10">
                  <c:v>-2.3436035773735861E-2</c:v>
                </c:pt>
                <c:pt idx="11">
                  <c:v>-1.2945333909630843E-2</c:v>
                </c:pt>
                <c:pt idx="12">
                  <c:v>-2.0001177250321932E-2</c:v>
                </c:pt>
                <c:pt idx="13">
                  <c:v>-8.3526611327315191E-4</c:v>
                </c:pt>
                <c:pt idx="14">
                  <c:v>-1.0058849697416232E-3</c:v>
                </c:pt>
                <c:pt idx="15">
                  <c:v>1.0181759232073963E-2</c:v>
                </c:pt>
                <c:pt idx="16">
                  <c:v>2.0612847952554685E-2</c:v>
                </c:pt>
                <c:pt idx="17">
                  <c:v>1.9353965459912092E-2</c:v>
                </c:pt>
                <c:pt idx="18">
                  <c:v>2.1050926614522281E-2</c:v>
                </c:pt>
                <c:pt idx="19">
                  <c:v>1.2490360909240154E-2</c:v>
                </c:pt>
                <c:pt idx="20">
                  <c:v>1.379744207397767E-2</c:v>
                </c:pt>
                <c:pt idx="21">
                  <c:v>1.6102660573054345E-2</c:v>
                </c:pt>
                <c:pt idx="22">
                  <c:v>9.8808357079871751E-3</c:v>
                </c:pt>
                <c:pt idx="23">
                  <c:v>2.4883300904216102E-2</c:v>
                </c:pt>
                <c:pt idx="24">
                  <c:v>5.3541731731005446E-3</c:v>
                </c:pt>
                <c:pt idx="25">
                  <c:v>5.1796068324653837E-3</c:v>
                </c:pt>
                <c:pt idx="26">
                  <c:v>1.696902161234155E-2</c:v>
                </c:pt>
                <c:pt idx="27">
                  <c:v>8.9718766242177653E-4</c:v>
                </c:pt>
                <c:pt idx="28">
                  <c:v>1.3553385395432644E-2</c:v>
                </c:pt>
                <c:pt idx="29">
                  <c:v>7.9024859915557348E-4</c:v>
                </c:pt>
                <c:pt idx="30">
                  <c:v>-5.6353020468917986E-3</c:v>
                </c:pt>
                <c:pt idx="31">
                  <c:v>5.079692664785136E-3</c:v>
                </c:pt>
                <c:pt idx="32">
                  <c:v>5.3571479340751736E-3</c:v>
                </c:pt>
                <c:pt idx="33">
                  <c:v>1.5556320226331238E-3</c:v>
                </c:pt>
                <c:pt idx="34">
                  <c:v>1.0274615713640578E-2</c:v>
                </c:pt>
                <c:pt idx="35">
                  <c:v>-4.4362458086178256E-3</c:v>
                </c:pt>
                <c:pt idx="36">
                  <c:v>-2.8853597697773635E-3</c:v>
                </c:pt>
                <c:pt idx="37">
                  <c:v>7.718757089507082E-3</c:v>
                </c:pt>
                <c:pt idx="38">
                  <c:v>-3.2306130006539663E-3</c:v>
                </c:pt>
                <c:pt idx="39">
                  <c:v>7.0348609656609943E-3</c:v>
                </c:pt>
                <c:pt idx="40">
                  <c:v>1.9330936830777878E-3</c:v>
                </c:pt>
                <c:pt idx="41">
                  <c:v>-5.6659762208765652E-4</c:v>
                </c:pt>
                <c:pt idx="42">
                  <c:v>1.0792767388064072E-2</c:v>
                </c:pt>
                <c:pt idx="43">
                  <c:v>4.6103907288732012E-3</c:v>
                </c:pt>
                <c:pt idx="44">
                  <c:v>4.0521282486758386E-4</c:v>
                </c:pt>
                <c:pt idx="45">
                  <c:v>5.6385864358984884E-3</c:v>
                </c:pt>
                <c:pt idx="46">
                  <c:v>-1.8454723450860099E-2</c:v>
                </c:pt>
                <c:pt idx="47">
                  <c:v>-1.553376575752779E-2</c:v>
                </c:pt>
                <c:pt idx="48">
                  <c:v>-7.8093751099030193E-3</c:v>
                </c:pt>
                <c:pt idx="49">
                  <c:v>-1.6562986029771545E-2</c:v>
                </c:pt>
                <c:pt idx="50">
                  <c:v>8.927767799077696E-3</c:v>
                </c:pt>
                <c:pt idx="51">
                  <c:v>3.8414462616049787E-3</c:v>
                </c:pt>
                <c:pt idx="52">
                  <c:v>1.3138030643761808E-2</c:v>
                </c:pt>
                <c:pt idx="53">
                  <c:v>1.4224795508189067E-3</c:v>
                </c:pt>
                <c:pt idx="54">
                  <c:v>-1.1877124347792454E-3</c:v>
                </c:pt>
                <c:pt idx="55">
                  <c:v>1.0036791344868824E-2</c:v>
                </c:pt>
                <c:pt idx="56">
                  <c:v>3.7796094616847538E-4</c:v>
                </c:pt>
                <c:pt idx="57">
                  <c:v>1.1409396175175142E-2</c:v>
                </c:pt>
                <c:pt idx="58">
                  <c:v>-1.2088170567549168E-3</c:v>
                </c:pt>
                <c:pt idx="59">
                  <c:v>6.9444706559792175E-3</c:v>
                </c:pt>
                <c:pt idx="60">
                  <c:v>2.0693307888125456E-2</c:v>
                </c:pt>
                <c:pt idx="61">
                  <c:v>8.9160914631287187E-3</c:v>
                </c:pt>
                <c:pt idx="62">
                  <c:v>1.4043461204615061E-2</c:v>
                </c:pt>
                <c:pt idx="63">
                  <c:v>-1.3774818093650139E-3</c:v>
                </c:pt>
                <c:pt idx="64">
                  <c:v>-1.6951938825126292E-3</c:v>
                </c:pt>
                <c:pt idx="65">
                  <c:v>9.0263655789547433E-3</c:v>
                </c:pt>
                <c:pt idx="66">
                  <c:v>1.6936928896606921E-2</c:v>
                </c:pt>
                <c:pt idx="67">
                  <c:v>2.0834851189048324E-2</c:v>
                </c:pt>
                <c:pt idx="68">
                  <c:v>2.5169600286689884E-2</c:v>
                </c:pt>
                <c:pt idx="69">
                  <c:v>2.6692091336685965E-2</c:v>
                </c:pt>
                <c:pt idx="70">
                  <c:v>1.7366660976331452E-2</c:v>
                </c:pt>
                <c:pt idx="71">
                  <c:v>2.0716225030797199E-2</c:v>
                </c:pt>
                <c:pt idx="72">
                  <c:v>2.8272612637125896E-2</c:v>
                </c:pt>
                <c:pt idx="73">
                  <c:v>2.2810857902424899E-2</c:v>
                </c:pt>
                <c:pt idx="74">
                  <c:v>3.3741594897822566E-2</c:v>
                </c:pt>
                <c:pt idx="75">
                  <c:v>3.6283275473888855E-2</c:v>
                </c:pt>
                <c:pt idx="76">
                  <c:v>5.1873585525840024E-3</c:v>
                </c:pt>
                <c:pt idx="77">
                  <c:v>3.1266197789048098E-3</c:v>
                </c:pt>
                <c:pt idx="78">
                  <c:v>-1.4015429916972622E-2</c:v>
                </c:pt>
                <c:pt idx="79">
                  <c:v>-2.3379182375009463E-2</c:v>
                </c:pt>
                <c:pt idx="80">
                  <c:v>-6.3034583600038016E-3</c:v>
                </c:pt>
                <c:pt idx="81">
                  <c:v>-6.1314965363990176E-4</c:v>
                </c:pt>
                <c:pt idx="82">
                  <c:v>2.4616025614140315E-2</c:v>
                </c:pt>
                <c:pt idx="83">
                  <c:v>3.1529836453200011E-2</c:v>
                </c:pt>
                <c:pt idx="84">
                  <c:v>3.21299933251665E-2</c:v>
                </c:pt>
                <c:pt idx="85">
                  <c:v>3.6671450590500226E-2</c:v>
                </c:pt>
                <c:pt idx="86">
                  <c:v>2.1076991395125842E-2</c:v>
                </c:pt>
                <c:pt idx="87">
                  <c:v>2.5659143903932018E-2</c:v>
                </c:pt>
                <c:pt idx="88">
                  <c:v>2.2364572657342676E-2</c:v>
                </c:pt>
                <c:pt idx="89">
                  <c:v>2.7213876493322863E-2</c:v>
                </c:pt>
                <c:pt idx="90">
                  <c:v>1.8107500721463245E-2</c:v>
                </c:pt>
                <c:pt idx="91">
                  <c:v>1.8025112320227969E-2</c:v>
                </c:pt>
                <c:pt idx="92">
                  <c:v>2.2548215050950355E-2</c:v>
                </c:pt>
                <c:pt idx="93">
                  <c:v>1.8046741455914582E-2</c:v>
                </c:pt>
                <c:pt idx="94">
                  <c:v>2.1684779237920029E-2</c:v>
                </c:pt>
                <c:pt idx="95">
                  <c:v>1.062034465565336E-2</c:v>
                </c:pt>
                <c:pt idx="96">
                  <c:v>1.4237151865210015E-2</c:v>
                </c:pt>
                <c:pt idx="97">
                  <c:v>1.2542551678492487E-2</c:v>
                </c:pt>
                <c:pt idx="98">
                  <c:v>6.7392450407279892E-3</c:v>
                </c:pt>
                <c:pt idx="99">
                  <c:v>1.4428977470692845E-2</c:v>
                </c:pt>
                <c:pt idx="100">
                  <c:v>1.4159689213343202E-2</c:v>
                </c:pt>
                <c:pt idx="101">
                  <c:v>1.486759169225974E-2</c:v>
                </c:pt>
                <c:pt idx="102">
                  <c:v>2.1154655192095483E-2</c:v>
                </c:pt>
                <c:pt idx="103">
                  <c:v>1.7351144078163617E-2</c:v>
                </c:pt>
                <c:pt idx="104">
                  <c:v>2.0768994344302842E-2</c:v>
                </c:pt>
                <c:pt idx="105">
                  <c:v>6.6975242314076273E-3</c:v>
                </c:pt>
                <c:pt idx="106">
                  <c:v>1.5330820183344774E-2</c:v>
                </c:pt>
                <c:pt idx="107">
                  <c:v>2.2091417008888156E-2</c:v>
                </c:pt>
                <c:pt idx="108">
                  <c:v>1.3156966495446196E-3</c:v>
                </c:pt>
                <c:pt idx="109">
                  <c:v>9.5135266914169944E-3</c:v>
                </c:pt>
                <c:pt idx="110">
                  <c:v>2.2352109087853057E-2</c:v>
                </c:pt>
                <c:pt idx="111">
                  <c:v>1.939245480614735E-2</c:v>
                </c:pt>
                <c:pt idx="112">
                  <c:v>2.2086562743694204E-2</c:v>
                </c:pt>
                <c:pt idx="113">
                  <c:v>1.3330233923454293E-2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PT cont</c:v>
                </c:pt>
              </c:strCache>
            </c:strRef>
          </c:tx>
          <c:spPr>
            <a:solidFill>
              <a:srgbClr val="FFC35A">
                <a:alpha val="89804"/>
              </a:srgbClr>
            </a:solidFill>
            <a:ln w="9525">
              <a:noFill/>
            </a:ln>
          </c:spPr>
          <c:invertIfNegative val="0"/>
          <c:cat>
            <c:numRef>
              <c:f>Sheet1!$A$2:$A$115</c:f>
              <c:numCache>
                <c:formatCode>General</c:formatCode>
                <c:ptCount val="114"/>
                <c:pt idx="0">
                  <c:v>1990</c:v>
                </c:pt>
                <c:pt idx="1">
                  <c:v>1990</c:v>
                </c:pt>
                <c:pt idx="2">
                  <c:v>1990</c:v>
                </c:pt>
                <c:pt idx="3">
                  <c:v>1990</c:v>
                </c:pt>
                <c:pt idx="4">
                  <c:v>1991</c:v>
                </c:pt>
                <c:pt idx="5">
                  <c:v>1991</c:v>
                </c:pt>
                <c:pt idx="6">
                  <c:v>1991</c:v>
                </c:pt>
                <c:pt idx="7">
                  <c:v>1991</c:v>
                </c:pt>
                <c:pt idx="8">
                  <c:v>1992</c:v>
                </c:pt>
                <c:pt idx="9">
                  <c:v>1992</c:v>
                </c:pt>
                <c:pt idx="10">
                  <c:v>1992</c:v>
                </c:pt>
                <c:pt idx="11">
                  <c:v>1992</c:v>
                </c:pt>
                <c:pt idx="12">
                  <c:v>1993</c:v>
                </c:pt>
                <c:pt idx="13">
                  <c:v>1993</c:v>
                </c:pt>
                <c:pt idx="14">
                  <c:v>1993</c:v>
                </c:pt>
                <c:pt idx="15">
                  <c:v>1993</c:v>
                </c:pt>
                <c:pt idx="16">
                  <c:v>1994</c:v>
                </c:pt>
                <c:pt idx="17">
                  <c:v>1994</c:v>
                </c:pt>
                <c:pt idx="18">
                  <c:v>1994</c:v>
                </c:pt>
                <c:pt idx="19">
                  <c:v>1994</c:v>
                </c:pt>
                <c:pt idx="20">
                  <c:v>1995</c:v>
                </c:pt>
                <c:pt idx="21">
                  <c:v>1995</c:v>
                </c:pt>
                <c:pt idx="22">
                  <c:v>1995</c:v>
                </c:pt>
                <c:pt idx="23">
                  <c:v>1995</c:v>
                </c:pt>
                <c:pt idx="24">
                  <c:v>1996</c:v>
                </c:pt>
                <c:pt idx="25">
                  <c:v>1996</c:v>
                </c:pt>
                <c:pt idx="26">
                  <c:v>1996</c:v>
                </c:pt>
                <c:pt idx="27">
                  <c:v>1996</c:v>
                </c:pt>
                <c:pt idx="28">
                  <c:v>1997</c:v>
                </c:pt>
                <c:pt idx="29">
                  <c:v>1997</c:v>
                </c:pt>
                <c:pt idx="30">
                  <c:v>1997</c:v>
                </c:pt>
                <c:pt idx="31">
                  <c:v>1997</c:v>
                </c:pt>
                <c:pt idx="32">
                  <c:v>1998</c:v>
                </c:pt>
                <c:pt idx="33">
                  <c:v>1998</c:v>
                </c:pt>
                <c:pt idx="34">
                  <c:v>1998</c:v>
                </c:pt>
                <c:pt idx="35">
                  <c:v>1998</c:v>
                </c:pt>
                <c:pt idx="36">
                  <c:v>1999</c:v>
                </c:pt>
                <c:pt idx="37">
                  <c:v>1999</c:v>
                </c:pt>
                <c:pt idx="38">
                  <c:v>1999</c:v>
                </c:pt>
                <c:pt idx="39">
                  <c:v>1999</c:v>
                </c:pt>
                <c:pt idx="40">
                  <c:v>2000</c:v>
                </c:pt>
                <c:pt idx="41">
                  <c:v>2000</c:v>
                </c:pt>
                <c:pt idx="42">
                  <c:v>2000</c:v>
                </c:pt>
                <c:pt idx="43">
                  <c:v>2000</c:v>
                </c:pt>
                <c:pt idx="44">
                  <c:v>2001</c:v>
                </c:pt>
                <c:pt idx="45">
                  <c:v>2001</c:v>
                </c:pt>
                <c:pt idx="46">
                  <c:v>2001</c:v>
                </c:pt>
                <c:pt idx="47">
                  <c:v>2001</c:v>
                </c:pt>
                <c:pt idx="48">
                  <c:v>2002</c:v>
                </c:pt>
                <c:pt idx="49">
                  <c:v>2002</c:v>
                </c:pt>
                <c:pt idx="50">
                  <c:v>2002</c:v>
                </c:pt>
                <c:pt idx="51">
                  <c:v>2002</c:v>
                </c:pt>
                <c:pt idx="52">
                  <c:v>2003</c:v>
                </c:pt>
                <c:pt idx="53">
                  <c:v>2003</c:v>
                </c:pt>
                <c:pt idx="54">
                  <c:v>2003</c:v>
                </c:pt>
                <c:pt idx="55">
                  <c:v>2003</c:v>
                </c:pt>
                <c:pt idx="56">
                  <c:v>2004</c:v>
                </c:pt>
                <c:pt idx="57">
                  <c:v>2004</c:v>
                </c:pt>
                <c:pt idx="58">
                  <c:v>2004</c:v>
                </c:pt>
                <c:pt idx="59">
                  <c:v>2004</c:v>
                </c:pt>
                <c:pt idx="60">
                  <c:v>2005</c:v>
                </c:pt>
                <c:pt idx="61">
                  <c:v>2005</c:v>
                </c:pt>
                <c:pt idx="62">
                  <c:v>2005</c:v>
                </c:pt>
                <c:pt idx="63">
                  <c:v>2005</c:v>
                </c:pt>
                <c:pt idx="64">
                  <c:v>2006</c:v>
                </c:pt>
                <c:pt idx="65">
                  <c:v>2006</c:v>
                </c:pt>
                <c:pt idx="66">
                  <c:v>2006</c:v>
                </c:pt>
                <c:pt idx="67">
                  <c:v>2006</c:v>
                </c:pt>
                <c:pt idx="68">
                  <c:v>2007</c:v>
                </c:pt>
                <c:pt idx="69">
                  <c:v>2007</c:v>
                </c:pt>
                <c:pt idx="70">
                  <c:v>2007</c:v>
                </c:pt>
                <c:pt idx="71">
                  <c:v>2007</c:v>
                </c:pt>
                <c:pt idx="72">
                  <c:v>2008</c:v>
                </c:pt>
                <c:pt idx="73">
                  <c:v>2008</c:v>
                </c:pt>
                <c:pt idx="74">
                  <c:v>2008</c:v>
                </c:pt>
                <c:pt idx="75">
                  <c:v>2008</c:v>
                </c:pt>
                <c:pt idx="76">
                  <c:v>2009</c:v>
                </c:pt>
                <c:pt idx="77">
                  <c:v>2009</c:v>
                </c:pt>
                <c:pt idx="78">
                  <c:v>2009</c:v>
                </c:pt>
                <c:pt idx="79">
                  <c:v>2009</c:v>
                </c:pt>
                <c:pt idx="80">
                  <c:v>2010</c:v>
                </c:pt>
                <c:pt idx="81">
                  <c:v>2010</c:v>
                </c:pt>
                <c:pt idx="82">
                  <c:v>2010</c:v>
                </c:pt>
                <c:pt idx="83">
                  <c:v>2010</c:v>
                </c:pt>
                <c:pt idx="84">
                  <c:v>2011</c:v>
                </c:pt>
                <c:pt idx="85">
                  <c:v>2011</c:v>
                </c:pt>
                <c:pt idx="86">
                  <c:v>2011</c:v>
                </c:pt>
                <c:pt idx="87">
                  <c:v>2011</c:v>
                </c:pt>
                <c:pt idx="88">
                  <c:v>2012</c:v>
                </c:pt>
                <c:pt idx="89">
                  <c:v>2012</c:v>
                </c:pt>
                <c:pt idx="90">
                  <c:v>2012</c:v>
                </c:pt>
                <c:pt idx="91">
                  <c:v>2012</c:v>
                </c:pt>
                <c:pt idx="92">
                  <c:v>2013</c:v>
                </c:pt>
                <c:pt idx="93">
                  <c:v>2013</c:v>
                </c:pt>
                <c:pt idx="94">
                  <c:v>2013</c:v>
                </c:pt>
                <c:pt idx="95">
                  <c:v>2013</c:v>
                </c:pt>
                <c:pt idx="96">
                  <c:v>2014</c:v>
                </c:pt>
                <c:pt idx="97">
                  <c:v>2014</c:v>
                </c:pt>
                <c:pt idx="98">
                  <c:v>2014</c:v>
                </c:pt>
                <c:pt idx="99">
                  <c:v>2014</c:v>
                </c:pt>
                <c:pt idx="100">
                  <c:v>2015</c:v>
                </c:pt>
                <c:pt idx="101">
                  <c:v>2015</c:v>
                </c:pt>
                <c:pt idx="102">
                  <c:v>2015</c:v>
                </c:pt>
                <c:pt idx="103">
                  <c:v>2015</c:v>
                </c:pt>
                <c:pt idx="104">
                  <c:v>2016</c:v>
                </c:pt>
                <c:pt idx="105">
                  <c:v>2016</c:v>
                </c:pt>
                <c:pt idx="106">
                  <c:v>2016</c:v>
                </c:pt>
                <c:pt idx="107">
                  <c:v>2016</c:v>
                </c:pt>
                <c:pt idx="108">
                  <c:v>2017</c:v>
                </c:pt>
                <c:pt idx="109">
                  <c:v>2017</c:v>
                </c:pt>
                <c:pt idx="110">
                  <c:v>2017</c:v>
                </c:pt>
                <c:pt idx="111">
                  <c:v>2017</c:v>
                </c:pt>
                <c:pt idx="112">
                  <c:v>2018</c:v>
                </c:pt>
                <c:pt idx="113">
                  <c:v>2018</c:v>
                </c:pt>
              </c:numCache>
            </c:numRef>
          </c:cat>
          <c:val>
            <c:numRef>
              <c:f>Sheet1!$D$2:$D$115</c:f>
              <c:numCache>
                <c:formatCode>General</c:formatCode>
                <c:ptCount val="114"/>
                <c:pt idx="0">
                  <c:v>1.0356331556957003E-2</c:v>
                </c:pt>
                <c:pt idx="1">
                  <c:v>2.8547604001855401E-3</c:v>
                </c:pt>
                <c:pt idx="2">
                  <c:v>5.1002337136728032E-3</c:v>
                </c:pt>
                <c:pt idx="3">
                  <c:v>6.9392628925952389E-3</c:v>
                </c:pt>
                <c:pt idx="4">
                  <c:v>2.6243474714102888E-3</c:v>
                </c:pt>
                <c:pt idx="5">
                  <c:v>9.1654698617265242E-3</c:v>
                </c:pt>
                <c:pt idx="6">
                  <c:v>2.2046805587058638E-3</c:v>
                </c:pt>
                <c:pt idx="7">
                  <c:v>2.4805617473976378E-3</c:v>
                </c:pt>
                <c:pt idx="8">
                  <c:v>1.5879004726950816E-3</c:v>
                </c:pt>
                <c:pt idx="9">
                  <c:v>1.0493231098009715E-3</c:v>
                </c:pt>
                <c:pt idx="10">
                  <c:v>4.9935985526850125E-3</c:v>
                </c:pt>
                <c:pt idx="11">
                  <c:v>-8.8631305412140843E-4</c:v>
                </c:pt>
                <c:pt idx="12">
                  <c:v>1.9700549104895051E-3</c:v>
                </c:pt>
                <c:pt idx="13">
                  <c:v>-1.2438204948829929E-2</c:v>
                </c:pt>
                <c:pt idx="14">
                  <c:v>-5.8643429762017625E-3</c:v>
                </c:pt>
                <c:pt idx="15">
                  <c:v>-4.6660895424574331E-3</c:v>
                </c:pt>
                <c:pt idx="16">
                  <c:v>-8.3873629911886283E-3</c:v>
                </c:pt>
                <c:pt idx="17">
                  <c:v>3.9569427710370074E-3</c:v>
                </c:pt>
                <c:pt idx="18">
                  <c:v>5.3207100546559909E-3</c:v>
                </c:pt>
                <c:pt idx="19">
                  <c:v>1.237480430166893E-3</c:v>
                </c:pt>
                <c:pt idx="20">
                  <c:v>8.9625914983171087E-3</c:v>
                </c:pt>
                <c:pt idx="21">
                  <c:v>8.1285737167820261E-3</c:v>
                </c:pt>
                <c:pt idx="22">
                  <c:v>7.6749115737826633E-3</c:v>
                </c:pt>
                <c:pt idx="23">
                  <c:v>9.8950038918375199E-3</c:v>
                </c:pt>
                <c:pt idx="24">
                  <c:v>1.313019861169968E-2</c:v>
                </c:pt>
                <c:pt idx="25">
                  <c:v>2.2443709063460155E-3</c:v>
                </c:pt>
                <c:pt idx="26">
                  <c:v>-9.7140325994250279E-3</c:v>
                </c:pt>
                <c:pt idx="27">
                  <c:v>-2.5621546204246119E-3</c:v>
                </c:pt>
                <c:pt idx="28">
                  <c:v>-9.9948160555450704E-3</c:v>
                </c:pt>
                <c:pt idx="29">
                  <c:v>-2.1811704230122954E-3</c:v>
                </c:pt>
                <c:pt idx="30">
                  <c:v>8.4160345122476186E-3</c:v>
                </c:pt>
                <c:pt idx="31">
                  <c:v>4.298310655404018E-3</c:v>
                </c:pt>
                <c:pt idx="32">
                  <c:v>9.203965208900447E-3</c:v>
                </c:pt>
                <c:pt idx="33">
                  <c:v>1.4239133280666777E-2</c:v>
                </c:pt>
                <c:pt idx="34">
                  <c:v>1.5291120495626806E-3</c:v>
                </c:pt>
                <c:pt idx="35">
                  <c:v>2.229169948277938E-3</c:v>
                </c:pt>
                <c:pt idx="36">
                  <c:v>-4.0432581524811615E-3</c:v>
                </c:pt>
                <c:pt idx="37">
                  <c:v>-7.6810507200195995E-3</c:v>
                </c:pt>
                <c:pt idx="38">
                  <c:v>8.4247046790102945E-4</c:v>
                </c:pt>
                <c:pt idx="39">
                  <c:v>-2.3600897648609867E-3</c:v>
                </c:pt>
                <c:pt idx="40">
                  <c:v>4.1429362523776389E-4</c:v>
                </c:pt>
                <c:pt idx="41">
                  <c:v>5.9467848113683398E-3</c:v>
                </c:pt>
                <c:pt idx="42">
                  <c:v>8.9233802760771593E-3</c:v>
                </c:pt>
                <c:pt idx="43">
                  <c:v>3.4025227153454598E-3</c:v>
                </c:pt>
                <c:pt idx="44">
                  <c:v>1.3695347586898932E-2</c:v>
                </c:pt>
                <c:pt idx="45">
                  <c:v>6.4505194122259617E-3</c:v>
                </c:pt>
                <c:pt idx="46">
                  <c:v>7.2036844543555446E-3</c:v>
                </c:pt>
                <c:pt idx="47">
                  <c:v>1.1780438640774084E-2</c:v>
                </c:pt>
                <c:pt idx="48">
                  <c:v>5.5111655930232097E-3</c:v>
                </c:pt>
                <c:pt idx="49">
                  <c:v>3.9754960244669565E-3</c:v>
                </c:pt>
                <c:pt idx="50">
                  <c:v>1.7292808551996085E-3</c:v>
                </c:pt>
                <c:pt idx="51">
                  <c:v>6.0073459777027858E-3</c:v>
                </c:pt>
                <c:pt idx="52">
                  <c:v>-2.8681983237433045E-3</c:v>
                </c:pt>
                <c:pt idx="53">
                  <c:v>1.3472076105930975E-2</c:v>
                </c:pt>
                <c:pt idx="54">
                  <c:v>4.5846247739103358E-3</c:v>
                </c:pt>
                <c:pt idx="55">
                  <c:v>1.1791497995756065E-3</c:v>
                </c:pt>
                <c:pt idx="56">
                  <c:v>-2.0062474678661946E-3</c:v>
                </c:pt>
                <c:pt idx="57">
                  <c:v>-4.8827812822862301E-3</c:v>
                </c:pt>
                <c:pt idx="58">
                  <c:v>1.7444289318569576E-3</c:v>
                </c:pt>
                <c:pt idx="59">
                  <c:v>8.4955614674972241E-4</c:v>
                </c:pt>
                <c:pt idx="60">
                  <c:v>-7.8117155257464966E-4</c:v>
                </c:pt>
                <c:pt idx="61">
                  <c:v>3.9580534252893406E-3</c:v>
                </c:pt>
                <c:pt idx="62">
                  <c:v>5.0120035141263406E-3</c:v>
                </c:pt>
                <c:pt idx="63">
                  <c:v>4.6816052929400474E-3</c:v>
                </c:pt>
                <c:pt idx="64">
                  <c:v>5.3782440405677567E-4</c:v>
                </c:pt>
                <c:pt idx="65">
                  <c:v>-1.7829186848399437E-3</c:v>
                </c:pt>
                <c:pt idx="66">
                  <c:v>-9.0946274430833609E-3</c:v>
                </c:pt>
                <c:pt idx="67">
                  <c:v>-6.2681107896158427E-3</c:v>
                </c:pt>
                <c:pt idx="68">
                  <c:v>-4.0946663431245499E-3</c:v>
                </c:pt>
                <c:pt idx="69">
                  <c:v>-1.0595879478798361E-2</c:v>
                </c:pt>
                <c:pt idx="70">
                  <c:v>5.8706217641793165E-3</c:v>
                </c:pt>
                <c:pt idx="71">
                  <c:v>2.8878366558187456E-3</c:v>
                </c:pt>
                <c:pt idx="72">
                  <c:v>7.8465750278275195E-3</c:v>
                </c:pt>
                <c:pt idx="73">
                  <c:v>1.5451383402077428E-2</c:v>
                </c:pt>
                <c:pt idx="74">
                  <c:v>1.4292866032309429E-3</c:v>
                </c:pt>
                <c:pt idx="75">
                  <c:v>2.1744593195349693E-3</c:v>
                </c:pt>
                <c:pt idx="76">
                  <c:v>4.2601225922721635E-3</c:v>
                </c:pt>
                <c:pt idx="77">
                  <c:v>2.3963530855185418E-3</c:v>
                </c:pt>
                <c:pt idx="78">
                  <c:v>1.2840911435839261E-2</c:v>
                </c:pt>
                <c:pt idx="79">
                  <c:v>1.3713011703889456E-2</c:v>
                </c:pt>
                <c:pt idx="80">
                  <c:v>2.5033580808361582E-2</c:v>
                </c:pt>
                <c:pt idx="81">
                  <c:v>1.6874331257951413E-2</c:v>
                </c:pt>
                <c:pt idx="82">
                  <c:v>1.1414949797199517E-2</c:v>
                </c:pt>
                <c:pt idx="83">
                  <c:v>9.8154487603049484E-3</c:v>
                </c:pt>
                <c:pt idx="84">
                  <c:v>2.9252384832178114E-3</c:v>
                </c:pt>
                <c:pt idx="85">
                  <c:v>9.6845947803744174E-3</c:v>
                </c:pt>
                <c:pt idx="86">
                  <c:v>4.0980601456925602E-3</c:v>
                </c:pt>
                <c:pt idx="87">
                  <c:v>3.9576899864874589E-3</c:v>
                </c:pt>
                <c:pt idx="88">
                  <c:v>1.253036431098287E-3</c:v>
                </c:pt>
                <c:pt idx="89">
                  <c:v>-5.9677473328955321E-3</c:v>
                </c:pt>
                <c:pt idx="90">
                  <c:v>5.0328623833408234E-3</c:v>
                </c:pt>
                <c:pt idx="91">
                  <c:v>4.1980313508281257E-3</c:v>
                </c:pt>
                <c:pt idx="92">
                  <c:v>5.7454592402613443E-3</c:v>
                </c:pt>
                <c:pt idx="93">
                  <c:v>3.6157878543479093E-3</c:v>
                </c:pt>
                <c:pt idx="94">
                  <c:v>4.2936392438565471E-3</c:v>
                </c:pt>
                <c:pt idx="95">
                  <c:v>1.9929876332620798E-2</c:v>
                </c:pt>
                <c:pt idx="96">
                  <c:v>1.2504934947125084E-2</c:v>
                </c:pt>
                <c:pt idx="97">
                  <c:v>1.2423626388523713E-2</c:v>
                </c:pt>
                <c:pt idx="98">
                  <c:v>1.8894995673241537E-2</c:v>
                </c:pt>
                <c:pt idx="99">
                  <c:v>3.8909681362255975E-3</c:v>
                </c:pt>
                <c:pt idx="100">
                  <c:v>2.2284365939599038E-2</c:v>
                </c:pt>
                <c:pt idx="101">
                  <c:v>2.3175467894085977E-2</c:v>
                </c:pt>
                <c:pt idx="102">
                  <c:v>6.1428196509795176E-3</c:v>
                </c:pt>
                <c:pt idx="103">
                  <c:v>1.0800821465072006E-2</c:v>
                </c:pt>
                <c:pt idx="104">
                  <c:v>1.894465216009732E-4</c:v>
                </c:pt>
                <c:pt idx="105">
                  <c:v>2.9039080722431977E-3</c:v>
                </c:pt>
                <c:pt idx="106">
                  <c:v>9.2070633203938136E-3</c:v>
                </c:pt>
                <c:pt idx="107">
                  <c:v>1.1868707027532927E-2</c:v>
                </c:pt>
                <c:pt idx="108">
                  <c:v>1.2743506992154905E-2</c:v>
                </c:pt>
                <c:pt idx="109">
                  <c:v>1.5141390130429219E-2</c:v>
                </c:pt>
                <c:pt idx="110">
                  <c:v>2.8690137754892914E-3</c:v>
                </c:pt>
                <c:pt idx="111">
                  <c:v>3.9724705738402996E-3</c:v>
                </c:pt>
                <c:pt idx="112">
                  <c:v>1.7216838981520533E-2</c:v>
                </c:pt>
                <c:pt idx="113">
                  <c:v>1.6558755021200158E-2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31915264"/>
        <c:axId val="331917184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CHANGE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000000"/>
              </a:solidFill>
            </a:ln>
          </c:spPr>
          <c:marker>
            <c:symbol val="none"/>
          </c:marker>
          <c:cat>
            <c:numRef>
              <c:f>Sheet1!$A$2:$A$115</c:f>
              <c:numCache>
                <c:formatCode>General</c:formatCode>
                <c:ptCount val="114"/>
                <c:pt idx="0">
                  <c:v>1990</c:v>
                </c:pt>
                <c:pt idx="1">
                  <c:v>1990</c:v>
                </c:pt>
                <c:pt idx="2">
                  <c:v>1990</c:v>
                </c:pt>
                <c:pt idx="3">
                  <c:v>1990</c:v>
                </c:pt>
                <c:pt idx="4">
                  <c:v>1991</c:v>
                </c:pt>
                <c:pt idx="5">
                  <c:v>1991</c:v>
                </c:pt>
                <c:pt idx="6">
                  <c:v>1991</c:v>
                </c:pt>
                <c:pt idx="7">
                  <c:v>1991</c:v>
                </c:pt>
                <c:pt idx="8">
                  <c:v>1992</c:v>
                </c:pt>
                <c:pt idx="9">
                  <c:v>1992</c:v>
                </c:pt>
                <c:pt idx="10">
                  <c:v>1992</c:v>
                </c:pt>
                <c:pt idx="11">
                  <c:v>1992</c:v>
                </c:pt>
                <c:pt idx="12">
                  <c:v>1993</c:v>
                </c:pt>
                <c:pt idx="13">
                  <c:v>1993</c:v>
                </c:pt>
                <c:pt idx="14">
                  <c:v>1993</c:v>
                </c:pt>
                <c:pt idx="15">
                  <c:v>1993</c:v>
                </c:pt>
                <c:pt idx="16">
                  <c:v>1994</c:v>
                </c:pt>
                <c:pt idx="17">
                  <c:v>1994</c:v>
                </c:pt>
                <c:pt idx="18">
                  <c:v>1994</c:v>
                </c:pt>
                <c:pt idx="19">
                  <c:v>1994</c:v>
                </c:pt>
                <c:pt idx="20">
                  <c:v>1995</c:v>
                </c:pt>
                <c:pt idx="21">
                  <c:v>1995</c:v>
                </c:pt>
                <c:pt idx="22">
                  <c:v>1995</c:v>
                </c:pt>
                <c:pt idx="23">
                  <c:v>1995</c:v>
                </c:pt>
                <c:pt idx="24">
                  <c:v>1996</c:v>
                </c:pt>
                <c:pt idx="25">
                  <c:v>1996</c:v>
                </c:pt>
                <c:pt idx="26">
                  <c:v>1996</c:v>
                </c:pt>
                <c:pt idx="27">
                  <c:v>1996</c:v>
                </c:pt>
                <c:pt idx="28">
                  <c:v>1997</c:v>
                </c:pt>
                <c:pt idx="29">
                  <c:v>1997</c:v>
                </c:pt>
                <c:pt idx="30">
                  <c:v>1997</c:v>
                </c:pt>
                <c:pt idx="31">
                  <c:v>1997</c:v>
                </c:pt>
                <c:pt idx="32">
                  <c:v>1998</c:v>
                </c:pt>
                <c:pt idx="33">
                  <c:v>1998</c:v>
                </c:pt>
                <c:pt idx="34">
                  <c:v>1998</c:v>
                </c:pt>
                <c:pt idx="35">
                  <c:v>1998</c:v>
                </c:pt>
                <c:pt idx="36">
                  <c:v>1999</c:v>
                </c:pt>
                <c:pt idx="37">
                  <c:v>1999</c:v>
                </c:pt>
                <c:pt idx="38">
                  <c:v>1999</c:v>
                </c:pt>
                <c:pt idx="39">
                  <c:v>1999</c:v>
                </c:pt>
                <c:pt idx="40">
                  <c:v>2000</c:v>
                </c:pt>
                <c:pt idx="41">
                  <c:v>2000</c:v>
                </c:pt>
                <c:pt idx="42">
                  <c:v>2000</c:v>
                </c:pt>
                <c:pt idx="43">
                  <c:v>2000</c:v>
                </c:pt>
                <c:pt idx="44">
                  <c:v>2001</c:v>
                </c:pt>
                <c:pt idx="45">
                  <c:v>2001</c:v>
                </c:pt>
                <c:pt idx="46">
                  <c:v>2001</c:v>
                </c:pt>
                <c:pt idx="47">
                  <c:v>2001</c:v>
                </c:pt>
                <c:pt idx="48">
                  <c:v>2002</c:v>
                </c:pt>
                <c:pt idx="49">
                  <c:v>2002</c:v>
                </c:pt>
                <c:pt idx="50">
                  <c:v>2002</c:v>
                </c:pt>
                <c:pt idx="51">
                  <c:v>2002</c:v>
                </c:pt>
                <c:pt idx="52">
                  <c:v>2003</c:v>
                </c:pt>
                <c:pt idx="53">
                  <c:v>2003</c:v>
                </c:pt>
                <c:pt idx="54">
                  <c:v>2003</c:v>
                </c:pt>
                <c:pt idx="55">
                  <c:v>2003</c:v>
                </c:pt>
                <c:pt idx="56">
                  <c:v>2004</c:v>
                </c:pt>
                <c:pt idx="57">
                  <c:v>2004</c:v>
                </c:pt>
                <c:pt idx="58">
                  <c:v>2004</c:v>
                </c:pt>
                <c:pt idx="59">
                  <c:v>2004</c:v>
                </c:pt>
                <c:pt idx="60">
                  <c:v>2005</c:v>
                </c:pt>
                <c:pt idx="61">
                  <c:v>2005</c:v>
                </c:pt>
                <c:pt idx="62">
                  <c:v>2005</c:v>
                </c:pt>
                <c:pt idx="63">
                  <c:v>2005</c:v>
                </c:pt>
                <c:pt idx="64">
                  <c:v>2006</c:v>
                </c:pt>
                <c:pt idx="65">
                  <c:v>2006</c:v>
                </c:pt>
                <c:pt idx="66">
                  <c:v>2006</c:v>
                </c:pt>
                <c:pt idx="67">
                  <c:v>2006</c:v>
                </c:pt>
                <c:pt idx="68">
                  <c:v>2007</c:v>
                </c:pt>
                <c:pt idx="69">
                  <c:v>2007</c:v>
                </c:pt>
                <c:pt idx="70">
                  <c:v>2007</c:v>
                </c:pt>
                <c:pt idx="71">
                  <c:v>2007</c:v>
                </c:pt>
                <c:pt idx="72">
                  <c:v>2008</c:v>
                </c:pt>
                <c:pt idx="73">
                  <c:v>2008</c:v>
                </c:pt>
                <c:pt idx="74">
                  <c:v>2008</c:v>
                </c:pt>
                <c:pt idx="75">
                  <c:v>2008</c:v>
                </c:pt>
                <c:pt idx="76">
                  <c:v>2009</c:v>
                </c:pt>
                <c:pt idx="77">
                  <c:v>2009</c:v>
                </c:pt>
                <c:pt idx="78">
                  <c:v>2009</c:v>
                </c:pt>
                <c:pt idx="79">
                  <c:v>2009</c:v>
                </c:pt>
                <c:pt idx="80">
                  <c:v>2010</c:v>
                </c:pt>
                <c:pt idx="81">
                  <c:v>2010</c:v>
                </c:pt>
                <c:pt idx="82">
                  <c:v>2010</c:v>
                </c:pt>
                <c:pt idx="83">
                  <c:v>2010</c:v>
                </c:pt>
                <c:pt idx="84">
                  <c:v>2011</c:v>
                </c:pt>
                <c:pt idx="85">
                  <c:v>2011</c:v>
                </c:pt>
                <c:pt idx="86">
                  <c:v>2011</c:v>
                </c:pt>
                <c:pt idx="87">
                  <c:v>2011</c:v>
                </c:pt>
                <c:pt idx="88">
                  <c:v>2012</c:v>
                </c:pt>
                <c:pt idx="89">
                  <c:v>2012</c:v>
                </c:pt>
                <c:pt idx="90">
                  <c:v>2012</c:v>
                </c:pt>
                <c:pt idx="91">
                  <c:v>2012</c:v>
                </c:pt>
                <c:pt idx="92">
                  <c:v>2013</c:v>
                </c:pt>
                <c:pt idx="93">
                  <c:v>2013</c:v>
                </c:pt>
                <c:pt idx="94">
                  <c:v>2013</c:v>
                </c:pt>
                <c:pt idx="95">
                  <c:v>2013</c:v>
                </c:pt>
                <c:pt idx="96">
                  <c:v>2014</c:v>
                </c:pt>
                <c:pt idx="97">
                  <c:v>2014</c:v>
                </c:pt>
                <c:pt idx="98">
                  <c:v>2014</c:v>
                </c:pt>
                <c:pt idx="99">
                  <c:v>2014</c:v>
                </c:pt>
                <c:pt idx="100">
                  <c:v>2015</c:v>
                </c:pt>
                <c:pt idx="101">
                  <c:v>2015</c:v>
                </c:pt>
                <c:pt idx="102">
                  <c:v>2015</c:v>
                </c:pt>
                <c:pt idx="103">
                  <c:v>2015</c:v>
                </c:pt>
                <c:pt idx="104">
                  <c:v>2016</c:v>
                </c:pt>
                <c:pt idx="105">
                  <c:v>2016</c:v>
                </c:pt>
                <c:pt idx="106">
                  <c:v>2016</c:v>
                </c:pt>
                <c:pt idx="107">
                  <c:v>2016</c:v>
                </c:pt>
                <c:pt idx="108">
                  <c:v>2017</c:v>
                </c:pt>
                <c:pt idx="109">
                  <c:v>2017</c:v>
                </c:pt>
                <c:pt idx="110">
                  <c:v>2017</c:v>
                </c:pt>
                <c:pt idx="111">
                  <c:v>2017</c:v>
                </c:pt>
                <c:pt idx="112">
                  <c:v>2018</c:v>
                </c:pt>
                <c:pt idx="113">
                  <c:v>2018</c:v>
                </c:pt>
              </c:numCache>
            </c:numRef>
          </c:cat>
          <c:val>
            <c:numRef>
              <c:f>Sheet1!$B$2:$B$115</c:f>
              <c:numCache>
                <c:formatCode>General</c:formatCode>
                <c:ptCount val="114"/>
                <c:pt idx="0">
                  <c:v>3.5379591856763308E-2</c:v>
                </c:pt>
                <c:pt idx="1">
                  <c:v>2.0885228511970937E-2</c:v>
                </c:pt>
                <c:pt idx="2">
                  <c:v>-1.093256712464798E-2</c:v>
                </c:pt>
                <c:pt idx="3">
                  <c:v>-2.5512223123243024E-2</c:v>
                </c:pt>
                <c:pt idx="4">
                  <c:v>-2.2194718870457104E-2</c:v>
                </c:pt>
                <c:pt idx="5">
                  <c:v>-2.876696265829367E-2</c:v>
                </c:pt>
                <c:pt idx="6">
                  <c:v>-1.2199182927687209E-2</c:v>
                </c:pt>
                <c:pt idx="7">
                  <c:v>-1.9802741664410928E-2</c:v>
                </c:pt>
                <c:pt idx="8">
                  <c:v>-1.1464924958995204E-2</c:v>
                </c:pt>
                <c:pt idx="9">
                  <c:v>-2.074653650481928E-2</c:v>
                </c:pt>
                <c:pt idx="10">
                  <c:v>-1.844243722105085E-2</c:v>
                </c:pt>
                <c:pt idx="11">
                  <c:v>-1.3831646963752251E-2</c:v>
                </c:pt>
                <c:pt idx="12">
                  <c:v>-1.8031122339832426E-2</c:v>
                </c:pt>
                <c:pt idx="13">
                  <c:v>-1.3273471062103082E-2</c:v>
                </c:pt>
                <c:pt idx="14">
                  <c:v>-6.8702279459433857E-3</c:v>
                </c:pt>
                <c:pt idx="15">
                  <c:v>5.5156696896165296E-3</c:v>
                </c:pt>
                <c:pt idx="16">
                  <c:v>1.2225484961366056E-2</c:v>
                </c:pt>
                <c:pt idx="17">
                  <c:v>2.3310908230949098E-2</c:v>
                </c:pt>
                <c:pt idx="18">
                  <c:v>2.6371636669178272E-2</c:v>
                </c:pt>
                <c:pt idx="19">
                  <c:v>1.3727841339407047E-2</c:v>
                </c:pt>
                <c:pt idx="20">
                  <c:v>2.276003357229478E-2</c:v>
                </c:pt>
                <c:pt idx="21">
                  <c:v>2.4231234289836371E-2</c:v>
                </c:pt>
                <c:pt idx="22">
                  <c:v>1.755574728176984E-2</c:v>
                </c:pt>
                <c:pt idx="23">
                  <c:v>3.4778304796053622E-2</c:v>
                </c:pt>
                <c:pt idx="24">
                  <c:v>1.8484371784800224E-2</c:v>
                </c:pt>
                <c:pt idx="25">
                  <c:v>7.4239777388113992E-3</c:v>
                </c:pt>
                <c:pt idx="26">
                  <c:v>7.2549890129165219E-3</c:v>
                </c:pt>
                <c:pt idx="27">
                  <c:v>-1.6649669580028354E-3</c:v>
                </c:pt>
                <c:pt idx="28">
                  <c:v>3.558569339887574E-3</c:v>
                </c:pt>
                <c:pt idx="29">
                  <c:v>-1.3909218238567218E-3</c:v>
                </c:pt>
                <c:pt idx="30">
                  <c:v>2.78073246535582E-3</c:v>
                </c:pt>
                <c:pt idx="31">
                  <c:v>9.378003320189154E-3</c:v>
                </c:pt>
                <c:pt idx="32">
                  <c:v>1.4561113142975621E-2</c:v>
                </c:pt>
                <c:pt idx="33">
                  <c:v>1.5794765303299901E-2</c:v>
                </c:pt>
                <c:pt idx="34">
                  <c:v>1.1803727763203259E-2</c:v>
                </c:pt>
                <c:pt idx="35">
                  <c:v>-2.2070758603398876E-3</c:v>
                </c:pt>
                <c:pt idx="36">
                  <c:v>-6.9286179222585245E-3</c:v>
                </c:pt>
                <c:pt idx="37">
                  <c:v>3.7706369487482475E-5</c:v>
                </c:pt>
                <c:pt idx="38">
                  <c:v>-2.3881425327529366E-3</c:v>
                </c:pt>
                <c:pt idx="39">
                  <c:v>4.674771200800008E-3</c:v>
                </c:pt>
                <c:pt idx="40">
                  <c:v>2.3473873083155517E-3</c:v>
                </c:pt>
                <c:pt idx="41">
                  <c:v>5.380187189280683E-3</c:v>
                </c:pt>
                <c:pt idx="42">
                  <c:v>1.9716147664141231E-2</c:v>
                </c:pt>
                <c:pt idx="43">
                  <c:v>8.0129134442186618E-3</c:v>
                </c:pt>
                <c:pt idx="44">
                  <c:v>1.4100560411766517E-2</c:v>
                </c:pt>
                <c:pt idx="45">
                  <c:v>1.208910584812445E-2</c:v>
                </c:pt>
                <c:pt idx="46">
                  <c:v>-1.1251038996504554E-2</c:v>
                </c:pt>
                <c:pt idx="47">
                  <c:v>-3.7533271167537064E-3</c:v>
                </c:pt>
                <c:pt idx="48">
                  <c:v>-2.2982095168798096E-3</c:v>
                </c:pt>
                <c:pt idx="49">
                  <c:v>-1.2587490005304588E-2</c:v>
                </c:pt>
                <c:pt idx="50">
                  <c:v>1.0657048654277305E-2</c:v>
                </c:pt>
                <c:pt idx="51">
                  <c:v>9.8487922393077649E-3</c:v>
                </c:pt>
                <c:pt idx="52">
                  <c:v>1.0269832320018504E-2</c:v>
                </c:pt>
                <c:pt idx="53">
                  <c:v>1.4894555656749882E-2</c:v>
                </c:pt>
                <c:pt idx="54">
                  <c:v>3.3969123391310906E-3</c:v>
                </c:pt>
                <c:pt idx="55">
                  <c:v>1.121594114444443E-2</c:v>
                </c:pt>
                <c:pt idx="56">
                  <c:v>-1.6282865216977194E-3</c:v>
                </c:pt>
                <c:pt idx="57">
                  <c:v>6.5266148928889121E-3</c:v>
                </c:pt>
                <c:pt idx="58">
                  <c:v>5.3561187510204082E-4</c:v>
                </c:pt>
                <c:pt idx="59">
                  <c:v>7.7940268027289396E-3</c:v>
                </c:pt>
                <c:pt idx="60">
                  <c:v>1.9912136335550806E-2</c:v>
                </c:pt>
                <c:pt idx="61">
                  <c:v>1.2874144888418058E-2</c:v>
                </c:pt>
                <c:pt idx="62">
                  <c:v>1.9055464718741401E-2</c:v>
                </c:pt>
                <c:pt idx="63">
                  <c:v>3.3041234835750333E-3</c:v>
                </c:pt>
                <c:pt idx="64">
                  <c:v>-1.1573694784558536E-3</c:v>
                </c:pt>
                <c:pt idx="65">
                  <c:v>7.2434468941147993E-3</c:v>
                </c:pt>
                <c:pt idx="66">
                  <c:v>7.8423014535235602E-3</c:v>
                </c:pt>
                <c:pt idx="67">
                  <c:v>1.4566740399432482E-2</c:v>
                </c:pt>
                <c:pt idx="68">
                  <c:v>2.1074933943565334E-2</c:v>
                </c:pt>
                <c:pt idx="69">
                  <c:v>1.6096211857887604E-2</c:v>
                </c:pt>
                <c:pt idx="70">
                  <c:v>2.3237282740510769E-2</c:v>
                </c:pt>
                <c:pt idx="71">
                  <c:v>2.3604061686615944E-2</c:v>
                </c:pt>
                <c:pt idx="72">
                  <c:v>3.6119187664953416E-2</c:v>
                </c:pt>
                <c:pt idx="73">
                  <c:v>3.8262241304502329E-2</c:v>
                </c:pt>
                <c:pt idx="74">
                  <c:v>3.5170881501053512E-2</c:v>
                </c:pt>
                <c:pt idx="75">
                  <c:v>3.8457734793423827E-2</c:v>
                </c:pt>
                <c:pt idx="76">
                  <c:v>9.4474811448561659E-3</c:v>
                </c:pt>
                <c:pt idx="77">
                  <c:v>5.5229728644233516E-3</c:v>
                </c:pt>
                <c:pt idx="78">
                  <c:v>-1.1745184811333617E-3</c:v>
                </c:pt>
                <c:pt idx="79">
                  <c:v>-9.6661706711200068E-3</c:v>
                </c:pt>
                <c:pt idx="80">
                  <c:v>1.873012244835778E-2</c:v>
                </c:pt>
                <c:pt idx="81">
                  <c:v>1.626118160431151E-2</c:v>
                </c:pt>
                <c:pt idx="82">
                  <c:v>3.603097541133983E-2</c:v>
                </c:pt>
                <c:pt idx="83">
                  <c:v>4.1345285213504959E-2</c:v>
                </c:pt>
                <c:pt idx="84">
                  <c:v>3.505523180838431E-2</c:v>
                </c:pt>
                <c:pt idx="85">
                  <c:v>4.6356045370874642E-2</c:v>
                </c:pt>
                <c:pt idx="86">
                  <c:v>2.5175051540818401E-2</c:v>
                </c:pt>
                <c:pt idx="87">
                  <c:v>2.9616833890419476E-2</c:v>
                </c:pt>
                <c:pt idx="88">
                  <c:v>2.3617609088440964E-2</c:v>
                </c:pt>
                <c:pt idx="89">
                  <c:v>2.124612916042733E-2</c:v>
                </c:pt>
                <c:pt idx="90">
                  <c:v>2.3140363104804069E-2</c:v>
                </c:pt>
                <c:pt idx="91">
                  <c:v>2.2223143671056093E-2</c:v>
                </c:pt>
                <c:pt idx="92">
                  <c:v>2.8293674291211698E-2</c:v>
                </c:pt>
                <c:pt idx="93">
                  <c:v>2.1662529310262493E-2</c:v>
                </c:pt>
                <c:pt idx="94">
                  <c:v>2.5978418481776577E-2</c:v>
                </c:pt>
                <c:pt idx="95">
                  <c:v>3.055022098827416E-2</c:v>
                </c:pt>
                <c:pt idx="96">
                  <c:v>2.67420868123351E-2</c:v>
                </c:pt>
                <c:pt idx="97">
                  <c:v>2.49661780670162E-2</c:v>
                </c:pt>
                <c:pt idx="98">
                  <c:v>2.5634240713969525E-2</c:v>
                </c:pt>
                <c:pt idx="99">
                  <c:v>1.8319945606918443E-2</c:v>
                </c:pt>
                <c:pt idx="100">
                  <c:v>3.6444055152942238E-2</c:v>
                </c:pt>
                <c:pt idx="101">
                  <c:v>3.8043059586345719E-2</c:v>
                </c:pt>
                <c:pt idx="102">
                  <c:v>2.7297474843075001E-2</c:v>
                </c:pt>
                <c:pt idx="103">
                  <c:v>2.8151965543235624E-2</c:v>
                </c:pt>
                <c:pt idx="104">
                  <c:v>2.0958440865903816E-2</c:v>
                </c:pt>
                <c:pt idx="105">
                  <c:v>9.601432303650825E-3</c:v>
                </c:pt>
                <c:pt idx="106">
                  <c:v>2.4537883503738589E-2</c:v>
                </c:pt>
                <c:pt idx="107">
                  <c:v>3.3960124036421083E-2</c:v>
                </c:pt>
                <c:pt idx="108">
                  <c:v>1.4059203641699524E-2</c:v>
                </c:pt>
                <c:pt idx="109">
                  <c:v>2.4654916821846215E-2</c:v>
                </c:pt>
                <c:pt idx="110">
                  <c:v>2.5221122863342348E-2</c:v>
                </c:pt>
                <c:pt idx="111">
                  <c:v>2.3364925379987651E-2</c:v>
                </c:pt>
                <c:pt idx="112">
                  <c:v>3.9303401725214737E-2</c:v>
                </c:pt>
                <c:pt idx="113">
                  <c:v>2.988898894465445E-2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1915264"/>
        <c:axId val="331917184"/>
      </c:line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0"/>
        <c:lblAlgn val="ctr"/>
        <c:lblOffset val="100"/>
        <c:tickLblSkip val="16"/>
        <c:noMultiLvlLbl val="0"/>
      </c:catAx>
      <c:valAx>
        <c:axId val="331917184"/>
        <c:scaling>
          <c:orientation val="minMax"/>
          <c:max val="0.1"/>
          <c:min val="-0.1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FT cont</c:v>
                </c:pt>
              </c:strCache>
            </c:strRef>
          </c:tx>
          <c:spPr>
            <a:solidFill>
              <a:srgbClr val="D4582A">
                <a:alpha val="89804"/>
              </a:srgbClr>
            </a:solidFill>
            <a:ln w="9525">
              <a:noFill/>
            </a:ln>
          </c:spPr>
          <c:invertIfNegative val="0"/>
          <c:cat>
            <c:numRef>
              <c:f>Sheet1!$A$2:$A$115</c:f>
              <c:numCache>
                <c:formatCode>General</c:formatCode>
                <c:ptCount val="114"/>
                <c:pt idx="0">
                  <c:v>1990</c:v>
                </c:pt>
                <c:pt idx="1">
                  <c:v>1990</c:v>
                </c:pt>
                <c:pt idx="2">
                  <c:v>1990</c:v>
                </c:pt>
                <c:pt idx="3">
                  <c:v>1990</c:v>
                </c:pt>
                <c:pt idx="4">
                  <c:v>1991</c:v>
                </c:pt>
                <c:pt idx="5">
                  <c:v>1991</c:v>
                </c:pt>
                <c:pt idx="6">
                  <c:v>1991</c:v>
                </c:pt>
                <c:pt idx="7">
                  <c:v>1991</c:v>
                </c:pt>
                <c:pt idx="8">
                  <c:v>1992</c:v>
                </c:pt>
                <c:pt idx="9">
                  <c:v>1992</c:v>
                </c:pt>
                <c:pt idx="10">
                  <c:v>1992</c:v>
                </c:pt>
                <c:pt idx="11">
                  <c:v>1992</c:v>
                </c:pt>
                <c:pt idx="12">
                  <c:v>1993</c:v>
                </c:pt>
                <c:pt idx="13">
                  <c:v>1993</c:v>
                </c:pt>
                <c:pt idx="14">
                  <c:v>1993</c:v>
                </c:pt>
                <c:pt idx="15">
                  <c:v>1993</c:v>
                </c:pt>
                <c:pt idx="16">
                  <c:v>1994</c:v>
                </c:pt>
                <c:pt idx="17">
                  <c:v>1994</c:v>
                </c:pt>
                <c:pt idx="18">
                  <c:v>1994</c:v>
                </c:pt>
                <c:pt idx="19">
                  <c:v>1994</c:v>
                </c:pt>
                <c:pt idx="20">
                  <c:v>1995</c:v>
                </c:pt>
                <c:pt idx="21">
                  <c:v>1995</c:v>
                </c:pt>
                <c:pt idx="22">
                  <c:v>1995</c:v>
                </c:pt>
                <c:pt idx="23">
                  <c:v>1995</c:v>
                </c:pt>
                <c:pt idx="24">
                  <c:v>1996</c:v>
                </c:pt>
                <c:pt idx="25">
                  <c:v>1996</c:v>
                </c:pt>
                <c:pt idx="26">
                  <c:v>1996</c:v>
                </c:pt>
                <c:pt idx="27">
                  <c:v>1996</c:v>
                </c:pt>
                <c:pt idx="28">
                  <c:v>1997</c:v>
                </c:pt>
                <c:pt idx="29">
                  <c:v>1997</c:v>
                </c:pt>
                <c:pt idx="30">
                  <c:v>1997</c:v>
                </c:pt>
                <c:pt idx="31">
                  <c:v>1997</c:v>
                </c:pt>
                <c:pt idx="32">
                  <c:v>1998</c:v>
                </c:pt>
                <c:pt idx="33">
                  <c:v>1998</c:v>
                </c:pt>
                <c:pt idx="34">
                  <c:v>1998</c:v>
                </c:pt>
                <c:pt idx="35">
                  <c:v>1998</c:v>
                </c:pt>
                <c:pt idx="36">
                  <c:v>1999</c:v>
                </c:pt>
                <c:pt idx="37">
                  <c:v>1999</c:v>
                </c:pt>
                <c:pt idx="38">
                  <c:v>1999</c:v>
                </c:pt>
                <c:pt idx="39">
                  <c:v>1999</c:v>
                </c:pt>
                <c:pt idx="40">
                  <c:v>2000</c:v>
                </c:pt>
                <c:pt idx="41">
                  <c:v>2000</c:v>
                </c:pt>
                <c:pt idx="42">
                  <c:v>2000</c:v>
                </c:pt>
                <c:pt idx="43">
                  <c:v>2000</c:v>
                </c:pt>
                <c:pt idx="44">
                  <c:v>2001</c:v>
                </c:pt>
                <c:pt idx="45">
                  <c:v>2001</c:v>
                </c:pt>
                <c:pt idx="46">
                  <c:v>2001</c:v>
                </c:pt>
                <c:pt idx="47">
                  <c:v>2001</c:v>
                </c:pt>
                <c:pt idx="48">
                  <c:v>2002</c:v>
                </c:pt>
                <c:pt idx="49">
                  <c:v>2002</c:v>
                </c:pt>
                <c:pt idx="50">
                  <c:v>2002</c:v>
                </c:pt>
                <c:pt idx="51">
                  <c:v>2002</c:v>
                </c:pt>
                <c:pt idx="52">
                  <c:v>2003</c:v>
                </c:pt>
                <c:pt idx="53">
                  <c:v>2003</c:v>
                </c:pt>
                <c:pt idx="54">
                  <c:v>2003</c:v>
                </c:pt>
                <c:pt idx="55">
                  <c:v>2003</c:v>
                </c:pt>
                <c:pt idx="56">
                  <c:v>2004</c:v>
                </c:pt>
                <c:pt idx="57">
                  <c:v>2004</c:v>
                </c:pt>
                <c:pt idx="58">
                  <c:v>2004</c:v>
                </c:pt>
                <c:pt idx="59">
                  <c:v>2004</c:v>
                </c:pt>
                <c:pt idx="60">
                  <c:v>2005</c:v>
                </c:pt>
                <c:pt idx="61">
                  <c:v>2005</c:v>
                </c:pt>
                <c:pt idx="62">
                  <c:v>2005</c:v>
                </c:pt>
                <c:pt idx="63">
                  <c:v>2005</c:v>
                </c:pt>
                <c:pt idx="64">
                  <c:v>2006</c:v>
                </c:pt>
                <c:pt idx="65">
                  <c:v>2006</c:v>
                </c:pt>
                <c:pt idx="66">
                  <c:v>2006</c:v>
                </c:pt>
                <c:pt idx="67">
                  <c:v>2006</c:v>
                </c:pt>
                <c:pt idx="68">
                  <c:v>2007</c:v>
                </c:pt>
                <c:pt idx="69">
                  <c:v>2007</c:v>
                </c:pt>
                <c:pt idx="70">
                  <c:v>2007</c:v>
                </c:pt>
                <c:pt idx="71">
                  <c:v>2007</c:v>
                </c:pt>
                <c:pt idx="72">
                  <c:v>2008</c:v>
                </c:pt>
                <c:pt idx="73">
                  <c:v>2008</c:v>
                </c:pt>
                <c:pt idx="74">
                  <c:v>2008</c:v>
                </c:pt>
                <c:pt idx="75">
                  <c:v>2008</c:v>
                </c:pt>
                <c:pt idx="76">
                  <c:v>2009</c:v>
                </c:pt>
                <c:pt idx="77">
                  <c:v>2009</c:v>
                </c:pt>
                <c:pt idx="78">
                  <c:v>2009</c:v>
                </c:pt>
                <c:pt idx="79">
                  <c:v>2009</c:v>
                </c:pt>
                <c:pt idx="80">
                  <c:v>2010</c:v>
                </c:pt>
                <c:pt idx="81">
                  <c:v>2010</c:v>
                </c:pt>
                <c:pt idx="82">
                  <c:v>2010</c:v>
                </c:pt>
                <c:pt idx="83">
                  <c:v>2010</c:v>
                </c:pt>
                <c:pt idx="84">
                  <c:v>2011</c:v>
                </c:pt>
                <c:pt idx="85">
                  <c:v>2011</c:v>
                </c:pt>
                <c:pt idx="86">
                  <c:v>2011</c:v>
                </c:pt>
                <c:pt idx="87">
                  <c:v>2011</c:v>
                </c:pt>
                <c:pt idx="88">
                  <c:v>2012</c:v>
                </c:pt>
                <c:pt idx="89">
                  <c:v>2012</c:v>
                </c:pt>
                <c:pt idx="90">
                  <c:v>2012</c:v>
                </c:pt>
                <c:pt idx="91">
                  <c:v>2012</c:v>
                </c:pt>
                <c:pt idx="92">
                  <c:v>2013</c:v>
                </c:pt>
                <c:pt idx="93">
                  <c:v>2013</c:v>
                </c:pt>
                <c:pt idx="94">
                  <c:v>2013</c:v>
                </c:pt>
                <c:pt idx="95">
                  <c:v>2013</c:v>
                </c:pt>
                <c:pt idx="96">
                  <c:v>2014</c:v>
                </c:pt>
                <c:pt idx="97">
                  <c:v>2014</c:v>
                </c:pt>
                <c:pt idx="98">
                  <c:v>2014</c:v>
                </c:pt>
                <c:pt idx="99">
                  <c:v>2014</c:v>
                </c:pt>
                <c:pt idx="100">
                  <c:v>2015</c:v>
                </c:pt>
                <c:pt idx="101">
                  <c:v>2015</c:v>
                </c:pt>
                <c:pt idx="102">
                  <c:v>2015</c:v>
                </c:pt>
                <c:pt idx="103">
                  <c:v>2015</c:v>
                </c:pt>
                <c:pt idx="104">
                  <c:v>2016</c:v>
                </c:pt>
                <c:pt idx="105">
                  <c:v>2016</c:v>
                </c:pt>
                <c:pt idx="106">
                  <c:v>2016</c:v>
                </c:pt>
                <c:pt idx="107">
                  <c:v>2016</c:v>
                </c:pt>
                <c:pt idx="108">
                  <c:v>2017</c:v>
                </c:pt>
                <c:pt idx="109">
                  <c:v>2017</c:v>
                </c:pt>
                <c:pt idx="110">
                  <c:v>2017</c:v>
                </c:pt>
                <c:pt idx="111">
                  <c:v>2017</c:v>
                </c:pt>
                <c:pt idx="112">
                  <c:v>2018</c:v>
                </c:pt>
                <c:pt idx="113">
                  <c:v>2018</c:v>
                </c:pt>
              </c:numCache>
            </c:numRef>
          </c:cat>
          <c:val>
            <c:numRef>
              <c:f>Sheet1!$C$2:$C$115</c:f>
              <c:numCache>
                <c:formatCode>General</c:formatCode>
                <c:ptCount val="114"/>
                <c:pt idx="0">
                  <c:v>3.3386541145182226E-2</c:v>
                </c:pt>
                <c:pt idx="1">
                  <c:v>3.1798996609016542E-2</c:v>
                </c:pt>
                <c:pt idx="2">
                  <c:v>2.7282527464561047E-2</c:v>
                </c:pt>
                <c:pt idx="3">
                  <c:v>1.7938865507011832E-4</c:v>
                </c:pt>
                <c:pt idx="4">
                  <c:v>-9.5405649207148478E-3</c:v>
                </c:pt>
                <c:pt idx="5">
                  <c:v>-9.5636078599304081E-3</c:v>
                </c:pt>
                <c:pt idx="6">
                  <c:v>-9.5525006224944729E-3</c:v>
                </c:pt>
                <c:pt idx="7">
                  <c:v>-1.1057895043881738E-2</c:v>
                </c:pt>
                <c:pt idx="8">
                  <c:v>-9.3750311163638168E-3</c:v>
                </c:pt>
                <c:pt idx="9">
                  <c:v>-1.3313265610151842E-2</c:v>
                </c:pt>
                <c:pt idx="10">
                  <c:v>-2.3790122328258608E-2</c:v>
                </c:pt>
                <c:pt idx="11">
                  <c:v>-8.6900027224528758E-3</c:v>
                </c:pt>
                <c:pt idx="12">
                  <c:v>-7.6547986024826853E-3</c:v>
                </c:pt>
                <c:pt idx="13">
                  <c:v>-1.099366656046866E-2</c:v>
                </c:pt>
                <c:pt idx="14">
                  <c:v>4.5019494413789402E-3</c:v>
                </c:pt>
                <c:pt idx="15">
                  <c:v>5.1770183636123731E-3</c:v>
                </c:pt>
                <c:pt idx="16">
                  <c:v>4.0755160029788849E-3</c:v>
                </c:pt>
                <c:pt idx="17">
                  <c:v>7.9862862368578324E-3</c:v>
                </c:pt>
                <c:pt idx="18">
                  <c:v>1.3559575971919872E-2</c:v>
                </c:pt>
                <c:pt idx="19">
                  <c:v>1.4002292182608195E-2</c:v>
                </c:pt>
                <c:pt idx="20">
                  <c:v>1.621085897225116E-2</c:v>
                </c:pt>
                <c:pt idx="21">
                  <c:v>2.3838041698522199E-2</c:v>
                </c:pt>
                <c:pt idx="22">
                  <c:v>2.4653234694502972E-2</c:v>
                </c:pt>
                <c:pt idx="23">
                  <c:v>2.7686716304876735E-2</c:v>
                </c:pt>
                <c:pt idx="24">
                  <c:v>3.0705232409591613E-2</c:v>
                </c:pt>
                <c:pt idx="25">
                  <c:v>1.8529640072495308E-2</c:v>
                </c:pt>
                <c:pt idx="26">
                  <c:v>1.4878143768758782E-2</c:v>
                </c:pt>
                <c:pt idx="27">
                  <c:v>8.6155443110380106E-3</c:v>
                </c:pt>
                <c:pt idx="28">
                  <c:v>5.8202480434917277E-3</c:v>
                </c:pt>
                <c:pt idx="29">
                  <c:v>9.5809877733576149E-3</c:v>
                </c:pt>
                <c:pt idx="30">
                  <c:v>1.0231607603645861E-3</c:v>
                </c:pt>
                <c:pt idx="31">
                  <c:v>1.1823226729450996E-3</c:v>
                </c:pt>
                <c:pt idx="32">
                  <c:v>3.6004281122810162E-3</c:v>
                </c:pt>
                <c:pt idx="33">
                  <c:v>3.3832018388503578E-3</c:v>
                </c:pt>
                <c:pt idx="34">
                  <c:v>7.7257040004512119E-3</c:v>
                </c:pt>
                <c:pt idx="35">
                  <c:v>8.2961171986963844E-3</c:v>
                </c:pt>
                <c:pt idx="36">
                  <c:v>6.5748341079119163E-3</c:v>
                </c:pt>
                <c:pt idx="37">
                  <c:v>4.7630275181546385E-3</c:v>
                </c:pt>
                <c:pt idx="38">
                  <c:v>3.7515606834912407E-3</c:v>
                </c:pt>
                <c:pt idx="39">
                  <c:v>1.0244110973084659E-2</c:v>
                </c:pt>
                <c:pt idx="40">
                  <c:v>5.7283979781204046E-3</c:v>
                </c:pt>
                <c:pt idx="41">
                  <c:v>1.3106656871282606E-2</c:v>
                </c:pt>
                <c:pt idx="42">
                  <c:v>1.6379745651739091E-2</c:v>
                </c:pt>
                <c:pt idx="43">
                  <c:v>8.6274172146527401E-3</c:v>
                </c:pt>
                <c:pt idx="44">
                  <c:v>1.1049977305203979E-2</c:v>
                </c:pt>
                <c:pt idx="45">
                  <c:v>-2.1770702603519129E-3</c:v>
                </c:pt>
                <c:pt idx="46">
                  <c:v>-1.1983822666468717E-2</c:v>
                </c:pt>
                <c:pt idx="47">
                  <c:v>-8.6176829175141512E-3</c:v>
                </c:pt>
                <c:pt idx="48">
                  <c:v>-1.1715213061531319E-2</c:v>
                </c:pt>
                <c:pt idx="49">
                  <c:v>-3.638589650674361E-3</c:v>
                </c:pt>
                <c:pt idx="50">
                  <c:v>-5.8104021970323558E-3</c:v>
                </c:pt>
                <c:pt idx="51">
                  <c:v>-3.0976748662282449E-3</c:v>
                </c:pt>
                <c:pt idx="52">
                  <c:v>1.3905548005232292E-2</c:v>
                </c:pt>
                <c:pt idx="53">
                  <c:v>2.9258270511755219E-3</c:v>
                </c:pt>
                <c:pt idx="54">
                  <c:v>1.2744045532024429E-2</c:v>
                </c:pt>
                <c:pt idx="55">
                  <c:v>3.5547457219951609E-3</c:v>
                </c:pt>
                <c:pt idx="56">
                  <c:v>-8.7800652139417203E-3</c:v>
                </c:pt>
                <c:pt idx="57">
                  <c:v>5.8285090738730968E-3</c:v>
                </c:pt>
                <c:pt idx="58">
                  <c:v>5.5700494171271537E-3</c:v>
                </c:pt>
                <c:pt idx="59">
                  <c:v>1.236806129339707E-2</c:v>
                </c:pt>
                <c:pt idx="60">
                  <c:v>1.7395006161426016E-2</c:v>
                </c:pt>
                <c:pt idx="61">
                  <c:v>1.4770075818537095E-2</c:v>
                </c:pt>
                <c:pt idx="62">
                  <c:v>1.6766810688229033E-2</c:v>
                </c:pt>
                <c:pt idx="63">
                  <c:v>1.6429407540357811E-2</c:v>
                </c:pt>
                <c:pt idx="64">
                  <c:v>2.1311022160027328E-3</c:v>
                </c:pt>
                <c:pt idx="65">
                  <c:v>8.9268541962190633E-3</c:v>
                </c:pt>
                <c:pt idx="66">
                  <c:v>2.9971409753343703E-3</c:v>
                </c:pt>
                <c:pt idx="67">
                  <c:v>4.1659722922892696E-3</c:v>
                </c:pt>
                <c:pt idx="68">
                  <c:v>2.4023268565579115E-2</c:v>
                </c:pt>
                <c:pt idx="69">
                  <c:v>2.2284417534043664E-2</c:v>
                </c:pt>
                <c:pt idx="70">
                  <c:v>2.2197539938041091E-2</c:v>
                </c:pt>
                <c:pt idx="71">
                  <c:v>2.6368474678468735E-2</c:v>
                </c:pt>
                <c:pt idx="72">
                  <c:v>1.0282555599881549E-2</c:v>
                </c:pt>
                <c:pt idx="73">
                  <c:v>1.2252583383116009E-3</c:v>
                </c:pt>
                <c:pt idx="74">
                  <c:v>1.1078908444014608E-2</c:v>
                </c:pt>
                <c:pt idx="75">
                  <c:v>-1.9573591946275698E-3</c:v>
                </c:pt>
                <c:pt idx="76">
                  <c:v>-4.7635964109561668E-3</c:v>
                </c:pt>
                <c:pt idx="77">
                  <c:v>-5.4761531048089264E-3</c:v>
                </c:pt>
                <c:pt idx="78">
                  <c:v>-2.2673027561827552E-2</c:v>
                </c:pt>
                <c:pt idx="79">
                  <c:v>-9.318144292369733E-3</c:v>
                </c:pt>
                <c:pt idx="80">
                  <c:v>-5.8892010969308281E-3</c:v>
                </c:pt>
                <c:pt idx="81">
                  <c:v>6.6849566546710081E-3</c:v>
                </c:pt>
                <c:pt idx="82">
                  <c:v>1.7442108608693333E-2</c:v>
                </c:pt>
                <c:pt idx="83">
                  <c:v>2.1276282655291717E-2</c:v>
                </c:pt>
                <c:pt idx="84">
                  <c:v>3.2696144692983549E-2</c:v>
                </c:pt>
                <c:pt idx="85">
                  <c:v>1.3993383823766728E-2</c:v>
                </c:pt>
                <c:pt idx="86">
                  <c:v>-3.6441282946676518E-4</c:v>
                </c:pt>
                <c:pt idx="87">
                  <c:v>-7.5142798972768219E-3</c:v>
                </c:pt>
                <c:pt idx="88">
                  <c:v>-2.5783632157956975E-3</c:v>
                </c:pt>
                <c:pt idx="89">
                  <c:v>9.1882960391813633E-3</c:v>
                </c:pt>
                <c:pt idx="90">
                  <c:v>1.5029821851267488E-2</c:v>
                </c:pt>
                <c:pt idx="91">
                  <c:v>1.9142522468443116E-2</c:v>
                </c:pt>
                <c:pt idx="92">
                  <c:v>8.709146209252826E-5</c:v>
                </c:pt>
                <c:pt idx="93">
                  <c:v>-6.5662822532666504E-3</c:v>
                </c:pt>
                <c:pt idx="94">
                  <c:v>-1.4087106584029481E-2</c:v>
                </c:pt>
                <c:pt idx="95">
                  <c:v>-4.078705176491209E-3</c:v>
                </c:pt>
                <c:pt idx="96">
                  <c:v>3.6763133024416998E-3</c:v>
                </c:pt>
                <c:pt idx="97">
                  <c:v>9.8657171390917064E-3</c:v>
                </c:pt>
                <c:pt idx="98">
                  <c:v>1.6316793627486875E-2</c:v>
                </c:pt>
                <c:pt idx="99">
                  <c:v>-4.9566181384525353E-3</c:v>
                </c:pt>
                <c:pt idx="100">
                  <c:v>6.2367017026220897E-3</c:v>
                </c:pt>
                <c:pt idx="101">
                  <c:v>-4.5309098698017849E-3</c:v>
                </c:pt>
                <c:pt idx="102">
                  <c:v>7.453662381101404E-5</c:v>
                </c:pt>
                <c:pt idx="103">
                  <c:v>5.1719385856140694E-3</c:v>
                </c:pt>
                <c:pt idx="104">
                  <c:v>3.3530402686741756E-3</c:v>
                </c:pt>
                <c:pt idx="105">
                  <c:v>1.4351854945354996E-2</c:v>
                </c:pt>
                <c:pt idx="106">
                  <c:v>1.1588277114633502E-2</c:v>
                </c:pt>
                <c:pt idx="107">
                  <c:v>1.8552680751294178E-2</c:v>
                </c:pt>
                <c:pt idx="108">
                  <c:v>1.2198418479607934E-2</c:v>
                </c:pt>
                <c:pt idx="109">
                  <c:v>1.5133122002952134E-2</c:v>
                </c:pt>
                <c:pt idx="110">
                  <c:v>1.4323832077124548E-2</c:v>
                </c:pt>
                <c:pt idx="111">
                  <c:v>2.1305719603136018E-2</c:v>
                </c:pt>
                <c:pt idx="112">
                  <c:v>1.8939887591068565E-2</c:v>
                </c:pt>
                <c:pt idx="113">
                  <c:v>2.1170502995723338E-2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PT cont</c:v>
                </c:pt>
              </c:strCache>
            </c:strRef>
          </c:tx>
          <c:spPr>
            <a:solidFill>
              <a:srgbClr val="FFC35A">
                <a:alpha val="89804"/>
              </a:srgbClr>
            </a:solidFill>
            <a:ln w="9525">
              <a:noFill/>
            </a:ln>
          </c:spPr>
          <c:invertIfNegative val="0"/>
          <c:cat>
            <c:numRef>
              <c:f>Sheet1!$A$2:$A$115</c:f>
              <c:numCache>
                <c:formatCode>General</c:formatCode>
                <c:ptCount val="114"/>
                <c:pt idx="0">
                  <c:v>1990</c:v>
                </c:pt>
                <c:pt idx="1">
                  <c:v>1990</c:v>
                </c:pt>
                <c:pt idx="2">
                  <c:v>1990</c:v>
                </c:pt>
                <c:pt idx="3">
                  <c:v>1990</c:v>
                </c:pt>
                <c:pt idx="4">
                  <c:v>1991</c:v>
                </c:pt>
                <c:pt idx="5">
                  <c:v>1991</c:v>
                </c:pt>
                <c:pt idx="6">
                  <c:v>1991</c:v>
                </c:pt>
                <c:pt idx="7">
                  <c:v>1991</c:v>
                </c:pt>
                <c:pt idx="8">
                  <c:v>1992</c:v>
                </c:pt>
                <c:pt idx="9">
                  <c:v>1992</c:v>
                </c:pt>
                <c:pt idx="10">
                  <c:v>1992</c:v>
                </c:pt>
                <c:pt idx="11">
                  <c:v>1992</c:v>
                </c:pt>
                <c:pt idx="12">
                  <c:v>1993</c:v>
                </c:pt>
                <c:pt idx="13">
                  <c:v>1993</c:v>
                </c:pt>
                <c:pt idx="14">
                  <c:v>1993</c:v>
                </c:pt>
                <c:pt idx="15">
                  <c:v>1993</c:v>
                </c:pt>
                <c:pt idx="16">
                  <c:v>1994</c:v>
                </c:pt>
                <c:pt idx="17">
                  <c:v>1994</c:v>
                </c:pt>
                <c:pt idx="18">
                  <c:v>1994</c:v>
                </c:pt>
                <c:pt idx="19">
                  <c:v>1994</c:v>
                </c:pt>
                <c:pt idx="20">
                  <c:v>1995</c:v>
                </c:pt>
                <c:pt idx="21">
                  <c:v>1995</c:v>
                </c:pt>
                <c:pt idx="22">
                  <c:v>1995</c:v>
                </c:pt>
                <c:pt idx="23">
                  <c:v>1995</c:v>
                </c:pt>
                <c:pt idx="24">
                  <c:v>1996</c:v>
                </c:pt>
                <c:pt idx="25">
                  <c:v>1996</c:v>
                </c:pt>
                <c:pt idx="26">
                  <c:v>1996</c:v>
                </c:pt>
                <c:pt idx="27">
                  <c:v>1996</c:v>
                </c:pt>
                <c:pt idx="28">
                  <c:v>1997</c:v>
                </c:pt>
                <c:pt idx="29">
                  <c:v>1997</c:v>
                </c:pt>
                <c:pt idx="30">
                  <c:v>1997</c:v>
                </c:pt>
                <c:pt idx="31">
                  <c:v>1997</c:v>
                </c:pt>
                <c:pt idx="32">
                  <c:v>1998</c:v>
                </c:pt>
                <c:pt idx="33">
                  <c:v>1998</c:v>
                </c:pt>
                <c:pt idx="34">
                  <c:v>1998</c:v>
                </c:pt>
                <c:pt idx="35">
                  <c:v>1998</c:v>
                </c:pt>
                <c:pt idx="36">
                  <c:v>1999</c:v>
                </c:pt>
                <c:pt idx="37">
                  <c:v>1999</c:v>
                </c:pt>
                <c:pt idx="38">
                  <c:v>1999</c:v>
                </c:pt>
                <c:pt idx="39">
                  <c:v>1999</c:v>
                </c:pt>
                <c:pt idx="40">
                  <c:v>2000</c:v>
                </c:pt>
                <c:pt idx="41">
                  <c:v>2000</c:v>
                </c:pt>
                <c:pt idx="42">
                  <c:v>2000</c:v>
                </c:pt>
                <c:pt idx="43">
                  <c:v>2000</c:v>
                </c:pt>
                <c:pt idx="44">
                  <c:v>2001</c:v>
                </c:pt>
                <c:pt idx="45">
                  <c:v>2001</c:v>
                </c:pt>
                <c:pt idx="46">
                  <c:v>2001</c:v>
                </c:pt>
                <c:pt idx="47">
                  <c:v>2001</c:v>
                </c:pt>
                <c:pt idx="48">
                  <c:v>2002</c:v>
                </c:pt>
                <c:pt idx="49">
                  <c:v>2002</c:v>
                </c:pt>
                <c:pt idx="50">
                  <c:v>2002</c:v>
                </c:pt>
                <c:pt idx="51">
                  <c:v>2002</c:v>
                </c:pt>
                <c:pt idx="52">
                  <c:v>2003</c:v>
                </c:pt>
                <c:pt idx="53">
                  <c:v>2003</c:v>
                </c:pt>
                <c:pt idx="54">
                  <c:v>2003</c:v>
                </c:pt>
                <c:pt idx="55">
                  <c:v>2003</c:v>
                </c:pt>
                <c:pt idx="56">
                  <c:v>2004</c:v>
                </c:pt>
                <c:pt idx="57">
                  <c:v>2004</c:v>
                </c:pt>
                <c:pt idx="58">
                  <c:v>2004</c:v>
                </c:pt>
                <c:pt idx="59">
                  <c:v>2004</c:v>
                </c:pt>
                <c:pt idx="60">
                  <c:v>2005</c:v>
                </c:pt>
                <c:pt idx="61">
                  <c:v>2005</c:v>
                </c:pt>
                <c:pt idx="62">
                  <c:v>2005</c:v>
                </c:pt>
                <c:pt idx="63">
                  <c:v>2005</c:v>
                </c:pt>
                <c:pt idx="64">
                  <c:v>2006</c:v>
                </c:pt>
                <c:pt idx="65">
                  <c:v>2006</c:v>
                </c:pt>
                <c:pt idx="66">
                  <c:v>2006</c:v>
                </c:pt>
                <c:pt idx="67">
                  <c:v>2006</c:v>
                </c:pt>
                <c:pt idx="68">
                  <c:v>2007</c:v>
                </c:pt>
                <c:pt idx="69">
                  <c:v>2007</c:v>
                </c:pt>
                <c:pt idx="70">
                  <c:v>2007</c:v>
                </c:pt>
                <c:pt idx="71">
                  <c:v>2007</c:v>
                </c:pt>
                <c:pt idx="72">
                  <c:v>2008</c:v>
                </c:pt>
                <c:pt idx="73">
                  <c:v>2008</c:v>
                </c:pt>
                <c:pt idx="74">
                  <c:v>2008</c:v>
                </c:pt>
                <c:pt idx="75">
                  <c:v>2008</c:v>
                </c:pt>
                <c:pt idx="76">
                  <c:v>2009</c:v>
                </c:pt>
                <c:pt idx="77">
                  <c:v>2009</c:v>
                </c:pt>
                <c:pt idx="78">
                  <c:v>2009</c:v>
                </c:pt>
                <c:pt idx="79">
                  <c:v>2009</c:v>
                </c:pt>
                <c:pt idx="80">
                  <c:v>2010</c:v>
                </c:pt>
                <c:pt idx="81">
                  <c:v>2010</c:v>
                </c:pt>
                <c:pt idx="82">
                  <c:v>2010</c:v>
                </c:pt>
                <c:pt idx="83">
                  <c:v>2010</c:v>
                </c:pt>
                <c:pt idx="84">
                  <c:v>2011</c:v>
                </c:pt>
                <c:pt idx="85">
                  <c:v>2011</c:v>
                </c:pt>
                <c:pt idx="86">
                  <c:v>2011</c:v>
                </c:pt>
                <c:pt idx="87">
                  <c:v>2011</c:v>
                </c:pt>
                <c:pt idx="88">
                  <c:v>2012</c:v>
                </c:pt>
                <c:pt idx="89">
                  <c:v>2012</c:v>
                </c:pt>
                <c:pt idx="90">
                  <c:v>2012</c:v>
                </c:pt>
                <c:pt idx="91">
                  <c:v>2012</c:v>
                </c:pt>
                <c:pt idx="92">
                  <c:v>2013</c:v>
                </c:pt>
                <c:pt idx="93">
                  <c:v>2013</c:v>
                </c:pt>
                <c:pt idx="94">
                  <c:v>2013</c:v>
                </c:pt>
                <c:pt idx="95">
                  <c:v>2013</c:v>
                </c:pt>
                <c:pt idx="96">
                  <c:v>2014</c:v>
                </c:pt>
                <c:pt idx="97">
                  <c:v>2014</c:v>
                </c:pt>
                <c:pt idx="98">
                  <c:v>2014</c:v>
                </c:pt>
                <c:pt idx="99">
                  <c:v>2014</c:v>
                </c:pt>
                <c:pt idx="100">
                  <c:v>2015</c:v>
                </c:pt>
                <c:pt idx="101">
                  <c:v>2015</c:v>
                </c:pt>
                <c:pt idx="102">
                  <c:v>2015</c:v>
                </c:pt>
                <c:pt idx="103">
                  <c:v>2015</c:v>
                </c:pt>
                <c:pt idx="104">
                  <c:v>2016</c:v>
                </c:pt>
                <c:pt idx="105">
                  <c:v>2016</c:v>
                </c:pt>
                <c:pt idx="106">
                  <c:v>2016</c:v>
                </c:pt>
                <c:pt idx="107">
                  <c:v>2016</c:v>
                </c:pt>
                <c:pt idx="108">
                  <c:v>2017</c:v>
                </c:pt>
                <c:pt idx="109">
                  <c:v>2017</c:v>
                </c:pt>
                <c:pt idx="110">
                  <c:v>2017</c:v>
                </c:pt>
                <c:pt idx="111">
                  <c:v>2017</c:v>
                </c:pt>
                <c:pt idx="112">
                  <c:v>2018</c:v>
                </c:pt>
                <c:pt idx="113">
                  <c:v>2018</c:v>
                </c:pt>
              </c:numCache>
            </c:numRef>
          </c:cat>
          <c:val>
            <c:numRef>
              <c:f>Sheet1!$D$2:$D$115</c:f>
              <c:numCache>
                <c:formatCode>General</c:formatCode>
                <c:ptCount val="114"/>
                <c:pt idx="0">
                  <c:v>1.930219161097534E-2</c:v>
                </c:pt>
                <c:pt idx="1">
                  <c:v>1.5324323216390285E-2</c:v>
                </c:pt>
                <c:pt idx="2">
                  <c:v>1.0794530841925542E-2</c:v>
                </c:pt>
                <c:pt idx="3">
                  <c:v>5.6358682953166709E-3</c:v>
                </c:pt>
                <c:pt idx="4">
                  <c:v>6.1766078895019519E-3</c:v>
                </c:pt>
                <c:pt idx="5">
                  <c:v>-4.5287547760591748E-4</c:v>
                </c:pt>
                <c:pt idx="6">
                  <c:v>-3.3035226691442623E-3</c:v>
                </c:pt>
                <c:pt idx="7">
                  <c:v>-9.8658499387605544E-4</c:v>
                </c:pt>
                <c:pt idx="8">
                  <c:v>1.7804531503197551E-3</c:v>
                </c:pt>
                <c:pt idx="9">
                  <c:v>4.8709116772232058E-3</c:v>
                </c:pt>
                <c:pt idx="10">
                  <c:v>2.2366462337089242E-2</c:v>
                </c:pt>
                <c:pt idx="11">
                  <c:v>6.3240252299263666E-3</c:v>
                </c:pt>
                <c:pt idx="12">
                  <c:v>-6.5202998855478003E-3</c:v>
                </c:pt>
                <c:pt idx="13">
                  <c:v>1.9445714449962748E-3</c:v>
                </c:pt>
                <c:pt idx="14">
                  <c:v>-1.354879804655227E-2</c:v>
                </c:pt>
                <c:pt idx="15">
                  <c:v>2.9170770547220647E-3</c:v>
                </c:pt>
                <c:pt idx="16">
                  <c:v>1.1772104746972607E-2</c:v>
                </c:pt>
                <c:pt idx="17">
                  <c:v>6.2720551660911004E-3</c:v>
                </c:pt>
                <c:pt idx="18">
                  <c:v>8.0686463634204522E-3</c:v>
                </c:pt>
                <c:pt idx="19">
                  <c:v>9.2069068893178441E-3</c:v>
                </c:pt>
                <c:pt idx="20">
                  <c:v>1.2205036690196883E-2</c:v>
                </c:pt>
                <c:pt idx="21">
                  <c:v>1.1393624906963737E-2</c:v>
                </c:pt>
                <c:pt idx="22">
                  <c:v>1.0386067718778653E-2</c:v>
                </c:pt>
                <c:pt idx="23">
                  <c:v>8.8296556993219845E-3</c:v>
                </c:pt>
                <c:pt idx="24">
                  <c:v>9.9930513403984327E-3</c:v>
                </c:pt>
                <c:pt idx="25">
                  <c:v>4.7545614334213657E-3</c:v>
                </c:pt>
                <c:pt idx="26">
                  <c:v>2.593005575840775E-3</c:v>
                </c:pt>
                <c:pt idx="27">
                  <c:v>-9.1511302111541254E-4</c:v>
                </c:pt>
                <c:pt idx="28">
                  <c:v>-2.7539185606260297E-3</c:v>
                </c:pt>
                <c:pt idx="29">
                  <c:v>9.9307799332749055E-4</c:v>
                </c:pt>
                <c:pt idx="30">
                  <c:v>8.4048089904581475E-3</c:v>
                </c:pt>
                <c:pt idx="31">
                  <c:v>1.2427149861891452E-2</c:v>
                </c:pt>
                <c:pt idx="32">
                  <c:v>4.6090974834049267E-3</c:v>
                </c:pt>
                <c:pt idx="33">
                  <c:v>3.4713507567525224E-3</c:v>
                </c:pt>
                <c:pt idx="34">
                  <c:v>-1.0194785436023535E-3</c:v>
                </c:pt>
                <c:pt idx="35">
                  <c:v>-4.1191305882912858E-3</c:v>
                </c:pt>
                <c:pt idx="36">
                  <c:v>8.6073500068408366E-3</c:v>
                </c:pt>
                <c:pt idx="37">
                  <c:v>8.6138644015027657E-3</c:v>
                </c:pt>
                <c:pt idx="38">
                  <c:v>4.7721720111394191E-3</c:v>
                </c:pt>
                <c:pt idx="39">
                  <c:v>1.2708489021504302E-2</c:v>
                </c:pt>
                <c:pt idx="40">
                  <c:v>1.0546518885539771E-2</c:v>
                </c:pt>
                <c:pt idx="41">
                  <c:v>4.8620669983385281E-3</c:v>
                </c:pt>
                <c:pt idx="42">
                  <c:v>1.5769882556447238E-2</c:v>
                </c:pt>
                <c:pt idx="43">
                  <c:v>-3.4111792745475269E-3</c:v>
                </c:pt>
                <c:pt idx="44">
                  <c:v>-3.4618512009990826E-4</c:v>
                </c:pt>
                <c:pt idx="45">
                  <c:v>8.9677215064668716E-3</c:v>
                </c:pt>
                <c:pt idx="46">
                  <c:v>1.2561119579382749E-2</c:v>
                </c:pt>
                <c:pt idx="47">
                  <c:v>1.705282378958203E-2</c:v>
                </c:pt>
                <c:pt idx="48">
                  <c:v>1.8710936581512926E-2</c:v>
                </c:pt>
                <c:pt idx="49">
                  <c:v>1.2431915921704877E-2</c:v>
                </c:pt>
                <c:pt idx="50">
                  <c:v>9.3289948291916339E-3</c:v>
                </c:pt>
                <c:pt idx="51">
                  <c:v>1.7950983467422701E-2</c:v>
                </c:pt>
                <c:pt idx="52">
                  <c:v>6.791879959802568E-3</c:v>
                </c:pt>
                <c:pt idx="53">
                  <c:v>2.2348480202753207E-3</c:v>
                </c:pt>
                <c:pt idx="54">
                  <c:v>-9.8498856837051525E-3</c:v>
                </c:pt>
                <c:pt idx="55">
                  <c:v>-1.7481305113245152E-2</c:v>
                </c:pt>
                <c:pt idx="56">
                  <c:v>-8.9498224398906132E-3</c:v>
                </c:pt>
                <c:pt idx="57">
                  <c:v>-4.0656272989822969E-3</c:v>
                </c:pt>
                <c:pt idx="58">
                  <c:v>-8.8484534972553563E-4</c:v>
                </c:pt>
                <c:pt idx="59">
                  <c:v>3.8357175714596827E-3</c:v>
                </c:pt>
                <c:pt idx="60">
                  <c:v>7.176976263571235E-3</c:v>
                </c:pt>
                <c:pt idx="61">
                  <c:v>7.519503340601582E-3</c:v>
                </c:pt>
                <c:pt idx="62">
                  <c:v>1.1426303936234134E-2</c:v>
                </c:pt>
                <c:pt idx="63">
                  <c:v>1.1305814405014656E-2</c:v>
                </c:pt>
                <c:pt idx="64">
                  <c:v>9.5623153155666631E-3</c:v>
                </c:pt>
                <c:pt idx="65">
                  <c:v>1.0730572029813343E-2</c:v>
                </c:pt>
                <c:pt idx="66">
                  <c:v>1.0062348186762438E-2</c:v>
                </c:pt>
                <c:pt idx="67">
                  <c:v>1.3059620536276823E-2</c:v>
                </c:pt>
                <c:pt idx="68">
                  <c:v>5.924862892295971E-3</c:v>
                </c:pt>
                <c:pt idx="69">
                  <c:v>-5.1688236248023309E-3</c:v>
                </c:pt>
                <c:pt idx="70">
                  <c:v>-4.1929543927231878E-3</c:v>
                </c:pt>
                <c:pt idx="71">
                  <c:v>-8.7090126367632102E-3</c:v>
                </c:pt>
                <c:pt idx="72">
                  <c:v>6.7675108734813216E-4</c:v>
                </c:pt>
                <c:pt idx="73">
                  <c:v>9.0979569234296512E-3</c:v>
                </c:pt>
                <c:pt idx="74">
                  <c:v>2.1947490168539325E-3</c:v>
                </c:pt>
                <c:pt idx="75">
                  <c:v>1.0265600375668827E-2</c:v>
                </c:pt>
                <c:pt idx="76">
                  <c:v>1.1585533950631055E-2</c:v>
                </c:pt>
                <c:pt idx="77">
                  <c:v>1.0423769072469809E-2</c:v>
                </c:pt>
                <c:pt idx="78">
                  <c:v>1.7234417569797822E-2</c:v>
                </c:pt>
                <c:pt idx="79">
                  <c:v>2.6615519792132863E-3</c:v>
                </c:pt>
                <c:pt idx="80">
                  <c:v>-8.8490063155278282E-4</c:v>
                </c:pt>
                <c:pt idx="81">
                  <c:v>-5.8694662171757091E-3</c:v>
                </c:pt>
                <c:pt idx="82">
                  <c:v>-5.290099158256116E-3</c:v>
                </c:pt>
                <c:pt idx="83">
                  <c:v>-4.4248075271341065E-3</c:v>
                </c:pt>
                <c:pt idx="84">
                  <c:v>-9.3577826601988767E-3</c:v>
                </c:pt>
                <c:pt idx="85">
                  <c:v>-1.2354607322235796E-3</c:v>
                </c:pt>
                <c:pt idx="86">
                  <c:v>7.8608761416091022E-3</c:v>
                </c:pt>
                <c:pt idx="87">
                  <c:v>1.478592824863327E-2</c:v>
                </c:pt>
                <c:pt idx="88">
                  <c:v>8.902676814860587E-3</c:v>
                </c:pt>
                <c:pt idx="89">
                  <c:v>6.7283625573708195E-3</c:v>
                </c:pt>
                <c:pt idx="90">
                  <c:v>-2.3374865458531484E-3</c:v>
                </c:pt>
                <c:pt idx="91">
                  <c:v>-5.8579866426910973E-3</c:v>
                </c:pt>
                <c:pt idx="92">
                  <c:v>1.0288349129614485E-2</c:v>
                </c:pt>
                <c:pt idx="93">
                  <c:v>2.9574700764485951E-3</c:v>
                </c:pt>
                <c:pt idx="94">
                  <c:v>3.7040528253507177E-3</c:v>
                </c:pt>
                <c:pt idx="95">
                  <c:v>-5.909706390624909E-3</c:v>
                </c:pt>
                <c:pt idx="96">
                  <c:v>-1.1882773218815266E-2</c:v>
                </c:pt>
                <c:pt idx="97">
                  <c:v>-9.7015768533000469E-3</c:v>
                </c:pt>
                <c:pt idx="98">
                  <c:v>-3.7792970498241696E-3</c:v>
                </c:pt>
                <c:pt idx="99">
                  <c:v>7.0164046697439109E-3</c:v>
                </c:pt>
                <c:pt idx="100">
                  <c:v>1.6141529821707601E-3</c:v>
                </c:pt>
                <c:pt idx="101">
                  <c:v>1.6748780151719572E-2</c:v>
                </c:pt>
                <c:pt idx="102">
                  <c:v>7.4156694622410282E-3</c:v>
                </c:pt>
                <c:pt idx="103">
                  <c:v>7.8062802691181554E-3</c:v>
                </c:pt>
                <c:pt idx="104">
                  <c:v>2.7472609340852194E-3</c:v>
                </c:pt>
                <c:pt idx="105">
                  <c:v>-3.4103774759678572E-3</c:v>
                </c:pt>
                <c:pt idx="106">
                  <c:v>-1.4860271210374431E-3</c:v>
                </c:pt>
                <c:pt idx="107">
                  <c:v>-3.8583865413312217E-3</c:v>
                </c:pt>
                <c:pt idx="108">
                  <c:v>6.9771766081739468E-3</c:v>
                </c:pt>
                <c:pt idx="109">
                  <c:v>8.1784519661942078E-3</c:v>
                </c:pt>
                <c:pt idx="110">
                  <c:v>1.2791545616008041E-2</c:v>
                </c:pt>
                <c:pt idx="111">
                  <c:v>1.1346344275258153E-2</c:v>
                </c:pt>
                <c:pt idx="112">
                  <c:v>7.4337973884129518E-3</c:v>
                </c:pt>
                <c:pt idx="113">
                  <c:v>-1.7335039408310873E-3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31915264"/>
        <c:axId val="331917184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CHANGE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000000"/>
              </a:solidFill>
            </a:ln>
          </c:spPr>
          <c:marker>
            <c:symbol val="none"/>
          </c:marker>
          <c:cat>
            <c:numRef>
              <c:f>Sheet1!$A$2:$A$115</c:f>
              <c:numCache>
                <c:formatCode>General</c:formatCode>
                <c:ptCount val="114"/>
                <c:pt idx="0">
                  <c:v>1990</c:v>
                </c:pt>
                <c:pt idx="1">
                  <c:v>1990</c:v>
                </c:pt>
                <c:pt idx="2">
                  <c:v>1990</c:v>
                </c:pt>
                <c:pt idx="3">
                  <c:v>1990</c:v>
                </c:pt>
                <c:pt idx="4">
                  <c:v>1991</c:v>
                </c:pt>
                <c:pt idx="5">
                  <c:v>1991</c:v>
                </c:pt>
                <c:pt idx="6">
                  <c:v>1991</c:v>
                </c:pt>
                <c:pt idx="7">
                  <c:v>1991</c:v>
                </c:pt>
                <c:pt idx="8">
                  <c:v>1992</c:v>
                </c:pt>
                <c:pt idx="9">
                  <c:v>1992</c:v>
                </c:pt>
                <c:pt idx="10">
                  <c:v>1992</c:v>
                </c:pt>
                <c:pt idx="11">
                  <c:v>1992</c:v>
                </c:pt>
                <c:pt idx="12">
                  <c:v>1993</c:v>
                </c:pt>
                <c:pt idx="13">
                  <c:v>1993</c:v>
                </c:pt>
                <c:pt idx="14">
                  <c:v>1993</c:v>
                </c:pt>
                <c:pt idx="15">
                  <c:v>1993</c:v>
                </c:pt>
                <c:pt idx="16">
                  <c:v>1994</c:v>
                </c:pt>
                <c:pt idx="17">
                  <c:v>1994</c:v>
                </c:pt>
                <c:pt idx="18">
                  <c:v>1994</c:v>
                </c:pt>
                <c:pt idx="19">
                  <c:v>1994</c:v>
                </c:pt>
                <c:pt idx="20">
                  <c:v>1995</c:v>
                </c:pt>
                <c:pt idx="21">
                  <c:v>1995</c:v>
                </c:pt>
                <c:pt idx="22">
                  <c:v>1995</c:v>
                </c:pt>
                <c:pt idx="23">
                  <c:v>1995</c:v>
                </c:pt>
                <c:pt idx="24">
                  <c:v>1996</c:v>
                </c:pt>
                <c:pt idx="25">
                  <c:v>1996</c:v>
                </c:pt>
                <c:pt idx="26">
                  <c:v>1996</c:v>
                </c:pt>
                <c:pt idx="27">
                  <c:v>1996</c:v>
                </c:pt>
                <c:pt idx="28">
                  <c:v>1997</c:v>
                </c:pt>
                <c:pt idx="29">
                  <c:v>1997</c:v>
                </c:pt>
                <c:pt idx="30">
                  <c:v>1997</c:v>
                </c:pt>
                <c:pt idx="31">
                  <c:v>1997</c:v>
                </c:pt>
                <c:pt idx="32">
                  <c:v>1998</c:v>
                </c:pt>
                <c:pt idx="33">
                  <c:v>1998</c:v>
                </c:pt>
                <c:pt idx="34">
                  <c:v>1998</c:v>
                </c:pt>
                <c:pt idx="35">
                  <c:v>1998</c:v>
                </c:pt>
                <c:pt idx="36">
                  <c:v>1999</c:v>
                </c:pt>
                <c:pt idx="37">
                  <c:v>1999</c:v>
                </c:pt>
                <c:pt idx="38">
                  <c:v>1999</c:v>
                </c:pt>
                <c:pt idx="39">
                  <c:v>1999</c:v>
                </c:pt>
                <c:pt idx="40">
                  <c:v>2000</c:v>
                </c:pt>
                <c:pt idx="41">
                  <c:v>2000</c:v>
                </c:pt>
                <c:pt idx="42">
                  <c:v>2000</c:v>
                </c:pt>
                <c:pt idx="43">
                  <c:v>2000</c:v>
                </c:pt>
                <c:pt idx="44">
                  <c:v>2001</c:v>
                </c:pt>
                <c:pt idx="45">
                  <c:v>2001</c:v>
                </c:pt>
                <c:pt idx="46">
                  <c:v>2001</c:v>
                </c:pt>
                <c:pt idx="47">
                  <c:v>2001</c:v>
                </c:pt>
                <c:pt idx="48">
                  <c:v>2002</c:v>
                </c:pt>
                <c:pt idx="49">
                  <c:v>2002</c:v>
                </c:pt>
                <c:pt idx="50">
                  <c:v>2002</c:v>
                </c:pt>
                <c:pt idx="51">
                  <c:v>2002</c:v>
                </c:pt>
                <c:pt idx="52">
                  <c:v>2003</c:v>
                </c:pt>
                <c:pt idx="53">
                  <c:v>2003</c:v>
                </c:pt>
                <c:pt idx="54">
                  <c:v>2003</c:v>
                </c:pt>
                <c:pt idx="55">
                  <c:v>2003</c:v>
                </c:pt>
                <c:pt idx="56">
                  <c:v>2004</c:v>
                </c:pt>
                <c:pt idx="57">
                  <c:v>2004</c:v>
                </c:pt>
                <c:pt idx="58">
                  <c:v>2004</c:v>
                </c:pt>
                <c:pt idx="59">
                  <c:v>2004</c:v>
                </c:pt>
                <c:pt idx="60">
                  <c:v>2005</c:v>
                </c:pt>
                <c:pt idx="61">
                  <c:v>2005</c:v>
                </c:pt>
                <c:pt idx="62">
                  <c:v>2005</c:v>
                </c:pt>
                <c:pt idx="63">
                  <c:v>2005</c:v>
                </c:pt>
                <c:pt idx="64">
                  <c:v>2006</c:v>
                </c:pt>
                <c:pt idx="65">
                  <c:v>2006</c:v>
                </c:pt>
                <c:pt idx="66">
                  <c:v>2006</c:v>
                </c:pt>
                <c:pt idx="67">
                  <c:v>2006</c:v>
                </c:pt>
                <c:pt idx="68">
                  <c:v>2007</c:v>
                </c:pt>
                <c:pt idx="69">
                  <c:v>2007</c:v>
                </c:pt>
                <c:pt idx="70">
                  <c:v>2007</c:v>
                </c:pt>
                <c:pt idx="71">
                  <c:v>2007</c:v>
                </c:pt>
                <c:pt idx="72">
                  <c:v>2008</c:v>
                </c:pt>
                <c:pt idx="73">
                  <c:v>2008</c:v>
                </c:pt>
                <c:pt idx="74">
                  <c:v>2008</c:v>
                </c:pt>
                <c:pt idx="75">
                  <c:v>2008</c:v>
                </c:pt>
                <c:pt idx="76">
                  <c:v>2009</c:v>
                </c:pt>
                <c:pt idx="77">
                  <c:v>2009</c:v>
                </c:pt>
                <c:pt idx="78">
                  <c:v>2009</c:v>
                </c:pt>
                <c:pt idx="79">
                  <c:v>2009</c:v>
                </c:pt>
                <c:pt idx="80">
                  <c:v>2010</c:v>
                </c:pt>
                <c:pt idx="81">
                  <c:v>2010</c:v>
                </c:pt>
                <c:pt idx="82">
                  <c:v>2010</c:v>
                </c:pt>
                <c:pt idx="83">
                  <c:v>2010</c:v>
                </c:pt>
                <c:pt idx="84">
                  <c:v>2011</c:v>
                </c:pt>
                <c:pt idx="85">
                  <c:v>2011</c:v>
                </c:pt>
                <c:pt idx="86">
                  <c:v>2011</c:v>
                </c:pt>
                <c:pt idx="87">
                  <c:v>2011</c:v>
                </c:pt>
                <c:pt idx="88">
                  <c:v>2012</c:v>
                </c:pt>
                <c:pt idx="89">
                  <c:v>2012</c:v>
                </c:pt>
                <c:pt idx="90">
                  <c:v>2012</c:v>
                </c:pt>
                <c:pt idx="91">
                  <c:v>2012</c:v>
                </c:pt>
                <c:pt idx="92">
                  <c:v>2013</c:v>
                </c:pt>
                <c:pt idx="93">
                  <c:v>2013</c:v>
                </c:pt>
                <c:pt idx="94">
                  <c:v>2013</c:v>
                </c:pt>
                <c:pt idx="95">
                  <c:v>2013</c:v>
                </c:pt>
                <c:pt idx="96">
                  <c:v>2014</c:v>
                </c:pt>
                <c:pt idx="97">
                  <c:v>2014</c:v>
                </c:pt>
                <c:pt idx="98">
                  <c:v>2014</c:v>
                </c:pt>
                <c:pt idx="99">
                  <c:v>2014</c:v>
                </c:pt>
                <c:pt idx="100">
                  <c:v>2015</c:v>
                </c:pt>
                <c:pt idx="101">
                  <c:v>2015</c:v>
                </c:pt>
                <c:pt idx="102">
                  <c:v>2015</c:v>
                </c:pt>
                <c:pt idx="103">
                  <c:v>2015</c:v>
                </c:pt>
                <c:pt idx="104">
                  <c:v>2016</c:v>
                </c:pt>
                <c:pt idx="105">
                  <c:v>2016</c:v>
                </c:pt>
                <c:pt idx="106">
                  <c:v>2016</c:v>
                </c:pt>
                <c:pt idx="107">
                  <c:v>2016</c:v>
                </c:pt>
                <c:pt idx="108">
                  <c:v>2017</c:v>
                </c:pt>
                <c:pt idx="109">
                  <c:v>2017</c:v>
                </c:pt>
                <c:pt idx="110">
                  <c:v>2017</c:v>
                </c:pt>
                <c:pt idx="111">
                  <c:v>2017</c:v>
                </c:pt>
                <c:pt idx="112">
                  <c:v>2018</c:v>
                </c:pt>
                <c:pt idx="113">
                  <c:v>2018</c:v>
                </c:pt>
              </c:numCache>
            </c:numRef>
          </c:cat>
          <c:val>
            <c:numRef>
              <c:f>Sheet1!$B$2:$B$115</c:f>
              <c:numCache>
                <c:formatCode>General</c:formatCode>
                <c:ptCount val="114"/>
                <c:pt idx="0">
                  <c:v>5.2688732756157569E-2</c:v>
                </c:pt>
                <c:pt idx="1">
                  <c:v>4.7123319825406823E-2</c:v>
                </c:pt>
                <c:pt idx="2">
                  <c:v>3.807705830648659E-2</c:v>
                </c:pt>
                <c:pt idx="3">
                  <c:v>5.8152569503867896E-3</c:v>
                </c:pt>
                <c:pt idx="4">
                  <c:v>-3.3639570312128959E-3</c:v>
                </c:pt>
                <c:pt idx="5">
                  <c:v>-1.0016483337536325E-2</c:v>
                </c:pt>
                <c:pt idx="6">
                  <c:v>-1.2856023291638735E-2</c:v>
                </c:pt>
                <c:pt idx="7">
                  <c:v>-1.2044480037757793E-2</c:v>
                </c:pt>
                <c:pt idx="8">
                  <c:v>-7.5945779660440615E-3</c:v>
                </c:pt>
                <c:pt idx="9">
                  <c:v>-8.4423539329286368E-3</c:v>
                </c:pt>
                <c:pt idx="10">
                  <c:v>-1.4236599911693661E-3</c:v>
                </c:pt>
                <c:pt idx="11">
                  <c:v>-2.3659774925265092E-3</c:v>
                </c:pt>
                <c:pt idx="12">
                  <c:v>-1.4175098488030485E-2</c:v>
                </c:pt>
                <c:pt idx="13">
                  <c:v>-9.0490951154723852E-3</c:v>
                </c:pt>
                <c:pt idx="14">
                  <c:v>-9.0468486051733295E-3</c:v>
                </c:pt>
                <c:pt idx="15">
                  <c:v>8.0940954183344373E-3</c:v>
                </c:pt>
                <c:pt idx="16">
                  <c:v>1.5847620749951493E-2</c:v>
                </c:pt>
                <c:pt idx="17">
                  <c:v>1.4258341402948932E-2</c:v>
                </c:pt>
                <c:pt idx="18">
                  <c:v>2.1628222335340324E-2</c:v>
                </c:pt>
                <c:pt idx="19">
                  <c:v>2.3209199071926041E-2</c:v>
                </c:pt>
                <c:pt idx="20">
                  <c:v>2.8415895662448044E-2</c:v>
                </c:pt>
                <c:pt idx="21">
                  <c:v>3.5231666605485934E-2</c:v>
                </c:pt>
                <c:pt idx="22">
                  <c:v>3.5039302413281626E-2</c:v>
                </c:pt>
                <c:pt idx="23">
                  <c:v>3.6516372004198716E-2</c:v>
                </c:pt>
                <c:pt idx="24">
                  <c:v>4.0698283749990044E-2</c:v>
                </c:pt>
                <c:pt idx="25">
                  <c:v>2.3284201505916674E-2</c:v>
                </c:pt>
                <c:pt idx="26">
                  <c:v>1.7471149344599556E-2</c:v>
                </c:pt>
                <c:pt idx="27">
                  <c:v>7.7004312899225979E-3</c:v>
                </c:pt>
                <c:pt idx="28">
                  <c:v>3.066329482865698E-3</c:v>
                </c:pt>
                <c:pt idx="29">
                  <c:v>1.0574065766685105E-2</c:v>
                </c:pt>
                <c:pt idx="30">
                  <c:v>9.4279697508227334E-3</c:v>
                </c:pt>
                <c:pt idx="31">
                  <c:v>1.3609472534836553E-2</c:v>
                </c:pt>
                <c:pt idx="32">
                  <c:v>8.2095255956859438E-3</c:v>
                </c:pt>
                <c:pt idx="33">
                  <c:v>6.8545525956028803E-3</c:v>
                </c:pt>
                <c:pt idx="34">
                  <c:v>6.7062254568488588E-3</c:v>
                </c:pt>
                <c:pt idx="35">
                  <c:v>4.1769866104050986E-3</c:v>
                </c:pt>
                <c:pt idx="36">
                  <c:v>1.5182184114752754E-2</c:v>
                </c:pt>
                <c:pt idx="37">
                  <c:v>1.3376891919657404E-2</c:v>
                </c:pt>
                <c:pt idx="38">
                  <c:v>8.5237326946306594E-3</c:v>
                </c:pt>
                <c:pt idx="39">
                  <c:v>2.295259999458896E-2</c:v>
                </c:pt>
                <c:pt idx="40">
                  <c:v>1.6274916863660175E-2</c:v>
                </c:pt>
                <c:pt idx="41">
                  <c:v>1.7968723869621134E-2</c:v>
                </c:pt>
                <c:pt idx="42">
                  <c:v>3.2149628208186329E-2</c:v>
                </c:pt>
                <c:pt idx="43">
                  <c:v>5.2162379401052127E-3</c:v>
                </c:pt>
                <c:pt idx="44">
                  <c:v>1.0703792185104071E-2</c:v>
                </c:pt>
                <c:pt idx="45">
                  <c:v>6.7906512461149583E-3</c:v>
                </c:pt>
                <c:pt idx="46">
                  <c:v>5.7729691291403228E-4</c:v>
                </c:pt>
                <c:pt idx="47">
                  <c:v>8.4351408720678787E-3</c:v>
                </c:pt>
                <c:pt idx="48">
                  <c:v>6.9957235199816069E-3</c:v>
                </c:pt>
                <c:pt idx="49">
                  <c:v>8.7933262710305164E-3</c:v>
                </c:pt>
                <c:pt idx="50">
                  <c:v>3.5185926321592781E-3</c:v>
                </c:pt>
                <c:pt idx="51">
                  <c:v>1.4853308601194456E-2</c:v>
                </c:pt>
                <c:pt idx="52">
                  <c:v>2.0697427965034862E-2</c:v>
                </c:pt>
                <c:pt idx="53">
                  <c:v>5.1606750714508426E-3</c:v>
                </c:pt>
                <c:pt idx="54">
                  <c:v>2.8941598483192763E-3</c:v>
                </c:pt>
                <c:pt idx="55">
                  <c:v>-1.3926559391249991E-2</c:v>
                </c:pt>
                <c:pt idx="56">
                  <c:v>-1.7729887653832335E-2</c:v>
                </c:pt>
                <c:pt idx="57">
                  <c:v>1.7628817748908E-3</c:v>
                </c:pt>
                <c:pt idx="58">
                  <c:v>4.6852040674016182E-3</c:v>
                </c:pt>
                <c:pt idx="59">
                  <c:v>1.6203778864856754E-2</c:v>
                </c:pt>
                <c:pt idx="60">
                  <c:v>2.4571982424997252E-2</c:v>
                </c:pt>
                <c:pt idx="61">
                  <c:v>2.2289579159138678E-2</c:v>
                </c:pt>
                <c:pt idx="62">
                  <c:v>2.8193114624463167E-2</c:v>
                </c:pt>
                <c:pt idx="63">
                  <c:v>2.7735221945372465E-2</c:v>
                </c:pt>
                <c:pt idx="64">
                  <c:v>1.1693417531569395E-2</c:v>
                </c:pt>
                <c:pt idx="65">
                  <c:v>1.9657426226032407E-2</c:v>
                </c:pt>
                <c:pt idx="66">
                  <c:v>1.3059489162096809E-2</c:v>
                </c:pt>
                <c:pt idx="67">
                  <c:v>1.7225592828566092E-2</c:v>
                </c:pt>
                <c:pt idx="68">
                  <c:v>2.9948131457875088E-2</c:v>
                </c:pt>
                <c:pt idx="69">
                  <c:v>1.7115593909241333E-2</c:v>
                </c:pt>
                <c:pt idx="70">
                  <c:v>1.8004585545317905E-2</c:v>
                </c:pt>
                <c:pt idx="71">
                  <c:v>1.7659462041705525E-2</c:v>
                </c:pt>
                <c:pt idx="72">
                  <c:v>1.0959306687229681E-2</c:v>
                </c:pt>
                <c:pt idx="73">
                  <c:v>1.0323215261741252E-2</c:v>
                </c:pt>
                <c:pt idx="74">
                  <c:v>1.3273657460868541E-2</c:v>
                </c:pt>
                <c:pt idx="75">
                  <c:v>8.3082411810412576E-3</c:v>
                </c:pt>
                <c:pt idx="76">
                  <c:v>6.8219375396748883E-3</c:v>
                </c:pt>
                <c:pt idx="77">
                  <c:v>4.9476159676608827E-3</c:v>
                </c:pt>
                <c:pt idx="78">
                  <c:v>-5.4386099920297297E-3</c:v>
                </c:pt>
                <c:pt idx="79">
                  <c:v>-6.6565923131564463E-3</c:v>
                </c:pt>
                <c:pt idx="80">
                  <c:v>-6.7741017284836114E-3</c:v>
                </c:pt>
                <c:pt idx="81">
                  <c:v>8.1549043749529898E-4</c:v>
                </c:pt>
                <c:pt idx="82">
                  <c:v>1.2152009450437217E-2</c:v>
                </c:pt>
                <c:pt idx="83">
                  <c:v>1.6851475128157611E-2</c:v>
                </c:pt>
                <c:pt idx="84">
                  <c:v>2.3338362032784672E-2</c:v>
                </c:pt>
                <c:pt idx="85">
                  <c:v>1.2757923091543149E-2</c:v>
                </c:pt>
                <c:pt idx="86">
                  <c:v>7.4964633121423372E-3</c:v>
                </c:pt>
                <c:pt idx="87">
                  <c:v>7.2716483513564486E-3</c:v>
                </c:pt>
                <c:pt idx="88">
                  <c:v>6.3243135990648895E-3</c:v>
                </c:pt>
                <c:pt idx="89">
                  <c:v>1.5916658596552183E-2</c:v>
                </c:pt>
                <c:pt idx="90">
                  <c:v>1.2692335305414339E-2</c:v>
                </c:pt>
                <c:pt idx="91">
                  <c:v>1.3284535825752019E-2</c:v>
                </c:pt>
                <c:pt idx="92">
                  <c:v>1.0375440591707013E-2</c:v>
                </c:pt>
                <c:pt idx="93">
                  <c:v>-3.6088121768180553E-3</c:v>
                </c:pt>
                <c:pt idx="94">
                  <c:v>-1.0383053758678764E-2</c:v>
                </c:pt>
                <c:pt idx="95">
                  <c:v>-9.9884115671161171E-3</c:v>
                </c:pt>
                <c:pt idx="96">
                  <c:v>-8.2064599163735666E-3</c:v>
                </c:pt>
                <c:pt idx="97">
                  <c:v>1.6414028579165955E-4</c:v>
                </c:pt>
                <c:pt idx="98">
                  <c:v>1.2537496577662705E-2</c:v>
                </c:pt>
                <c:pt idx="99">
                  <c:v>2.0597865312913756E-3</c:v>
                </c:pt>
                <c:pt idx="100">
                  <c:v>7.85085468479285E-3</c:v>
                </c:pt>
                <c:pt idx="101">
                  <c:v>1.2217870281917786E-2</c:v>
                </c:pt>
                <c:pt idx="102">
                  <c:v>7.4902060860520423E-3</c:v>
                </c:pt>
                <c:pt idx="103">
                  <c:v>1.2978218854732226E-2</c:v>
                </c:pt>
                <c:pt idx="104">
                  <c:v>6.100301202759395E-3</c:v>
                </c:pt>
                <c:pt idx="105">
                  <c:v>1.0941477469387138E-2</c:v>
                </c:pt>
                <c:pt idx="106">
                  <c:v>1.0102249993596059E-2</c:v>
                </c:pt>
                <c:pt idx="107">
                  <c:v>1.4694294209962957E-2</c:v>
                </c:pt>
                <c:pt idx="108">
                  <c:v>1.9175595087781883E-2</c:v>
                </c:pt>
                <c:pt idx="109">
                  <c:v>2.3311573969146342E-2</c:v>
                </c:pt>
                <c:pt idx="110">
                  <c:v>2.7115377693132589E-2</c:v>
                </c:pt>
                <c:pt idx="111">
                  <c:v>3.2652063878394172E-2</c:v>
                </c:pt>
                <c:pt idx="112">
                  <c:v>2.6373684979481518E-2</c:v>
                </c:pt>
                <c:pt idx="113">
                  <c:v>1.943699905489225E-2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1915264"/>
        <c:axId val="331917184"/>
      </c:line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0"/>
        <c:lblAlgn val="ctr"/>
        <c:lblOffset val="100"/>
        <c:tickLblSkip val="16"/>
        <c:noMultiLvlLbl val="0"/>
      </c:catAx>
      <c:valAx>
        <c:axId val="331917184"/>
        <c:scaling>
          <c:orientation val="minMax"/>
          <c:max val="0.1"/>
          <c:min val="-0.1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FT cont</c:v>
                </c:pt>
              </c:strCache>
            </c:strRef>
          </c:tx>
          <c:spPr>
            <a:solidFill>
              <a:srgbClr val="D4582A">
                <a:alpha val="89804"/>
              </a:srgbClr>
            </a:solidFill>
            <a:ln w="9525">
              <a:noFill/>
            </a:ln>
          </c:spPr>
          <c:invertIfNegative val="0"/>
          <c:cat>
            <c:numRef>
              <c:f>Sheet1!$A$2:$A$115</c:f>
              <c:numCache>
                <c:formatCode>General</c:formatCode>
                <c:ptCount val="114"/>
                <c:pt idx="0">
                  <c:v>1990</c:v>
                </c:pt>
                <c:pt idx="1">
                  <c:v>1990</c:v>
                </c:pt>
                <c:pt idx="2">
                  <c:v>1990</c:v>
                </c:pt>
                <c:pt idx="3">
                  <c:v>1990</c:v>
                </c:pt>
                <c:pt idx="4">
                  <c:v>1991</c:v>
                </c:pt>
                <c:pt idx="5">
                  <c:v>1991</c:v>
                </c:pt>
                <c:pt idx="6">
                  <c:v>1991</c:v>
                </c:pt>
                <c:pt idx="7">
                  <c:v>1991</c:v>
                </c:pt>
                <c:pt idx="8">
                  <c:v>1992</c:v>
                </c:pt>
                <c:pt idx="9">
                  <c:v>1992</c:v>
                </c:pt>
                <c:pt idx="10">
                  <c:v>1992</c:v>
                </c:pt>
                <c:pt idx="11">
                  <c:v>1992</c:v>
                </c:pt>
                <c:pt idx="12">
                  <c:v>1993</c:v>
                </c:pt>
                <c:pt idx="13">
                  <c:v>1993</c:v>
                </c:pt>
                <c:pt idx="14">
                  <c:v>1993</c:v>
                </c:pt>
                <c:pt idx="15">
                  <c:v>1993</c:v>
                </c:pt>
                <c:pt idx="16">
                  <c:v>1994</c:v>
                </c:pt>
                <c:pt idx="17">
                  <c:v>1994</c:v>
                </c:pt>
                <c:pt idx="18">
                  <c:v>1994</c:v>
                </c:pt>
                <c:pt idx="19">
                  <c:v>1994</c:v>
                </c:pt>
                <c:pt idx="20">
                  <c:v>1995</c:v>
                </c:pt>
                <c:pt idx="21">
                  <c:v>1995</c:v>
                </c:pt>
                <c:pt idx="22">
                  <c:v>1995</c:v>
                </c:pt>
                <c:pt idx="23">
                  <c:v>1995</c:v>
                </c:pt>
                <c:pt idx="24">
                  <c:v>1996</c:v>
                </c:pt>
                <c:pt idx="25">
                  <c:v>1996</c:v>
                </c:pt>
                <c:pt idx="26">
                  <c:v>1996</c:v>
                </c:pt>
                <c:pt idx="27">
                  <c:v>1996</c:v>
                </c:pt>
                <c:pt idx="28">
                  <c:v>1997</c:v>
                </c:pt>
                <c:pt idx="29">
                  <c:v>1997</c:v>
                </c:pt>
                <c:pt idx="30">
                  <c:v>1997</c:v>
                </c:pt>
                <c:pt idx="31">
                  <c:v>1997</c:v>
                </c:pt>
                <c:pt idx="32">
                  <c:v>1998</c:v>
                </c:pt>
                <c:pt idx="33">
                  <c:v>1998</c:v>
                </c:pt>
                <c:pt idx="34">
                  <c:v>1998</c:v>
                </c:pt>
                <c:pt idx="35">
                  <c:v>1998</c:v>
                </c:pt>
                <c:pt idx="36">
                  <c:v>1999</c:v>
                </c:pt>
                <c:pt idx="37">
                  <c:v>1999</c:v>
                </c:pt>
                <c:pt idx="38">
                  <c:v>1999</c:v>
                </c:pt>
                <c:pt idx="39">
                  <c:v>1999</c:v>
                </c:pt>
                <c:pt idx="40">
                  <c:v>2000</c:v>
                </c:pt>
                <c:pt idx="41">
                  <c:v>2000</c:v>
                </c:pt>
                <c:pt idx="42">
                  <c:v>2000</c:v>
                </c:pt>
                <c:pt idx="43">
                  <c:v>2000</c:v>
                </c:pt>
                <c:pt idx="44">
                  <c:v>2001</c:v>
                </c:pt>
                <c:pt idx="45">
                  <c:v>2001</c:v>
                </c:pt>
                <c:pt idx="46">
                  <c:v>2001</c:v>
                </c:pt>
                <c:pt idx="47">
                  <c:v>2001</c:v>
                </c:pt>
                <c:pt idx="48">
                  <c:v>2002</c:v>
                </c:pt>
                <c:pt idx="49">
                  <c:v>2002</c:v>
                </c:pt>
                <c:pt idx="50">
                  <c:v>2002</c:v>
                </c:pt>
                <c:pt idx="51">
                  <c:v>2002</c:v>
                </c:pt>
                <c:pt idx="52">
                  <c:v>2003</c:v>
                </c:pt>
                <c:pt idx="53">
                  <c:v>2003</c:v>
                </c:pt>
                <c:pt idx="54">
                  <c:v>2003</c:v>
                </c:pt>
                <c:pt idx="55">
                  <c:v>2003</c:v>
                </c:pt>
                <c:pt idx="56">
                  <c:v>2004</c:v>
                </c:pt>
                <c:pt idx="57">
                  <c:v>2004</c:v>
                </c:pt>
                <c:pt idx="58">
                  <c:v>2004</c:v>
                </c:pt>
                <c:pt idx="59">
                  <c:v>2004</c:v>
                </c:pt>
                <c:pt idx="60">
                  <c:v>2005</c:v>
                </c:pt>
                <c:pt idx="61">
                  <c:v>2005</c:v>
                </c:pt>
                <c:pt idx="62">
                  <c:v>2005</c:v>
                </c:pt>
                <c:pt idx="63">
                  <c:v>2005</c:v>
                </c:pt>
                <c:pt idx="64">
                  <c:v>2006</c:v>
                </c:pt>
                <c:pt idx="65">
                  <c:v>2006</c:v>
                </c:pt>
                <c:pt idx="66">
                  <c:v>2006</c:v>
                </c:pt>
                <c:pt idx="67">
                  <c:v>2006</c:v>
                </c:pt>
                <c:pt idx="68">
                  <c:v>2007</c:v>
                </c:pt>
                <c:pt idx="69">
                  <c:v>2007</c:v>
                </c:pt>
                <c:pt idx="70">
                  <c:v>2007</c:v>
                </c:pt>
                <c:pt idx="71">
                  <c:v>2007</c:v>
                </c:pt>
                <c:pt idx="72">
                  <c:v>2008</c:v>
                </c:pt>
                <c:pt idx="73">
                  <c:v>2008</c:v>
                </c:pt>
                <c:pt idx="74">
                  <c:v>2008</c:v>
                </c:pt>
                <c:pt idx="75">
                  <c:v>2008</c:v>
                </c:pt>
                <c:pt idx="76">
                  <c:v>2009</c:v>
                </c:pt>
                <c:pt idx="77">
                  <c:v>2009</c:v>
                </c:pt>
                <c:pt idx="78">
                  <c:v>2009</c:v>
                </c:pt>
                <c:pt idx="79">
                  <c:v>2009</c:v>
                </c:pt>
                <c:pt idx="80">
                  <c:v>2010</c:v>
                </c:pt>
                <c:pt idx="81">
                  <c:v>2010</c:v>
                </c:pt>
                <c:pt idx="82">
                  <c:v>2010</c:v>
                </c:pt>
                <c:pt idx="83">
                  <c:v>2010</c:v>
                </c:pt>
                <c:pt idx="84">
                  <c:v>2011</c:v>
                </c:pt>
                <c:pt idx="85">
                  <c:v>2011</c:v>
                </c:pt>
                <c:pt idx="86">
                  <c:v>2011</c:v>
                </c:pt>
                <c:pt idx="87">
                  <c:v>2011</c:v>
                </c:pt>
                <c:pt idx="88">
                  <c:v>2012</c:v>
                </c:pt>
                <c:pt idx="89">
                  <c:v>2012</c:v>
                </c:pt>
                <c:pt idx="90">
                  <c:v>2012</c:v>
                </c:pt>
                <c:pt idx="91">
                  <c:v>2012</c:v>
                </c:pt>
                <c:pt idx="92">
                  <c:v>2013</c:v>
                </c:pt>
                <c:pt idx="93">
                  <c:v>2013</c:v>
                </c:pt>
                <c:pt idx="94">
                  <c:v>2013</c:v>
                </c:pt>
                <c:pt idx="95">
                  <c:v>2013</c:v>
                </c:pt>
                <c:pt idx="96">
                  <c:v>2014</c:v>
                </c:pt>
                <c:pt idx="97">
                  <c:v>2014</c:v>
                </c:pt>
                <c:pt idx="98">
                  <c:v>2014</c:v>
                </c:pt>
                <c:pt idx="99">
                  <c:v>2014</c:v>
                </c:pt>
                <c:pt idx="100">
                  <c:v>2015</c:v>
                </c:pt>
                <c:pt idx="101">
                  <c:v>2015</c:v>
                </c:pt>
                <c:pt idx="102">
                  <c:v>2015</c:v>
                </c:pt>
                <c:pt idx="103">
                  <c:v>2015</c:v>
                </c:pt>
                <c:pt idx="104">
                  <c:v>2016</c:v>
                </c:pt>
                <c:pt idx="105">
                  <c:v>2016</c:v>
                </c:pt>
                <c:pt idx="106">
                  <c:v>2016</c:v>
                </c:pt>
                <c:pt idx="107">
                  <c:v>2016</c:v>
                </c:pt>
                <c:pt idx="108">
                  <c:v>2017</c:v>
                </c:pt>
                <c:pt idx="109">
                  <c:v>2017</c:v>
                </c:pt>
                <c:pt idx="110">
                  <c:v>2017</c:v>
                </c:pt>
                <c:pt idx="111">
                  <c:v>2017</c:v>
                </c:pt>
                <c:pt idx="112">
                  <c:v>2018</c:v>
                </c:pt>
                <c:pt idx="113">
                  <c:v>2018</c:v>
                </c:pt>
              </c:numCache>
            </c:numRef>
          </c:cat>
          <c:val>
            <c:numRef>
              <c:f>Sheet1!$C$2:$C$115</c:f>
              <c:numCache>
                <c:formatCode>General</c:formatCode>
                <c:ptCount val="114"/>
                <c:pt idx="0">
                  <c:v>5.1913671560270422E-2</c:v>
                </c:pt>
                <c:pt idx="1">
                  <c:v>4.8989553668605725E-2</c:v>
                </c:pt>
                <c:pt idx="2">
                  <c:v>5.4026116926696476E-2</c:v>
                </c:pt>
                <c:pt idx="3">
                  <c:v>3.6394023351431201E-2</c:v>
                </c:pt>
                <c:pt idx="4">
                  <c:v>2.2973157787240284E-2</c:v>
                </c:pt>
                <c:pt idx="5">
                  <c:v>1.2924200734583533E-2</c:v>
                </c:pt>
                <c:pt idx="6">
                  <c:v>4.9731685306320947E-3</c:v>
                </c:pt>
                <c:pt idx="7">
                  <c:v>1.0095541243450197E-2</c:v>
                </c:pt>
                <c:pt idx="8">
                  <c:v>2.6818638443891502E-2</c:v>
                </c:pt>
                <c:pt idx="9">
                  <c:v>3.1537142669064079E-2</c:v>
                </c:pt>
                <c:pt idx="10">
                  <c:v>3.3913178109254996E-2</c:v>
                </c:pt>
                <c:pt idx="11">
                  <c:v>3.4463497089724265E-2</c:v>
                </c:pt>
                <c:pt idx="12">
                  <c:v>3.0070402203601271E-2</c:v>
                </c:pt>
                <c:pt idx="13">
                  <c:v>3.9585243295179734E-2</c:v>
                </c:pt>
                <c:pt idx="14">
                  <c:v>3.3216694566513515E-2</c:v>
                </c:pt>
                <c:pt idx="15">
                  <c:v>3.8764235138624002E-2</c:v>
                </c:pt>
                <c:pt idx="16">
                  <c:v>3.2694825080850129E-2</c:v>
                </c:pt>
                <c:pt idx="17">
                  <c:v>2.6919372620748703E-2</c:v>
                </c:pt>
                <c:pt idx="18">
                  <c:v>3.0853233323954586E-2</c:v>
                </c:pt>
                <c:pt idx="19">
                  <c:v>3.5875542775063177E-2</c:v>
                </c:pt>
                <c:pt idx="20">
                  <c:v>5.2222731812408239E-2</c:v>
                </c:pt>
                <c:pt idx="21">
                  <c:v>5.1634656658192765E-2</c:v>
                </c:pt>
                <c:pt idx="22">
                  <c:v>6.0879196791081613E-2</c:v>
                </c:pt>
                <c:pt idx="23">
                  <c:v>5.1793931651559461E-2</c:v>
                </c:pt>
                <c:pt idx="24">
                  <c:v>4.0860855727378416E-2</c:v>
                </c:pt>
                <c:pt idx="25">
                  <c:v>1.9604717751403544E-2</c:v>
                </c:pt>
                <c:pt idx="26">
                  <c:v>7.3263729241967931E-3</c:v>
                </c:pt>
                <c:pt idx="27">
                  <c:v>1.205302631255379E-2</c:v>
                </c:pt>
                <c:pt idx="28">
                  <c:v>1.2237839275669305E-2</c:v>
                </c:pt>
                <c:pt idx="29">
                  <c:v>2.0814341214539803E-2</c:v>
                </c:pt>
                <c:pt idx="30">
                  <c:v>1.3156063640498327E-2</c:v>
                </c:pt>
                <c:pt idx="31">
                  <c:v>2.723914800178218E-2</c:v>
                </c:pt>
                <c:pt idx="32">
                  <c:v>1.5693138332535987E-2</c:v>
                </c:pt>
                <c:pt idx="33">
                  <c:v>1.3077173894108798E-2</c:v>
                </c:pt>
                <c:pt idx="34">
                  <c:v>2.9051774291357264E-2</c:v>
                </c:pt>
                <c:pt idx="35">
                  <c:v>2.3974033105691767E-2</c:v>
                </c:pt>
                <c:pt idx="36">
                  <c:v>3.4982259370558544E-2</c:v>
                </c:pt>
                <c:pt idx="37">
                  <c:v>3.2647886522193435E-2</c:v>
                </c:pt>
                <c:pt idx="38">
                  <c:v>3.4119952105225247E-2</c:v>
                </c:pt>
                <c:pt idx="39">
                  <c:v>1.5834782232126615E-2</c:v>
                </c:pt>
                <c:pt idx="40">
                  <c:v>1.2611335342753452E-2</c:v>
                </c:pt>
                <c:pt idx="41">
                  <c:v>2.7228086756437026E-2</c:v>
                </c:pt>
                <c:pt idx="42">
                  <c:v>3.6135306570983114E-2</c:v>
                </c:pt>
                <c:pt idx="43">
                  <c:v>2.9489364427256682E-2</c:v>
                </c:pt>
                <c:pt idx="44">
                  <c:v>2.7412105047453179E-2</c:v>
                </c:pt>
                <c:pt idx="45">
                  <c:v>1.8769279507263582E-2</c:v>
                </c:pt>
                <c:pt idx="46">
                  <c:v>-2.5335977486738563E-3</c:v>
                </c:pt>
                <c:pt idx="47">
                  <c:v>4.0826365363660633E-3</c:v>
                </c:pt>
                <c:pt idx="48">
                  <c:v>5.4306244409738497E-3</c:v>
                </c:pt>
                <c:pt idx="49">
                  <c:v>1.0781587989678047E-2</c:v>
                </c:pt>
                <c:pt idx="50">
                  <c:v>1.8502547484916809E-2</c:v>
                </c:pt>
                <c:pt idx="51">
                  <c:v>2.6596393156153246E-2</c:v>
                </c:pt>
                <c:pt idx="52">
                  <c:v>1.9131495362605774E-2</c:v>
                </c:pt>
                <c:pt idx="53">
                  <c:v>1.1239056950823851E-2</c:v>
                </c:pt>
                <c:pt idx="54">
                  <c:v>6.9016235676593882E-3</c:v>
                </c:pt>
                <c:pt idx="55">
                  <c:v>-3.5200466345867549E-3</c:v>
                </c:pt>
                <c:pt idx="56">
                  <c:v>9.781532570454542E-3</c:v>
                </c:pt>
                <c:pt idx="57">
                  <c:v>1.1005539118239375E-2</c:v>
                </c:pt>
                <c:pt idx="58">
                  <c:v>2.4441624785120325E-2</c:v>
                </c:pt>
                <c:pt idx="59">
                  <c:v>3.2370993680751366E-2</c:v>
                </c:pt>
                <c:pt idx="60">
                  <c:v>3.0685927306550901E-2</c:v>
                </c:pt>
                <c:pt idx="61">
                  <c:v>2.711469788580011E-2</c:v>
                </c:pt>
                <c:pt idx="62">
                  <c:v>1.690005641819961E-2</c:v>
                </c:pt>
                <c:pt idx="63">
                  <c:v>7.2950387035889755E-3</c:v>
                </c:pt>
                <c:pt idx="64">
                  <c:v>8.6809650458502668E-3</c:v>
                </c:pt>
                <c:pt idx="65">
                  <c:v>1.0995115293507241E-2</c:v>
                </c:pt>
                <c:pt idx="66">
                  <c:v>1.5039113869730034E-2</c:v>
                </c:pt>
                <c:pt idx="67">
                  <c:v>3.0161392402436819E-2</c:v>
                </c:pt>
                <c:pt idx="68">
                  <c:v>2.0103897334297901E-2</c:v>
                </c:pt>
                <c:pt idx="69">
                  <c:v>3.0462343138742968E-2</c:v>
                </c:pt>
                <c:pt idx="70">
                  <c:v>2.5568915864096466E-2</c:v>
                </c:pt>
                <c:pt idx="71">
                  <c:v>2.2498652035249186E-2</c:v>
                </c:pt>
                <c:pt idx="72">
                  <c:v>2.9499828132516337E-2</c:v>
                </c:pt>
                <c:pt idx="73">
                  <c:v>2.0856564675549503E-2</c:v>
                </c:pt>
                <c:pt idx="74">
                  <c:v>2.2201543683810016E-2</c:v>
                </c:pt>
                <c:pt idx="75">
                  <c:v>1.3890537313847085E-2</c:v>
                </c:pt>
                <c:pt idx="76">
                  <c:v>9.1126398995204083E-3</c:v>
                </c:pt>
                <c:pt idx="77">
                  <c:v>7.3714538599092333E-3</c:v>
                </c:pt>
                <c:pt idx="78">
                  <c:v>-6.9785997883546006E-3</c:v>
                </c:pt>
                <c:pt idx="79">
                  <c:v>-2.2318166581197212E-3</c:v>
                </c:pt>
                <c:pt idx="80">
                  <c:v>-6.2478702347865036E-3</c:v>
                </c:pt>
                <c:pt idx="81">
                  <c:v>2.5716879689501935E-3</c:v>
                </c:pt>
                <c:pt idx="82">
                  <c:v>1.7555500999846933E-2</c:v>
                </c:pt>
                <c:pt idx="83">
                  <c:v>1.3812252949187908E-2</c:v>
                </c:pt>
                <c:pt idx="84">
                  <c:v>1.2383639264520916E-2</c:v>
                </c:pt>
                <c:pt idx="85">
                  <c:v>2.0530537208348597E-3</c:v>
                </c:pt>
                <c:pt idx="86">
                  <c:v>-1.8377469102086777E-3</c:v>
                </c:pt>
                <c:pt idx="87">
                  <c:v>-2.7359790947139787E-4</c:v>
                </c:pt>
                <c:pt idx="88">
                  <c:v>-1.7118214963781999E-4</c:v>
                </c:pt>
                <c:pt idx="89">
                  <c:v>4.3472926847645654E-3</c:v>
                </c:pt>
                <c:pt idx="90">
                  <c:v>-2.9363764785451506E-3</c:v>
                </c:pt>
                <c:pt idx="91">
                  <c:v>-4.5352020464109969E-3</c:v>
                </c:pt>
                <c:pt idx="92">
                  <c:v>1.5941784275369621E-3</c:v>
                </c:pt>
                <c:pt idx="93">
                  <c:v>1.9385911716432707E-3</c:v>
                </c:pt>
                <c:pt idx="94">
                  <c:v>1.0763118558587427E-2</c:v>
                </c:pt>
                <c:pt idx="95">
                  <c:v>1.6517135232340086E-3</c:v>
                </c:pt>
                <c:pt idx="96">
                  <c:v>9.0304369069185084E-3</c:v>
                </c:pt>
                <c:pt idx="97">
                  <c:v>2.8052697544180389E-3</c:v>
                </c:pt>
                <c:pt idx="98">
                  <c:v>-1.3930043559352762E-3</c:v>
                </c:pt>
                <c:pt idx="99">
                  <c:v>4.0497711908439394E-3</c:v>
                </c:pt>
                <c:pt idx="100">
                  <c:v>8.6682888817163611E-3</c:v>
                </c:pt>
                <c:pt idx="101">
                  <c:v>1.3506038181700538E-2</c:v>
                </c:pt>
                <c:pt idx="102">
                  <c:v>1.3014574373182803E-2</c:v>
                </c:pt>
                <c:pt idx="103">
                  <c:v>1.8400166333517588E-2</c:v>
                </c:pt>
                <c:pt idx="104">
                  <c:v>8.8162831953167396E-5</c:v>
                </c:pt>
                <c:pt idx="105">
                  <c:v>-1.01184585015275E-2</c:v>
                </c:pt>
                <c:pt idx="106">
                  <c:v>-1.0590139523812544E-2</c:v>
                </c:pt>
                <c:pt idx="107">
                  <c:v>-9.1329861757746735E-3</c:v>
                </c:pt>
                <c:pt idx="108">
                  <c:v>2.1080462650954546E-5</c:v>
                </c:pt>
                <c:pt idx="109">
                  <c:v>9.5509606884980666E-3</c:v>
                </c:pt>
                <c:pt idx="110">
                  <c:v>1.6871923586165929E-2</c:v>
                </c:pt>
                <c:pt idx="111">
                  <c:v>1.839528897630259E-2</c:v>
                </c:pt>
                <c:pt idx="112">
                  <c:v>1.7234911906989801E-2</c:v>
                </c:pt>
                <c:pt idx="113">
                  <c:v>1.6646795601871912E-2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PT cont</c:v>
                </c:pt>
              </c:strCache>
            </c:strRef>
          </c:tx>
          <c:spPr>
            <a:solidFill>
              <a:srgbClr val="FFC35A">
                <a:alpha val="89804"/>
              </a:srgbClr>
            </a:solidFill>
            <a:ln w="9525">
              <a:noFill/>
            </a:ln>
          </c:spPr>
          <c:invertIfNegative val="0"/>
          <c:cat>
            <c:numRef>
              <c:f>Sheet1!$A$2:$A$115</c:f>
              <c:numCache>
                <c:formatCode>General</c:formatCode>
                <c:ptCount val="114"/>
                <c:pt idx="0">
                  <c:v>1990</c:v>
                </c:pt>
                <c:pt idx="1">
                  <c:v>1990</c:v>
                </c:pt>
                <c:pt idx="2">
                  <c:v>1990</c:v>
                </c:pt>
                <c:pt idx="3">
                  <c:v>1990</c:v>
                </c:pt>
                <c:pt idx="4">
                  <c:v>1991</c:v>
                </c:pt>
                <c:pt idx="5">
                  <c:v>1991</c:v>
                </c:pt>
                <c:pt idx="6">
                  <c:v>1991</c:v>
                </c:pt>
                <c:pt idx="7">
                  <c:v>1991</c:v>
                </c:pt>
                <c:pt idx="8">
                  <c:v>1992</c:v>
                </c:pt>
                <c:pt idx="9">
                  <c:v>1992</c:v>
                </c:pt>
                <c:pt idx="10">
                  <c:v>1992</c:v>
                </c:pt>
                <c:pt idx="11">
                  <c:v>1992</c:v>
                </c:pt>
                <c:pt idx="12">
                  <c:v>1993</c:v>
                </c:pt>
                <c:pt idx="13">
                  <c:v>1993</c:v>
                </c:pt>
                <c:pt idx="14">
                  <c:v>1993</c:v>
                </c:pt>
                <c:pt idx="15">
                  <c:v>1993</c:v>
                </c:pt>
                <c:pt idx="16">
                  <c:v>1994</c:v>
                </c:pt>
                <c:pt idx="17">
                  <c:v>1994</c:v>
                </c:pt>
                <c:pt idx="18">
                  <c:v>1994</c:v>
                </c:pt>
                <c:pt idx="19">
                  <c:v>1994</c:v>
                </c:pt>
                <c:pt idx="20">
                  <c:v>1995</c:v>
                </c:pt>
                <c:pt idx="21">
                  <c:v>1995</c:v>
                </c:pt>
                <c:pt idx="22">
                  <c:v>1995</c:v>
                </c:pt>
                <c:pt idx="23">
                  <c:v>1995</c:v>
                </c:pt>
                <c:pt idx="24">
                  <c:v>1996</c:v>
                </c:pt>
                <c:pt idx="25">
                  <c:v>1996</c:v>
                </c:pt>
                <c:pt idx="26">
                  <c:v>1996</c:v>
                </c:pt>
                <c:pt idx="27">
                  <c:v>1996</c:v>
                </c:pt>
                <c:pt idx="28">
                  <c:v>1997</c:v>
                </c:pt>
                <c:pt idx="29">
                  <c:v>1997</c:v>
                </c:pt>
                <c:pt idx="30">
                  <c:v>1997</c:v>
                </c:pt>
                <c:pt idx="31">
                  <c:v>1997</c:v>
                </c:pt>
                <c:pt idx="32">
                  <c:v>1998</c:v>
                </c:pt>
                <c:pt idx="33">
                  <c:v>1998</c:v>
                </c:pt>
                <c:pt idx="34">
                  <c:v>1998</c:v>
                </c:pt>
                <c:pt idx="35">
                  <c:v>1998</c:v>
                </c:pt>
                <c:pt idx="36">
                  <c:v>1999</c:v>
                </c:pt>
                <c:pt idx="37">
                  <c:v>1999</c:v>
                </c:pt>
                <c:pt idx="38">
                  <c:v>1999</c:v>
                </c:pt>
                <c:pt idx="39">
                  <c:v>1999</c:v>
                </c:pt>
                <c:pt idx="40">
                  <c:v>2000</c:v>
                </c:pt>
                <c:pt idx="41">
                  <c:v>2000</c:v>
                </c:pt>
                <c:pt idx="42">
                  <c:v>2000</c:v>
                </c:pt>
                <c:pt idx="43">
                  <c:v>2000</c:v>
                </c:pt>
                <c:pt idx="44">
                  <c:v>2001</c:v>
                </c:pt>
                <c:pt idx="45">
                  <c:v>2001</c:v>
                </c:pt>
                <c:pt idx="46">
                  <c:v>2001</c:v>
                </c:pt>
                <c:pt idx="47">
                  <c:v>2001</c:v>
                </c:pt>
                <c:pt idx="48">
                  <c:v>2002</c:v>
                </c:pt>
                <c:pt idx="49">
                  <c:v>2002</c:v>
                </c:pt>
                <c:pt idx="50">
                  <c:v>2002</c:v>
                </c:pt>
                <c:pt idx="51">
                  <c:v>2002</c:v>
                </c:pt>
                <c:pt idx="52">
                  <c:v>2003</c:v>
                </c:pt>
                <c:pt idx="53">
                  <c:v>2003</c:v>
                </c:pt>
                <c:pt idx="54">
                  <c:v>2003</c:v>
                </c:pt>
                <c:pt idx="55">
                  <c:v>2003</c:v>
                </c:pt>
                <c:pt idx="56">
                  <c:v>2004</c:v>
                </c:pt>
                <c:pt idx="57">
                  <c:v>2004</c:v>
                </c:pt>
                <c:pt idx="58">
                  <c:v>2004</c:v>
                </c:pt>
                <c:pt idx="59">
                  <c:v>2004</c:v>
                </c:pt>
                <c:pt idx="60">
                  <c:v>2005</c:v>
                </c:pt>
                <c:pt idx="61">
                  <c:v>2005</c:v>
                </c:pt>
                <c:pt idx="62">
                  <c:v>2005</c:v>
                </c:pt>
                <c:pt idx="63">
                  <c:v>2005</c:v>
                </c:pt>
                <c:pt idx="64">
                  <c:v>2006</c:v>
                </c:pt>
                <c:pt idx="65">
                  <c:v>2006</c:v>
                </c:pt>
                <c:pt idx="66">
                  <c:v>2006</c:v>
                </c:pt>
                <c:pt idx="67">
                  <c:v>2006</c:v>
                </c:pt>
                <c:pt idx="68">
                  <c:v>2007</c:v>
                </c:pt>
                <c:pt idx="69">
                  <c:v>2007</c:v>
                </c:pt>
                <c:pt idx="70">
                  <c:v>2007</c:v>
                </c:pt>
                <c:pt idx="71">
                  <c:v>2007</c:v>
                </c:pt>
                <c:pt idx="72">
                  <c:v>2008</c:v>
                </c:pt>
                <c:pt idx="73">
                  <c:v>2008</c:v>
                </c:pt>
                <c:pt idx="74">
                  <c:v>2008</c:v>
                </c:pt>
                <c:pt idx="75">
                  <c:v>2008</c:v>
                </c:pt>
                <c:pt idx="76">
                  <c:v>2009</c:v>
                </c:pt>
                <c:pt idx="77">
                  <c:v>2009</c:v>
                </c:pt>
                <c:pt idx="78">
                  <c:v>2009</c:v>
                </c:pt>
                <c:pt idx="79">
                  <c:v>2009</c:v>
                </c:pt>
                <c:pt idx="80">
                  <c:v>2010</c:v>
                </c:pt>
                <c:pt idx="81">
                  <c:v>2010</c:v>
                </c:pt>
                <c:pt idx="82">
                  <c:v>2010</c:v>
                </c:pt>
                <c:pt idx="83">
                  <c:v>2010</c:v>
                </c:pt>
                <c:pt idx="84">
                  <c:v>2011</c:v>
                </c:pt>
                <c:pt idx="85">
                  <c:v>2011</c:v>
                </c:pt>
                <c:pt idx="86">
                  <c:v>2011</c:v>
                </c:pt>
                <c:pt idx="87">
                  <c:v>2011</c:v>
                </c:pt>
                <c:pt idx="88">
                  <c:v>2012</c:v>
                </c:pt>
                <c:pt idx="89">
                  <c:v>2012</c:v>
                </c:pt>
                <c:pt idx="90">
                  <c:v>2012</c:v>
                </c:pt>
                <c:pt idx="91">
                  <c:v>2012</c:v>
                </c:pt>
                <c:pt idx="92">
                  <c:v>2013</c:v>
                </c:pt>
                <c:pt idx="93">
                  <c:v>2013</c:v>
                </c:pt>
                <c:pt idx="94">
                  <c:v>2013</c:v>
                </c:pt>
                <c:pt idx="95">
                  <c:v>2013</c:v>
                </c:pt>
                <c:pt idx="96">
                  <c:v>2014</c:v>
                </c:pt>
                <c:pt idx="97">
                  <c:v>2014</c:v>
                </c:pt>
                <c:pt idx="98">
                  <c:v>2014</c:v>
                </c:pt>
                <c:pt idx="99">
                  <c:v>2014</c:v>
                </c:pt>
                <c:pt idx="100">
                  <c:v>2015</c:v>
                </c:pt>
                <c:pt idx="101">
                  <c:v>2015</c:v>
                </c:pt>
                <c:pt idx="102">
                  <c:v>2015</c:v>
                </c:pt>
                <c:pt idx="103">
                  <c:v>2015</c:v>
                </c:pt>
                <c:pt idx="104">
                  <c:v>2016</c:v>
                </c:pt>
                <c:pt idx="105">
                  <c:v>2016</c:v>
                </c:pt>
                <c:pt idx="106">
                  <c:v>2016</c:v>
                </c:pt>
                <c:pt idx="107">
                  <c:v>2016</c:v>
                </c:pt>
                <c:pt idx="108">
                  <c:v>2017</c:v>
                </c:pt>
                <c:pt idx="109">
                  <c:v>2017</c:v>
                </c:pt>
                <c:pt idx="110">
                  <c:v>2017</c:v>
                </c:pt>
                <c:pt idx="111">
                  <c:v>2017</c:v>
                </c:pt>
                <c:pt idx="112">
                  <c:v>2018</c:v>
                </c:pt>
                <c:pt idx="113">
                  <c:v>2018</c:v>
                </c:pt>
              </c:numCache>
            </c:numRef>
          </c:cat>
          <c:val>
            <c:numRef>
              <c:f>Sheet1!$D$2:$D$115</c:f>
              <c:numCache>
                <c:formatCode>General</c:formatCode>
                <c:ptCount val="114"/>
                <c:pt idx="0">
                  <c:v>8.0040265551053966E-3</c:v>
                </c:pt>
                <c:pt idx="1">
                  <c:v>3.3721228692897834E-3</c:v>
                </c:pt>
                <c:pt idx="2">
                  <c:v>2.8070101143727664E-3</c:v>
                </c:pt>
                <c:pt idx="3">
                  <c:v>1.1324001326723421E-2</c:v>
                </c:pt>
                <c:pt idx="4">
                  <c:v>2.2036051232997535E-2</c:v>
                </c:pt>
                <c:pt idx="5">
                  <c:v>2.3734532625234232E-2</c:v>
                </c:pt>
                <c:pt idx="6">
                  <c:v>2.2567262652829722E-2</c:v>
                </c:pt>
                <c:pt idx="7">
                  <c:v>1.168361737164425E-2</c:v>
                </c:pt>
                <c:pt idx="8">
                  <c:v>-1.1354036745204084E-3</c:v>
                </c:pt>
                <c:pt idx="9">
                  <c:v>4.2015786653750971E-4</c:v>
                </c:pt>
                <c:pt idx="10">
                  <c:v>9.5293671039752403E-3</c:v>
                </c:pt>
                <c:pt idx="11">
                  <c:v>1.4526258051107228E-2</c:v>
                </c:pt>
                <c:pt idx="12">
                  <c:v>1.1406757071349497E-2</c:v>
                </c:pt>
                <c:pt idx="13">
                  <c:v>1.5089689096904519E-2</c:v>
                </c:pt>
                <c:pt idx="14">
                  <c:v>1.2405057095692854E-2</c:v>
                </c:pt>
                <c:pt idx="15">
                  <c:v>1.2966192706746248E-2</c:v>
                </c:pt>
                <c:pt idx="16">
                  <c:v>1.8854951791402872E-2</c:v>
                </c:pt>
                <c:pt idx="17">
                  <c:v>1.6992882605779452E-2</c:v>
                </c:pt>
                <c:pt idx="18">
                  <c:v>8.5780745358403146E-3</c:v>
                </c:pt>
                <c:pt idx="19">
                  <c:v>1.0529242090582373E-2</c:v>
                </c:pt>
                <c:pt idx="20">
                  <c:v>7.3589609195577341E-3</c:v>
                </c:pt>
                <c:pt idx="21">
                  <c:v>9.9041572617973219E-3</c:v>
                </c:pt>
                <c:pt idx="22">
                  <c:v>1.1918352938567958E-2</c:v>
                </c:pt>
                <c:pt idx="23">
                  <c:v>1.3571052412470823E-2</c:v>
                </c:pt>
                <c:pt idx="24">
                  <c:v>6.3500275327594028E-3</c:v>
                </c:pt>
                <c:pt idx="25">
                  <c:v>1.1225589408891403E-2</c:v>
                </c:pt>
                <c:pt idx="26">
                  <c:v>1.2386470755390564E-2</c:v>
                </c:pt>
                <c:pt idx="27">
                  <c:v>8.8003515646186952E-3</c:v>
                </c:pt>
                <c:pt idx="28">
                  <c:v>2.4282352796288938E-2</c:v>
                </c:pt>
                <c:pt idx="29">
                  <c:v>1.406527331535129E-2</c:v>
                </c:pt>
                <c:pt idx="30">
                  <c:v>1.3876598804229126E-2</c:v>
                </c:pt>
                <c:pt idx="31">
                  <c:v>1.290758766718012E-2</c:v>
                </c:pt>
                <c:pt idx="32">
                  <c:v>1.0398458252874563E-2</c:v>
                </c:pt>
                <c:pt idx="33">
                  <c:v>2.3905005473653079E-2</c:v>
                </c:pt>
                <c:pt idx="34">
                  <c:v>2.084459213386421E-2</c:v>
                </c:pt>
                <c:pt idx="35">
                  <c:v>1.2029755498963976E-2</c:v>
                </c:pt>
                <c:pt idx="36">
                  <c:v>1.0114866913037045E-2</c:v>
                </c:pt>
                <c:pt idx="37">
                  <c:v>4.1506780205465025E-3</c:v>
                </c:pt>
                <c:pt idx="38">
                  <c:v>1.0491139428484522E-2</c:v>
                </c:pt>
                <c:pt idx="39">
                  <c:v>2.0018963735498309E-2</c:v>
                </c:pt>
                <c:pt idx="40">
                  <c:v>1.8811923932627875E-2</c:v>
                </c:pt>
                <c:pt idx="41">
                  <c:v>9.3114946736339993E-3</c:v>
                </c:pt>
                <c:pt idx="42">
                  <c:v>-2.754995758575247E-3</c:v>
                </c:pt>
                <c:pt idx="43">
                  <c:v>-4.2145139611587147E-3</c:v>
                </c:pt>
                <c:pt idx="44">
                  <c:v>-1.9852982215316792E-3</c:v>
                </c:pt>
                <c:pt idx="45">
                  <c:v>7.6107534512497715E-3</c:v>
                </c:pt>
                <c:pt idx="46">
                  <c:v>2.1644304148489751E-2</c:v>
                </c:pt>
                <c:pt idx="47">
                  <c:v>1.6188492634397141E-2</c:v>
                </c:pt>
                <c:pt idx="48">
                  <c:v>1.0567768084939397E-2</c:v>
                </c:pt>
                <c:pt idx="49">
                  <c:v>7.6548395553239909E-3</c:v>
                </c:pt>
                <c:pt idx="50">
                  <c:v>7.564854108447012E-3</c:v>
                </c:pt>
                <c:pt idx="51">
                  <c:v>9.6640200441714726E-3</c:v>
                </c:pt>
                <c:pt idx="52">
                  <c:v>2.3024505878848602E-2</c:v>
                </c:pt>
                <c:pt idx="53">
                  <c:v>1.7659391556140644E-2</c:v>
                </c:pt>
                <c:pt idx="54">
                  <c:v>9.9162480337167385E-3</c:v>
                </c:pt>
                <c:pt idx="55">
                  <c:v>1.4116062780378873E-2</c:v>
                </c:pt>
                <c:pt idx="56">
                  <c:v>-1.498801615557757E-3</c:v>
                </c:pt>
                <c:pt idx="57">
                  <c:v>2.695817613956965E-5</c:v>
                </c:pt>
                <c:pt idx="58">
                  <c:v>-3.9554866184149072E-3</c:v>
                </c:pt>
                <c:pt idx="59">
                  <c:v>-5.7440449418390905E-3</c:v>
                </c:pt>
                <c:pt idx="60">
                  <c:v>4.7746460318561189E-3</c:v>
                </c:pt>
                <c:pt idx="61">
                  <c:v>1.2609893539219937E-2</c:v>
                </c:pt>
                <c:pt idx="62">
                  <c:v>1.9159096272481822E-2</c:v>
                </c:pt>
                <c:pt idx="63">
                  <c:v>1.3531693793232926E-2</c:v>
                </c:pt>
                <c:pt idx="64">
                  <c:v>1.0224201525003956E-2</c:v>
                </c:pt>
                <c:pt idx="65">
                  <c:v>8.3718415028314602E-3</c:v>
                </c:pt>
                <c:pt idx="66">
                  <c:v>5.6220011674078911E-3</c:v>
                </c:pt>
                <c:pt idx="67">
                  <c:v>-9.0829697863724541E-4</c:v>
                </c:pt>
                <c:pt idx="68">
                  <c:v>3.7214149955962722E-3</c:v>
                </c:pt>
                <c:pt idx="69">
                  <c:v>1.2490552998148528E-3</c:v>
                </c:pt>
                <c:pt idx="70">
                  <c:v>6.3744031560368604E-3</c:v>
                </c:pt>
                <c:pt idx="71">
                  <c:v>1.2272744925519502E-2</c:v>
                </c:pt>
                <c:pt idx="72">
                  <c:v>5.6399796856684923E-3</c:v>
                </c:pt>
                <c:pt idx="73">
                  <c:v>-1.7294559597607394E-3</c:v>
                </c:pt>
                <c:pt idx="74">
                  <c:v>-6.30886894389088E-3</c:v>
                </c:pt>
                <c:pt idx="75">
                  <c:v>-2.7035654663990164E-3</c:v>
                </c:pt>
                <c:pt idx="76">
                  <c:v>4.4977662482480266E-3</c:v>
                </c:pt>
                <c:pt idx="77">
                  <c:v>6.5477375990103306E-3</c:v>
                </c:pt>
                <c:pt idx="78">
                  <c:v>1.3545833184979584E-2</c:v>
                </c:pt>
                <c:pt idx="79">
                  <c:v>1.3743035524530926E-2</c:v>
                </c:pt>
                <c:pt idx="80">
                  <c:v>1.478224021560407E-2</c:v>
                </c:pt>
                <c:pt idx="81">
                  <c:v>1.2239219317143162E-2</c:v>
                </c:pt>
                <c:pt idx="82">
                  <c:v>7.9109503934249575E-3</c:v>
                </c:pt>
                <c:pt idx="83">
                  <c:v>6.6094685125541322E-3</c:v>
                </c:pt>
                <c:pt idx="84">
                  <c:v>7.6834435880650194E-5</c:v>
                </c:pt>
                <c:pt idx="85">
                  <c:v>3.3337637080104849E-3</c:v>
                </c:pt>
                <c:pt idx="86">
                  <c:v>-3.679587787304337E-3</c:v>
                </c:pt>
                <c:pt idx="87">
                  <c:v>-2.9316115260980299E-3</c:v>
                </c:pt>
                <c:pt idx="88">
                  <c:v>-2.182614882316327E-3</c:v>
                </c:pt>
                <c:pt idx="89">
                  <c:v>-3.4214448717655378E-3</c:v>
                </c:pt>
                <c:pt idx="90">
                  <c:v>7.0368034727763219E-3</c:v>
                </c:pt>
                <c:pt idx="91">
                  <c:v>1.8118260878739506E-3</c:v>
                </c:pt>
                <c:pt idx="92">
                  <c:v>7.1465351404167753E-3</c:v>
                </c:pt>
                <c:pt idx="93">
                  <c:v>3.651261660681953E-3</c:v>
                </c:pt>
                <c:pt idx="94">
                  <c:v>1.6708767101318352E-3</c:v>
                </c:pt>
                <c:pt idx="95">
                  <c:v>3.9261041963848985E-3</c:v>
                </c:pt>
                <c:pt idx="96">
                  <c:v>-5.5049741645384091E-3</c:v>
                </c:pt>
                <c:pt idx="97">
                  <c:v>3.4646519378973631E-3</c:v>
                </c:pt>
                <c:pt idx="98">
                  <c:v>1.5483902117856563E-3</c:v>
                </c:pt>
                <c:pt idx="99">
                  <c:v>-2.168033735066863E-3</c:v>
                </c:pt>
                <c:pt idx="100">
                  <c:v>1.4168335865890269E-3</c:v>
                </c:pt>
                <c:pt idx="101">
                  <c:v>-6.4335695746719265E-3</c:v>
                </c:pt>
                <c:pt idx="102">
                  <c:v>1.2867197976088199E-3</c:v>
                </c:pt>
                <c:pt idx="103">
                  <c:v>9.0116167393379815E-3</c:v>
                </c:pt>
                <c:pt idx="104">
                  <c:v>1.6341531936160565E-2</c:v>
                </c:pt>
                <c:pt idx="105">
                  <c:v>2.4078586755638093E-2</c:v>
                </c:pt>
                <c:pt idx="106">
                  <c:v>1.7055737421670776E-2</c:v>
                </c:pt>
                <c:pt idx="107">
                  <c:v>1.1569537041739625E-2</c:v>
                </c:pt>
                <c:pt idx="108">
                  <c:v>7.0658982917504104E-3</c:v>
                </c:pt>
                <c:pt idx="109">
                  <c:v>3.1570678018747827E-3</c:v>
                </c:pt>
                <c:pt idx="110">
                  <c:v>-5.6795965510420075E-3</c:v>
                </c:pt>
                <c:pt idx="111">
                  <c:v>1.7405173113357054E-5</c:v>
                </c:pt>
                <c:pt idx="112">
                  <c:v>-1.1114238397874831E-3</c:v>
                </c:pt>
                <c:pt idx="113">
                  <c:v>-6.4184224912061808E-3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31915264"/>
        <c:axId val="331917184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CHANGE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000000"/>
              </a:solidFill>
            </a:ln>
          </c:spPr>
          <c:marker>
            <c:symbol val="none"/>
          </c:marker>
          <c:cat>
            <c:numRef>
              <c:f>Sheet1!$A$2:$A$115</c:f>
              <c:numCache>
                <c:formatCode>General</c:formatCode>
                <c:ptCount val="114"/>
                <c:pt idx="0">
                  <c:v>1990</c:v>
                </c:pt>
                <c:pt idx="1">
                  <c:v>1990</c:v>
                </c:pt>
                <c:pt idx="2">
                  <c:v>1990</c:v>
                </c:pt>
                <c:pt idx="3">
                  <c:v>1990</c:v>
                </c:pt>
                <c:pt idx="4">
                  <c:v>1991</c:v>
                </c:pt>
                <c:pt idx="5">
                  <c:v>1991</c:v>
                </c:pt>
                <c:pt idx="6">
                  <c:v>1991</c:v>
                </c:pt>
                <c:pt idx="7">
                  <c:v>1991</c:v>
                </c:pt>
                <c:pt idx="8">
                  <c:v>1992</c:v>
                </c:pt>
                <c:pt idx="9">
                  <c:v>1992</c:v>
                </c:pt>
                <c:pt idx="10">
                  <c:v>1992</c:v>
                </c:pt>
                <c:pt idx="11">
                  <c:v>1992</c:v>
                </c:pt>
                <c:pt idx="12">
                  <c:v>1993</c:v>
                </c:pt>
                <c:pt idx="13">
                  <c:v>1993</c:v>
                </c:pt>
                <c:pt idx="14">
                  <c:v>1993</c:v>
                </c:pt>
                <c:pt idx="15">
                  <c:v>1993</c:v>
                </c:pt>
                <c:pt idx="16">
                  <c:v>1994</c:v>
                </c:pt>
                <c:pt idx="17">
                  <c:v>1994</c:v>
                </c:pt>
                <c:pt idx="18">
                  <c:v>1994</c:v>
                </c:pt>
                <c:pt idx="19">
                  <c:v>1994</c:v>
                </c:pt>
                <c:pt idx="20">
                  <c:v>1995</c:v>
                </c:pt>
                <c:pt idx="21">
                  <c:v>1995</c:v>
                </c:pt>
                <c:pt idx="22">
                  <c:v>1995</c:v>
                </c:pt>
                <c:pt idx="23">
                  <c:v>1995</c:v>
                </c:pt>
                <c:pt idx="24">
                  <c:v>1996</c:v>
                </c:pt>
                <c:pt idx="25">
                  <c:v>1996</c:v>
                </c:pt>
                <c:pt idx="26">
                  <c:v>1996</c:v>
                </c:pt>
                <c:pt idx="27">
                  <c:v>1996</c:v>
                </c:pt>
                <c:pt idx="28">
                  <c:v>1997</c:v>
                </c:pt>
                <c:pt idx="29">
                  <c:v>1997</c:v>
                </c:pt>
                <c:pt idx="30">
                  <c:v>1997</c:v>
                </c:pt>
                <c:pt idx="31">
                  <c:v>1997</c:v>
                </c:pt>
                <c:pt idx="32">
                  <c:v>1998</c:v>
                </c:pt>
                <c:pt idx="33">
                  <c:v>1998</c:v>
                </c:pt>
                <c:pt idx="34">
                  <c:v>1998</c:v>
                </c:pt>
                <c:pt idx="35">
                  <c:v>1998</c:v>
                </c:pt>
                <c:pt idx="36">
                  <c:v>1999</c:v>
                </c:pt>
                <c:pt idx="37">
                  <c:v>1999</c:v>
                </c:pt>
                <c:pt idx="38">
                  <c:v>1999</c:v>
                </c:pt>
                <c:pt idx="39">
                  <c:v>1999</c:v>
                </c:pt>
                <c:pt idx="40">
                  <c:v>2000</c:v>
                </c:pt>
                <c:pt idx="41">
                  <c:v>2000</c:v>
                </c:pt>
                <c:pt idx="42">
                  <c:v>2000</c:v>
                </c:pt>
                <c:pt idx="43">
                  <c:v>2000</c:v>
                </c:pt>
                <c:pt idx="44">
                  <c:v>2001</c:v>
                </c:pt>
                <c:pt idx="45">
                  <c:v>2001</c:v>
                </c:pt>
                <c:pt idx="46">
                  <c:v>2001</c:v>
                </c:pt>
                <c:pt idx="47">
                  <c:v>2001</c:v>
                </c:pt>
                <c:pt idx="48">
                  <c:v>2002</c:v>
                </c:pt>
                <c:pt idx="49">
                  <c:v>2002</c:v>
                </c:pt>
                <c:pt idx="50">
                  <c:v>2002</c:v>
                </c:pt>
                <c:pt idx="51">
                  <c:v>2002</c:v>
                </c:pt>
                <c:pt idx="52">
                  <c:v>2003</c:v>
                </c:pt>
                <c:pt idx="53">
                  <c:v>2003</c:v>
                </c:pt>
                <c:pt idx="54">
                  <c:v>2003</c:v>
                </c:pt>
                <c:pt idx="55">
                  <c:v>2003</c:v>
                </c:pt>
                <c:pt idx="56">
                  <c:v>2004</c:v>
                </c:pt>
                <c:pt idx="57">
                  <c:v>2004</c:v>
                </c:pt>
                <c:pt idx="58">
                  <c:v>2004</c:v>
                </c:pt>
                <c:pt idx="59">
                  <c:v>2004</c:v>
                </c:pt>
                <c:pt idx="60">
                  <c:v>2005</c:v>
                </c:pt>
                <c:pt idx="61">
                  <c:v>2005</c:v>
                </c:pt>
                <c:pt idx="62">
                  <c:v>2005</c:v>
                </c:pt>
                <c:pt idx="63">
                  <c:v>2005</c:v>
                </c:pt>
                <c:pt idx="64">
                  <c:v>2006</c:v>
                </c:pt>
                <c:pt idx="65">
                  <c:v>2006</c:v>
                </c:pt>
                <c:pt idx="66">
                  <c:v>2006</c:v>
                </c:pt>
                <c:pt idx="67">
                  <c:v>2006</c:v>
                </c:pt>
                <c:pt idx="68">
                  <c:v>2007</c:v>
                </c:pt>
                <c:pt idx="69">
                  <c:v>2007</c:v>
                </c:pt>
                <c:pt idx="70">
                  <c:v>2007</c:v>
                </c:pt>
                <c:pt idx="71">
                  <c:v>2007</c:v>
                </c:pt>
                <c:pt idx="72">
                  <c:v>2008</c:v>
                </c:pt>
                <c:pt idx="73">
                  <c:v>2008</c:v>
                </c:pt>
                <c:pt idx="74">
                  <c:v>2008</c:v>
                </c:pt>
                <c:pt idx="75">
                  <c:v>2008</c:v>
                </c:pt>
                <c:pt idx="76">
                  <c:v>2009</c:v>
                </c:pt>
                <c:pt idx="77">
                  <c:v>2009</c:v>
                </c:pt>
                <c:pt idx="78">
                  <c:v>2009</c:v>
                </c:pt>
                <c:pt idx="79">
                  <c:v>2009</c:v>
                </c:pt>
                <c:pt idx="80">
                  <c:v>2010</c:v>
                </c:pt>
                <c:pt idx="81">
                  <c:v>2010</c:v>
                </c:pt>
                <c:pt idx="82">
                  <c:v>2010</c:v>
                </c:pt>
                <c:pt idx="83">
                  <c:v>2010</c:v>
                </c:pt>
                <c:pt idx="84">
                  <c:v>2011</c:v>
                </c:pt>
                <c:pt idx="85">
                  <c:v>2011</c:v>
                </c:pt>
                <c:pt idx="86">
                  <c:v>2011</c:v>
                </c:pt>
                <c:pt idx="87">
                  <c:v>2011</c:v>
                </c:pt>
                <c:pt idx="88">
                  <c:v>2012</c:v>
                </c:pt>
                <c:pt idx="89">
                  <c:v>2012</c:v>
                </c:pt>
                <c:pt idx="90">
                  <c:v>2012</c:v>
                </c:pt>
                <c:pt idx="91">
                  <c:v>2012</c:v>
                </c:pt>
                <c:pt idx="92">
                  <c:v>2013</c:v>
                </c:pt>
                <c:pt idx="93">
                  <c:v>2013</c:v>
                </c:pt>
                <c:pt idx="94">
                  <c:v>2013</c:v>
                </c:pt>
                <c:pt idx="95">
                  <c:v>2013</c:v>
                </c:pt>
                <c:pt idx="96">
                  <c:v>2014</c:v>
                </c:pt>
                <c:pt idx="97">
                  <c:v>2014</c:v>
                </c:pt>
                <c:pt idx="98">
                  <c:v>2014</c:v>
                </c:pt>
                <c:pt idx="99">
                  <c:v>2014</c:v>
                </c:pt>
                <c:pt idx="100">
                  <c:v>2015</c:v>
                </c:pt>
                <c:pt idx="101">
                  <c:v>2015</c:v>
                </c:pt>
                <c:pt idx="102">
                  <c:v>2015</c:v>
                </c:pt>
                <c:pt idx="103">
                  <c:v>2015</c:v>
                </c:pt>
                <c:pt idx="104">
                  <c:v>2016</c:v>
                </c:pt>
                <c:pt idx="105">
                  <c:v>2016</c:v>
                </c:pt>
                <c:pt idx="106">
                  <c:v>2016</c:v>
                </c:pt>
                <c:pt idx="107">
                  <c:v>2016</c:v>
                </c:pt>
                <c:pt idx="108">
                  <c:v>2017</c:v>
                </c:pt>
                <c:pt idx="109">
                  <c:v>2017</c:v>
                </c:pt>
                <c:pt idx="110">
                  <c:v>2017</c:v>
                </c:pt>
                <c:pt idx="111">
                  <c:v>2017</c:v>
                </c:pt>
                <c:pt idx="112">
                  <c:v>2018</c:v>
                </c:pt>
                <c:pt idx="113">
                  <c:v>2018</c:v>
                </c:pt>
              </c:numCache>
            </c:numRef>
          </c:cat>
          <c:val>
            <c:numRef>
              <c:f>Sheet1!$B$2:$B$115</c:f>
              <c:numCache>
                <c:formatCode>General</c:formatCode>
                <c:ptCount val="114"/>
                <c:pt idx="0">
                  <c:v>5.9917698115375818E-2</c:v>
                </c:pt>
                <c:pt idx="1">
                  <c:v>5.2361676537895509E-2</c:v>
                </c:pt>
                <c:pt idx="2">
                  <c:v>5.6833127041069242E-2</c:v>
                </c:pt>
                <c:pt idx="3">
                  <c:v>4.7718024678154621E-2</c:v>
                </c:pt>
                <c:pt idx="4">
                  <c:v>4.500920902023782E-2</c:v>
                </c:pt>
                <c:pt idx="5">
                  <c:v>3.6658733359817765E-2</c:v>
                </c:pt>
                <c:pt idx="6">
                  <c:v>2.7540431183461816E-2</c:v>
                </c:pt>
                <c:pt idx="7">
                  <c:v>2.1779158615094447E-2</c:v>
                </c:pt>
                <c:pt idx="8">
                  <c:v>2.5683234769371094E-2</c:v>
                </c:pt>
                <c:pt idx="9">
                  <c:v>3.1957300535601592E-2</c:v>
                </c:pt>
                <c:pt idx="10">
                  <c:v>4.3442545213230238E-2</c:v>
                </c:pt>
                <c:pt idx="11">
                  <c:v>4.8989755140831495E-2</c:v>
                </c:pt>
                <c:pt idx="12">
                  <c:v>4.147715927495077E-2</c:v>
                </c:pt>
                <c:pt idx="13">
                  <c:v>5.4674932392084249E-2</c:v>
                </c:pt>
                <c:pt idx="14">
                  <c:v>4.5621751662206368E-2</c:v>
                </c:pt>
                <c:pt idx="15">
                  <c:v>5.1730427845370248E-2</c:v>
                </c:pt>
                <c:pt idx="16">
                  <c:v>5.1549776872252998E-2</c:v>
                </c:pt>
                <c:pt idx="17">
                  <c:v>4.3912255226528155E-2</c:v>
                </c:pt>
                <c:pt idx="18">
                  <c:v>3.9431307859794901E-2</c:v>
                </c:pt>
                <c:pt idx="19">
                  <c:v>4.6404784865645546E-2</c:v>
                </c:pt>
                <c:pt idx="20">
                  <c:v>5.9581692731965973E-2</c:v>
                </c:pt>
                <c:pt idx="21">
                  <c:v>6.1538813919990089E-2</c:v>
                </c:pt>
                <c:pt idx="22">
                  <c:v>7.2797549729649566E-2</c:v>
                </c:pt>
                <c:pt idx="23">
                  <c:v>6.5364984064030282E-2</c:v>
                </c:pt>
                <c:pt idx="24">
                  <c:v>4.7210883260137816E-2</c:v>
                </c:pt>
                <c:pt idx="25">
                  <c:v>3.0830307160294945E-2</c:v>
                </c:pt>
                <c:pt idx="26">
                  <c:v>1.9712843679587359E-2</c:v>
                </c:pt>
                <c:pt idx="27">
                  <c:v>2.0853377877172487E-2</c:v>
                </c:pt>
                <c:pt idx="28">
                  <c:v>3.6520192071958245E-2</c:v>
                </c:pt>
                <c:pt idx="29">
                  <c:v>3.4879614529891093E-2</c:v>
                </c:pt>
                <c:pt idx="30">
                  <c:v>2.7032662444727455E-2</c:v>
                </c:pt>
                <c:pt idx="31">
                  <c:v>4.0146735668962298E-2</c:v>
                </c:pt>
                <c:pt idx="32">
                  <c:v>2.6091596585410548E-2</c:v>
                </c:pt>
                <c:pt idx="33">
                  <c:v>3.698217936776188E-2</c:v>
                </c:pt>
                <c:pt idx="34">
                  <c:v>4.9896366425221474E-2</c:v>
                </c:pt>
                <c:pt idx="35">
                  <c:v>3.6003788604655744E-2</c:v>
                </c:pt>
                <c:pt idx="36">
                  <c:v>4.5097126283595593E-2</c:v>
                </c:pt>
                <c:pt idx="37">
                  <c:v>3.6798564542739935E-2</c:v>
                </c:pt>
                <c:pt idx="38">
                  <c:v>4.4611091533709769E-2</c:v>
                </c:pt>
                <c:pt idx="39">
                  <c:v>3.5853745967624924E-2</c:v>
                </c:pt>
                <c:pt idx="40">
                  <c:v>3.1423259275381324E-2</c:v>
                </c:pt>
                <c:pt idx="41">
                  <c:v>3.6539581430071022E-2</c:v>
                </c:pt>
                <c:pt idx="42">
                  <c:v>3.3380310812407867E-2</c:v>
                </c:pt>
                <c:pt idx="43">
                  <c:v>2.5274850466097967E-2</c:v>
                </c:pt>
                <c:pt idx="44">
                  <c:v>2.5426806825921501E-2</c:v>
                </c:pt>
                <c:pt idx="45">
                  <c:v>2.6380032958513353E-2</c:v>
                </c:pt>
                <c:pt idx="46">
                  <c:v>1.9110706399815894E-2</c:v>
                </c:pt>
                <c:pt idx="47">
                  <c:v>2.0271129170763205E-2</c:v>
                </c:pt>
                <c:pt idx="48">
                  <c:v>1.5998392525913247E-2</c:v>
                </c:pt>
                <c:pt idx="49">
                  <c:v>1.8436427545002038E-2</c:v>
                </c:pt>
                <c:pt idx="50">
                  <c:v>2.606740159336382E-2</c:v>
                </c:pt>
                <c:pt idx="51">
                  <c:v>3.626041320032472E-2</c:v>
                </c:pt>
                <c:pt idx="52">
                  <c:v>4.2156001241454376E-2</c:v>
                </c:pt>
                <c:pt idx="53">
                  <c:v>2.8898448506964495E-2</c:v>
                </c:pt>
                <c:pt idx="54">
                  <c:v>1.6817871601376128E-2</c:v>
                </c:pt>
                <c:pt idx="55">
                  <c:v>1.0596016145792118E-2</c:v>
                </c:pt>
                <c:pt idx="56">
                  <c:v>8.2827309548967852E-3</c:v>
                </c:pt>
                <c:pt idx="57">
                  <c:v>1.1032497294378945E-2</c:v>
                </c:pt>
                <c:pt idx="58">
                  <c:v>2.0486138166705418E-2</c:v>
                </c:pt>
                <c:pt idx="59">
                  <c:v>2.6626948738912276E-2</c:v>
                </c:pt>
                <c:pt idx="60">
                  <c:v>3.546057333840702E-2</c:v>
                </c:pt>
                <c:pt idx="61">
                  <c:v>3.972459142502005E-2</c:v>
                </c:pt>
                <c:pt idx="62">
                  <c:v>3.6059152690681433E-2</c:v>
                </c:pt>
                <c:pt idx="63">
                  <c:v>2.0826732496821904E-2</c:v>
                </c:pt>
                <c:pt idx="64">
                  <c:v>1.8905166570854223E-2</c:v>
                </c:pt>
                <c:pt idx="65">
                  <c:v>1.9366956796338701E-2</c:v>
                </c:pt>
                <c:pt idx="66">
                  <c:v>2.0661115037137925E-2</c:v>
                </c:pt>
                <c:pt idx="67">
                  <c:v>2.9253095423799572E-2</c:v>
                </c:pt>
                <c:pt idx="68">
                  <c:v>2.3825312329894172E-2</c:v>
                </c:pt>
                <c:pt idx="69">
                  <c:v>3.1711398438557824E-2</c:v>
                </c:pt>
                <c:pt idx="70">
                  <c:v>3.1943319020133323E-2</c:v>
                </c:pt>
                <c:pt idx="71">
                  <c:v>3.477139696076869E-2</c:v>
                </c:pt>
                <c:pt idx="72">
                  <c:v>3.5139807818184828E-2</c:v>
                </c:pt>
                <c:pt idx="73">
                  <c:v>1.9127108715788762E-2</c:v>
                </c:pt>
                <c:pt idx="74">
                  <c:v>1.5892674739919135E-2</c:v>
                </c:pt>
                <c:pt idx="75">
                  <c:v>1.1186971847448069E-2</c:v>
                </c:pt>
                <c:pt idx="76">
                  <c:v>1.3610406147768435E-2</c:v>
                </c:pt>
                <c:pt idx="77">
                  <c:v>1.3919191458919563E-2</c:v>
                </c:pt>
                <c:pt idx="78">
                  <c:v>6.5672333966249833E-3</c:v>
                </c:pt>
                <c:pt idx="79">
                  <c:v>1.1511218866411205E-2</c:v>
                </c:pt>
                <c:pt idx="80">
                  <c:v>8.534369980817566E-3</c:v>
                </c:pt>
                <c:pt idx="81">
                  <c:v>1.4810907286093355E-2</c:v>
                </c:pt>
                <c:pt idx="82">
                  <c:v>2.5466451393271888E-2</c:v>
                </c:pt>
                <c:pt idx="83">
                  <c:v>2.0421721461742041E-2</c:v>
                </c:pt>
                <c:pt idx="84">
                  <c:v>1.2460473700401566E-2</c:v>
                </c:pt>
                <c:pt idx="85">
                  <c:v>5.386817428845345E-3</c:v>
                </c:pt>
                <c:pt idx="86">
                  <c:v>-5.5173346975130148E-3</c:v>
                </c:pt>
                <c:pt idx="87">
                  <c:v>-3.2052094355694278E-3</c:v>
                </c:pt>
                <c:pt idx="88">
                  <c:v>-2.3537970319541471E-3</c:v>
                </c:pt>
                <c:pt idx="89">
                  <c:v>9.2584781299902752E-4</c:v>
                </c:pt>
                <c:pt idx="90">
                  <c:v>4.1004269942311712E-3</c:v>
                </c:pt>
                <c:pt idx="91">
                  <c:v>-2.7233759585370463E-3</c:v>
                </c:pt>
                <c:pt idx="92">
                  <c:v>8.7407135679537368E-3</c:v>
                </c:pt>
                <c:pt idx="93">
                  <c:v>5.5898528323252237E-3</c:v>
                </c:pt>
                <c:pt idx="94">
                  <c:v>1.2433995268719262E-2</c:v>
                </c:pt>
                <c:pt idx="95">
                  <c:v>5.5778177196189067E-3</c:v>
                </c:pt>
                <c:pt idx="96">
                  <c:v>3.5254627423800993E-3</c:v>
                </c:pt>
                <c:pt idx="97">
                  <c:v>6.2699216923154024E-3</c:v>
                </c:pt>
                <c:pt idx="98">
                  <c:v>1.5538585585038E-4</c:v>
                </c:pt>
                <c:pt idx="99">
                  <c:v>1.8817374557770763E-3</c:v>
                </c:pt>
                <c:pt idx="100">
                  <c:v>1.0085122468305388E-2</c:v>
                </c:pt>
                <c:pt idx="101">
                  <c:v>7.0724686070286116E-3</c:v>
                </c:pt>
                <c:pt idx="102">
                  <c:v>1.4301294170791623E-2</c:v>
                </c:pt>
                <c:pt idx="103">
                  <c:v>2.7411783072855571E-2</c:v>
                </c:pt>
                <c:pt idx="104">
                  <c:v>1.6429694768113734E-2</c:v>
                </c:pt>
                <c:pt idx="105">
                  <c:v>1.3960128254110592E-2</c:v>
                </c:pt>
                <c:pt idx="106">
                  <c:v>6.4655978978582322E-3</c:v>
                </c:pt>
                <c:pt idx="107">
                  <c:v>2.4365508659649517E-3</c:v>
                </c:pt>
                <c:pt idx="108">
                  <c:v>7.086978754401365E-3</c:v>
                </c:pt>
                <c:pt idx="109">
                  <c:v>1.270802849037285E-2</c:v>
                </c:pt>
                <c:pt idx="110">
                  <c:v>1.1192327035123921E-2</c:v>
                </c:pt>
                <c:pt idx="111">
                  <c:v>1.8412694149415949E-2</c:v>
                </c:pt>
                <c:pt idx="112">
                  <c:v>1.6123488067202318E-2</c:v>
                </c:pt>
                <c:pt idx="113">
                  <c:v>1.0228373110665732E-2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1915264"/>
        <c:axId val="331917184"/>
      </c:line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0"/>
        <c:lblAlgn val="ctr"/>
        <c:lblOffset val="100"/>
        <c:tickLblSkip val="16"/>
        <c:noMultiLvlLbl val="0"/>
      </c:catAx>
      <c:valAx>
        <c:axId val="331917184"/>
        <c:scaling>
          <c:orientation val="minMax"/>
          <c:max val="0.1"/>
          <c:min val="-0.1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FT cont</c:v>
                </c:pt>
              </c:strCache>
            </c:strRef>
          </c:tx>
          <c:spPr>
            <a:solidFill>
              <a:srgbClr val="D4582A">
                <a:alpha val="89804"/>
              </a:srgbClr>
            </a:solidFill>
            <a:ln w="9525">
              <a:noFill/>
            </a:ln>
          </c:spPr>
          <c:invertIfNegative val="0"/>
          <c:cat>
            <c:numRef>
              <c:f>Sheet1!$A$2:$A$115</c:f>
              <c:numCache>
                <c:formatCode>General</c:formatCode>
                <c:ptCount val="114"/>
                <c:pt idx="0">
                  <c:v>1990</c:v>
                </c:pt>
                <c:pt idx="1">
                  <c:v>1990</c:v>
                </c:pt>
                <c:pt idx="2">
                  <c:v>1990</c:v>
                </c:pt>
                <c:pt idx="3">
                  <c:v>1990</c:v>
                </c:pt>
                <c:pt idx="4">
                  <c:v>1991</c:v>
                </c:pt>
                <c:pt idx="5">
                  <c:v>1991</c:v>
                </c:pt>
                <c:pt idx="6">
                  <c:v>1991</c:v>
                </c:pt>
                <c:pt idx="7">
                  <c:v>1991</c:v>
                </c:pt>
                <c:pt idx="8">
                  <c:v>1992</c:v>
                </c:pt>
                <c:pt idx="9">
                  <c:v>1992</c:v>
                </c:pt>
                <c:pt idx="10">
                  <c:v>1992</c:v>
                </c:pt>
                <c:pt idx="11">
                  <c:v>1992</c:v>
                </c:pt>
                <c:pt idx="12">
                  <c:v>1993</c:v>
                </c:pt>
                <c:pt idx="13">
                  <c:v>1993</c:v>
                </c:pt>
                <c:pt idx="14">
                  <c:v>1993</c:v>
                </c:pt>
                <c:pt idx="15">
                  <c:v>1993</c:v>
                </c:pt>
                <c:pt idx="16">
                  <c:v>1994</c:v>
                </c:pt>
                <c:pt idx="17">
                  <c:v>1994</c:v>
                </c:pt>
                <c:pt idx="18">
                  <c:v>1994</c:v>
                </c:pt>
                <c:pt idx="19">
                  <c:v>1994</c:v>
                </c:pt>
                <c:pt idx="20">
                  <c:v>1995</c:v>
                </c:pt>
                <c:pt idx="21">
                  <c:v>1995</c:v>
                </c:pt>
                <c:pt idx="22">
                  <c:v>1995</c:v>
                </c:pt>
                <c:pt idx="23">
                  <c:v>1995</c:v>
                </c:pt>
                <c:pt idx="24">
                  <c:v>1996</c:v>
                </c:pt>
                <c:pt idx="25">
                  <c:v>1996</c:v>
                </c:pt>
                <c:pt idx="26">
                  <c:v>1996</c:v>
                </c:pt>
                <c:pt idx="27">
                  <c:v>1996</c:v>
                </c:pt>
                <c:pt idx="28">
                  <c:v>1997</c:v>
                </c:pt>
                <c:pt idx="29">
                  <c:v>1997</c:v>
                </c:pt>
                <c:pt idx="30">
                  <c:v>1997</c:v>
                </c:pt>
                <c:pt idx="31">
                  <c:v>1997</c:v>
                </c:pt>
                <c:pt idx="32">
                  <c:v>1998</c:v>
                </c:pt>
                <c:pt idx="33">
                  <c:v>1998</c:v>
                </c:pt>
                <c:pt idx="34">
                  <c:v>1998</c:v>
                </c:pt>
                <c:pt idx="35">
                  <c:v>1998</c:v>
                </c:pt>
                <c:pt idx="36">
                  <c:v>1999</c:v>
                </c:pt>
                <c:pt idx="37">
                  <c:v>1999</c:v>
                </c:pt>
                <c:pt idx="38">
                  <c:v>1999</c:v>
                </c:pt>
                <c:pt idx="39">
                  <c:v>1999</c:v>
                </c:pt>
                <c:pt idx="40">
                  <c:v>2000</c:v>
                </c:pt>
                <c:pt idx="41">
                  <c:v>2000</c:v>
                </c:pt>
                <c:pt idx="42">
                  <c:v>2000</c:v>
                </c:pt>
                <c:pt idx="43">
                  <c:v>2000</c:v>
                </c:pt>
                <c:pt idx="44">
                  <c:v>2001</c:v>
                </c:pt>
                <c:pt idx="45">
                  <c:v>2001</c:v>
                </c:pt>
                <c:pt idx="46">
                  <c:v>2001</c:v>
                </c:pt>
                <c:pt idx="47">
                  <c:v>2001</c:v>
                </c:pt>
                <c:pt idx="48">
                  <c:v>2002</c:v>
                </c:pt>
                <c:pt idx="49">
                  <c:v>2002</c:v>
                </c:pt>
                <c:pt idx="50">
                  <c:v>2002</c:v>
                </c:pt>
                <c:pt idx="51">
                  <c:v>2002</c:v>
                </c:pt>
                <c:pt idx="52">
                  <c:v>2003</c:v>
                </c:pt>
                <c:pt idx="53">
                  <c:v>2003</c:v>
                </c:pt>
                <c:pt idx="54">
                  <c:v>2003</c:v>
                </c:pt>
                <c:pt idx="55">
                  <c:v>2003</c:v>
                </c:pt>
                <c:pt idx="56">
                  <c:v>2004</c:v>
                </c:pt>
                <c:pt idx="57">
                  <c:v>2004</c:v>
                </c:pt>
                <c:pt idx="58">
                  <c:v>2004</c:v>
                </c:pt>
                <c:pt idx="59">
                  <c:v>2004</c:v>
                </c:pt>
                <c:pt idx="60">
                  <c:v>2005</c:v>
                </c:pt>
                <c:pt idx="61">
                  <c:v>2005</c:v>
                </c:pt>
                <c:pt idx="62">
                  <c:v>2005</c:v>
                </c:pt>
                <c:pt idx="63">
                  <c:v>2005</c:v>
                </c:pt>
                <c:pt idx="64">
                  <c:v>2006</c:v>
                </c:pt>
                <c:pt idx="65">
                  <c:v>2006</c:v>
                </c:pt>
                <c:pt idx="66">
                  <c:v>2006</c:v>
                </c:pt>
                <c:pt idx="67">
                  <c:v>2006</c:v>
                </c:pt>
                <c:pt idx="68">
                  <c:v>2007</c:v>
                </c:pt>
                <c:pt idx="69">
                  <c:v>2007</c:v>
                </c:pt>
                <c:pt idx="70">
                  <c:v>2007</c:v>
                </c:pt>
                <c:pt idx="71">
                  <c:v>2007</c:v>
                </c:pt>
                <c:pt idx="72">
                  <c:v>2008</c:v>
                </c:pt>
                <c:pt idx="73">
                  <c:v>2008</c:v>
                </c:pt>
                <c:pt idx="74">
                  <c:v>2008</c:v>
                </c:pt>
                <c:pt idx="75">
                  <c:v>2008</c:v>
                </c:pt>
                <c:pt idx="76">
                  <c:v>2009</c:v>
                </c:pt>
                <c:pt idx="77">
                  <c:v>2009</c:v>
                </c:pt>
                <c:pt idx="78">
                  <c:v>2009</c:v>
                </c:pt>
                <c:pt idx="79">
                  <c:v>2009</c:v>
                </c:pt>
                <c:pt idx="80">
                  <c:v>2010</c:v>
                </c:pt>
                <c:pt idx="81">
                  <c:v>2010</c:v>
                </c:pt>
                <c:pt idx="82">
                  <c:v>2010</c:v>
                </c:pt>
                <c:pt idx="83">
                  <c:v>2010</c:v>
                </c:pt>
                <c:pt idx="84">
                  <c:v>2011</c:v>
                </c:pt>
                <c:pt idx="85">
                  <c:v>2011</c:v>
                </c:pt>
                <c:pt idx="86">
                  <c:v>2011</c:v>
                </c:pt>
                <c:pt idx="87">
                  <c:v>2011</c:v>
                </c:pt>
                <c:pt idx="88">
                  <c:v>2012</c:v>
                </c:pt>
                <c:pt idx="89">
                  <c:v>2012</c:v>
                </c:pt>
                <c:pt idx="90">
                  <c:v>2012</c:v>
                </c:pt>
                <c:pt idx="91">
                  <c:v>2012</c:v>
                </c:pt>
                <c:pt idx="92">
                  <c:v>2013</c:v>
                </c:pt>
                <c:pt idx="93">
                  <c:v>2013</c:v>
                </c:pt>
                <c:pt idx="94">
                  <c:v>2013</c:v>
                </c:pt>
                <c:pt idx="95">
                  <c:v>2013</c:v>
                </c:pt>
                <c:pt idx="96">
                  <c:v>2014</c:v>
                </c:pt>
                <c:pt idx="97">
                  <c:v>2014</c:v>
                </c:pt>
                <c:pt idx="98">
                  <c:v>2014</c:v>
                </c:pt>
                <c:pt idx="99">
                  <c:v>2014</c:v>
                </c:pt>
                <c:pt idx="100">
                  <c:v>2015</c:v>
                </c:pt>
                <c:pt idx="101">
                  <c:v>2015</c:v>
                </c:pt>
                <c:pt idx="102">
                  <c:v>2015</c:v>
                </c:pt>
                <c:pt idx="103">
                  <c:v>2015</c:v>
                </c:pt>
                <c:pt idx="104">
                  <c:v>2016</c:v>
                </c:pt>
                <c:pt idx="105">
                  <c:v>2016</c:v>
                </c:pt>
                <c:pt idx="106">
                  <c:v>2016</c:v>
                </c:pt>
                <c:pt idx="107">
                  <c:v>2016</c:v>
                </c:pt>
                <c:pt idx="108">
                  <c:v>2017</c:v>
                </c:pt>
                <c:pt idx="109">
                  <c:v>2017</c:v>
                </c:pt>
                <c:pt idx="110">
                  <c:v>2017</c:v>
                </c:pt>
                <c:pt idx="111">
                  <c:v>2017</c:v>
                </c:pt>
                <c:pt idx="112">
                  <c:v>2018</c:v>
                </c:pt>
                <c:pt idx="113">
                  <c:v>2018</c:v>
                </c:pt>
              </c:numCache>
            </c:numRef>
          </c:cat>
          <c:val>
            <c:numRef>
              <c:f>Sheet1!$C$2:$C$115</c:f>
              <c:numCache>
                <c:formatCode>General</c:formatCode>
                <c:ptCount val="114"/>
                <c:pt idx="0">
                  <c:v>-1.1009495702699173E-2</c:v>
                </c:pt>
                <c:pt idx="1">
                  <c:v>-1.6436992419865577E-2</c:v>
                </c:pt>
                <c:pt idx="2">
                  <c:v>1.9381078761218813E-2</c:v>
                </c:pt>
                <c:pt idx="3">
                  <c:v>3.4153388605739854E-2</c:v>
                </c:pt>
                <c:pt idx="4">
                  <c:v>2.4321418893207051E-2</c:v>
                </c:pt>
                <c:pt idx="5">
                  <c:v>-2.0019081097331679E-2</c:v>
                </c:pt>
                <c:pt idx="6">
                  <c:v>-6.7819087134215417E-2</c:v>
                </c:pt>
                <c:pt idx="7">
                  <c:v>-8.0301037274255055E-2</c:v>
                </c:pt>
                <c:pt idx="8">
                  <c:v>-5.5516511629270869E-2</c:v>
                </c:pt>
                <c:pt idx="9">
                  <c:v>-3.9729642580077759E-2</c:v>
                </c:pt>
                <c:pt idx="10">
                  <c:v>-1.8048220418817498E-2</c:v>
                </c:pt>
                <c:pt idx="11">
                  <c:v>-3.5539244072550602E-2</c:v>
                </c:pt>
                <c:pt idx="12">
                  <c:v>-3.2964625400515944E-2</c:v>
                </c:pt>
                <c:pt idx="13">
                  <c:v>-1.0871881483719272E-3</c:v>
                </c:pt>
                <c:pt idx="14">
                  <c:v>-1.0412957753665401E-2</c:v>
                </c:pt>
                <c:pt idx="15">
                  <c:v>2.0896035238445663E-2</c:v>
                </c:pt>
                <c:pt idx="16">
                  <c:v>2.8472479881262541E-2</c:v>
                </c:pt>
                <c:pt idx="17">
                  <c:v>4.4132518777793513E-2</c:v>
                </c:pt>
                <c:pt idx="18">
                  <c:v>4.1127595695732301E-2</c:v>
                </c:pt>
                <c:pt idx="19">
                  <c:v>3.2734064522558969E-2</c:v>
                </c:pt>
                <c:pt idx="20">
                  <c:v>3.2942744124839649E-2</c:v>
                </c:pt>
                <c:pt idx="21">
                  <c:v>9.5717558541592394E-3</c:v>
                </c:pt>
                <c:pt idx="22">
                  <c:v>3.8683271010565741E-2</c:v>
                </c:pt>
                <c:pt idx="23">
                  <c:v>3.9155290141986432E-2</c:v>
                </c:pt>
                <c:pt idx="24">
                  <c:v>2.860045371754415E-2</c:v>
                </c:pt>
                <c:pt idx="25">
                  <c:v>3.2783071411926476E-2</c:v>
                </c:pt>
                <c:pt idx="26">
                  <c:v>2.0135444863350241E-2</c:v>
                </c:pt>
                <c:pt idx="27">
                  <c:v>8.3025167170729611E-3</c:v>
                </c:pt>
                <c:pt idx="28">
                  <c:v>8.7581163052729248E-3</c:v>
                </c:pt>
                <c:pt idx="29">
                  <c:v>8.7125705638628932E-3</c:v>
                </c:pt>
                <c:pt idx="30">
                  <c:v>2.010232872479667E-2</c:v>
                </c:pt>
                <c:pt idx="31">
                  <c:v>4.6567407348317991E-2</c:v>
                </c:pt>
                <c:pt idx="32">
                  <c:v>1.3134850327301297E-2</c:v>
                </c:pt>
                <c:pt idx="33">
                  <c:v>3.0219502517704513E-2</c:v>
                </c:pt>
                <c:pt idx="34">
                  <c:v>4.2743055304029234E-2</c:v>
                </c:pt>
                <c:pt idx="35">
                  <c:v>1.9814817278230142E-2</c:v>
                </c:pt>
                <c:pt idx="36">
                  <c:v>4.0083582544219204E-2</c:v>
                </c:pt>
                <c:pt idx="37">
                  <c:v>2.4484186935398219E-2</c:v>
                </c:pt>
                <c:pt idx="38">
                  <c:v>3.2077923645808422E-2</c:v>
                </c:pt>
                <c:pt idx="39">
                  <c:v>5.6881271415295698E-2</c:v>
                </c:pt>
                <c:pt idx="40">
                  <c:v>7.1967159342490511E-2</c:v>
                </c:pt>
                <c:pt idx="41">
                  <c:v>6.2403866189329152E-2</c:v>
                </c:pt>
                <c:pt idx="42">
                  <c:v>5.4133829452625189E-2</c:v>
                </c:pt>
                <c:pt idx="43">
                  <c:v>1.6944094215538708E-2</c:v>
                </c:pt>
                <c:pt idx="44">
                  <c:v>3.488387138292056E-2</c:v>
                </c:pt>
                <c:pt idx="45">
                  <c:v>2.4783583071004402E-2</c:v>
                </c:pt>
                <c:pt idx="46">
                  <c:v>2.0578819679402368E-3</c:v>
                </c:pt>
                <c:pt idx="47">
                  <c:v>4.1465981623826573E-2</c:v>
                </c:pt>
                <c:pt idx="48">
                  <c:v>4.6048334065513175E-2</c:v>
                </c:pt>
                <c:pt idx="49">
                  <c:v>7.1457512810587306E-2</c:v>
                </c:pt>
                <c:pt idx="50">
                  <c:v>7.9472290707254825E-2</c:v>
                </c:pt>
                <c:pt idx="51">
                  <c:v>5.8538739627705408E-2</c:v>
                </c:pt>
                <c:pt idx="52">
                  <c:v>6.2947730477374564E-2</c:v>
                </c:pt>
                <c:pt idx="53">
                  <c:v>5.4188975253855728E-2</c:v>
                </c:pt>
                <c:pt idx="54">
                  <c:v>5.6101918233213255E-2</c:v>
                </c:pt>
                <c:pt idx="55">
                  <c:v>7.2846192979899679E-2</c:v>
                </c:pt>
                <c:pt idx="56">
                  <c:v>5.7009519021609154E-2</c:v>
                </c:pt>
                <c:pt idx="57">
                  <c:v>6.3609697374223922E-2</c:v>
                </c:pt>
                <c:pt idx="58">
                  <c:v>5.0864060632325014E-2</c:v>
                </c:pt>
                <c:pt idx="59">
                  <c:v>3.8835561264785504E-2</c:v>
                </c:pt>
                <c:pt idx="60">
                  <c:v>3.4914915949397843E-2</c:v>
                </c:pt>
                <c:pt idx="61">
                  <c:v>4.0302686542395584E-2</c:v>
                </c:pt>
                <c:pt idx="62">
                  <c:v>6.3589590811687691E-2</c:v>
                </c:pt>
                <c:pt idx="63">
                  <c:v>6.0887569341547682E-2</c:v>
                </c:pt>
                <c:pt idx="64">
                  <c:v>5.6164662054792716E-2</c:v>
                </c:pt>
                <c:pt idx="65">
                  <c:v>4.5574081991784449E-2</c:v>
                </c:pt>
                <c:pt idx="66">
                  <c:v>4.440389094015465E-2</c:v>
                </c:pt>
                <c:pt idx="67">
                  <c:v>3.5349049595165195E-2</c:v>
                </c:pt>
                <c:pt idx="68">
                  <c:v>4.0815167466404678E-2</c:v>
                </c:pt>
                <c:pt idx="69">
                  <c:v>4.8947396235979337E-2</c:v>
                </c:pt>
                <c:pt idx="70">
                  <c:v>3.7246354972869385E-2</c:v>
                </c:pt>
                <c:pt idx="71">
                  <c:v>3.3116581574552252E-2</c:v>
                </c:pt>
                <c:pt idx="72">
                  <c:v>2.1284563187305965E-2</c:v>
                </c:pt>
                <c:pt idx="73">
                  <c:v>1.3001282745935807E-2</c:v>
                </c:pt>
                <c:pt idx="74">
                  <c:v>3.8728025118728929E-2</c:v>
                </c:pt>
                <c:pt idx="75">
                  <c:v>3.6617415014743568E-2</c:v>
                </c:pt>
                <c:pt idx="76">
                  <c:v>5.7444057889802232E-2</c:v>
                </c:pt>
                <c:pt idx="77">
                  <c:v>4.4783369604567705E-2</c:v>
                </c:pt>
                <c:pt idx="78">
                  <c:v>1.9402591133014169E-2</c:v>
                </c:pt>
                <c:pt idx="79">
                  <c:v>2.9674755930836912E-2</c:v>
                </c:pt>
                <c:pt idx="80">
                  <c:v>1.3316626703848573E-2</c:v>
                </c:pt>
                <c:pt idx="81">
                  <c:v>2.1993948366973236E-2</c:v>
                </c:pt>
                <c:pt idx="82">
                  <c:v>2.4633758887676698E-2</c:v>
                </c:pt>
                <c:pt idx="83">
                  <c:v>4.0603713437724703E-2</c:v>
                </c:pt>
                <c:pt idx="84">
                  <c:v>4.282739238248294E-2</c:v>
                </c:pt>
                <c:pt idx="85">
                  <c:v>3.3765659000270433E-2</c:v>
                </c:pt>
                <c:pt idx="86">
                  <c:v>2.9610825813763533E-2</c:v>
                </c:pt>
                <c:pt idx="87">
                  <c:v>-1.978086567375545E-3</c:v>
                </c:pt>
                <c:pt idx="88">
                  <c:v>-1.3846772414242388E-3</c:v>
                </c:pt>
                <c:pt idx="89">
                  <c:v>1.6957896561944692E-2</c:v>
                </c:pt>
                <c:pt idx="90">
                  <c:v>1.9646806780344618E-2</c:v>
                </c:pt>
                <c:pt idx="91">
                  <c:v>2.9196607406251768E-2</c:v>
                </c:pt>
                <c:pt idx="92">
                  <c:v>2.3744301810886225E-2</c:v>
                </c:pt>
                <c:pt idx="93">
                  <c:v>7.5670524435573604E-3</c:v>
                </c:pt>
                <c:pt idx="94">
                  <c:v>5.067980528948671E-3</c:v>
                </c:pt>
                <c:pt idx="95">
                  <c:v>-2.1725553020818262E-3</c:v>
                </c:pt>
                <c:pt idx="96">
                  <c:v>6.2490133646566646E-3</c:v>
                </c:pt>
                <c:pt idx="97">
                  <c:v>6.8301562563583005E-3</c:v>
                </c:pt>
                <c:pt idx="98">
                  <c:v>1.4602878895003557E-2</c:v>
                </c:pt>
                <c:pt idx="99">
                  <c:v>1.6728551884521584E-3</c:v>
                </c:pt>
                <c:pt idx="100">
                  <c:v>9.1961058612307356E-3</c:v>
                </c:pt>
                <c:pt idx="101">
                  <c:v>1.947526309976521E-2</c:v>
                </c:pt>
                <c:pt idx="102">
                  <c:v>4.7891686691223467E-4</c:v>
                </c:pt>
                <c:pt idx="103">
                  <c:v>3.9711106841079216E-2</c:v>
                </c:pt>
                <c:pt idx="104">
                  <c:v>2.9418468123774209E-2</c:v>
                </c:pt>
                <c:pt idx="105">
                  <c:v>1.2182793474043592E-2</c:v>
                </c:pt>
                <c:pt idx="106">
                  <c:v>1.4513960024455118E-2</c:v>
                </c:pt>
                <c:pt idx="107">
                  <c:v>-2.9725897137350948E-3</c:v>
                </c:pt>
                <c:pt idx="108">
                  <c:v>3.9003498999481542E-3</c:v>
                </c:pt>
                <c:pt idx="109">
                  <c:v>2.8232490112826719E-2</c:v>
                </c:pt>
                <c:pt idx="110">
                  <c:v>4.4207137221967903E-2</c:v>
                </c:pt>
                <c:pt idx="111">
                  <c:v>5.2100189772309305E-2</c:v>
                </c:pt>
                <c:pt idx="112">
                  <c:v>3.190922585146027E-2</c:v>
                </c:pt>
                <c:pt idx="113">
                  <c:v>7.1548649078367384E-3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PT cont</c:v>
                </c:pt>
              </c:strCache>
            </c:strRef>
          </c:tx>
          <c:spPr>
            <a:solidFill>
              <a:srgbClr val="FFC35A">
                <a:alpha val="89804"/>
              </a:srgbClr>
            </a:solidFill>
            <a:ln w="9525">
              <a:noFill/>
            </a:ln>
          </c:spPr>
          <c:invertIfNegative val="0"/>
          <c:cat>
            <c:numRef>
              <c:f>Sheet1!$A$2:$A$115</c:f>
              <c:numCache>
                <c:formatCode>General</c:formatCode>
                <c:ptCount val="114"/>
                <c:pt idx="0">
                  <c:v>1990</c:v>
                </c:pt>
                <c:pt idx="1">
                  <c:v>1990</c:v>
                </c:pt>
                <c:pt idx="2">
                  <c:v>1990</c:v>
                </c:pt>
                <c:pt idx="3">
                  <c:v>1990</c:v>
                </c:pt>
                <c:pt idx="4">
                  <c:v>1991</c:v>
                </c:pt>
                <c:pt idx="5">
                  <c:v>1991</c:v>
                </c:pt>
                <c:pt idx="6">
                  <c:v>1991</c:v>
                </c:pt>
                <c:pt idx="7">
                  <c:v>1991</c:v>
                </c:pt>
                <c:pt idx="8">
                  <c:v>1992</c:v>
                </c:pt>
                <c:pt idx="9">
                  <c:v>1992</c:v>
                </c:pt>
                <c:pt idx="10">
                  <c:v>1992</c:v>
                </c:pt>
                <c:pt idx="11">
                  <c:v>1992</c:v>
                </c:pt>
                <c:pt idx="12">
                  <c:v>1993</c:v>
                </c:pt>
                <c:pt idx="13">
                  <c:v>1993</c:v>
                </c:pt>
                <c:pt idx="14">
                  <c:v>1993</c:v>
                </c:pt>
                <c:pt idx="15">
                  <c:v>1993</c:v>
                </c:pt>
                <c:pt idx="16">
                  <c:v>1994</c:v>
                </c:pt>
                <c:pt idx="17">
                  <c:v>1994</c:v>
                </c:pt>
                <c:pt idx="18">
                  <c:v>1994</c:v>
                </c:pt>
                <c:pt idx="19">
                  <c:v>1994</c:v>
                </c:pt>
                <c:pt idx="20">
                  <c:v>1995</c:v>
                </c:pt>
                <c:pt idx="21">
                  <c:v>1995</c:v>
                </c:pt>
                <c:pt idx="22">
                  <c:v>1995</c:v>
                </c:pt>
                <c:pt idx="23">
                  <c:v>1995</c:v>
                </c:pt>
                <c:pt idx="24">
                  <c:v>1996</c:v>
                </c:pt>
                <c:pt idx="25">
                  <c:v>1996</c:v>
                </c:pt>
                <c:pt idx="26">
                  <c:v>1996</c:v>
                </c:pt>
                <c:pt idx="27">
                  <c:v>1996</c:v>
                </c:pt>
                <c:pt idx="28">
                  <c:v>1997</c:v>
                </c:pt>
                <c:pt idx="29">
                  <c:v>1997</c:v>
                </c:pt>
                <c:pt idx="30">
                  <c:v>1997</c:v>
                </c:pt>
                <c:pt idx="31">
                  <c:v>1997</c:v>
                </c:pt>
                <c:pt idx="32">
                  <c:v>1998</c:v>
                </c:pt>
                <c:pt idx="33">
                  <c:v>1998</c:v>
                </c:pt>
                <c:pt idx="34">
                  <c:v>1998</c:v>
                </c:pt>
                <c:pt idx="35">
                  <c:v>1998</c:v>
                </c:pt>
                <c:pt idx="36">
                  <c:v>1999</c:v>
                </c:pt>
                <c:pt idx="37">
                  <c:v>1999</c:v>
                </c:pt>
                <c:pt idx="38">
                  <c:v>1999</c:v>
                </c:pt>
                <c:pt idx="39">
                  <c:v>1999</c:v>
                </c:pt>
                <c:pt idx="40">
                  <c:v>2000</c:v>
                </c:pt>
                <c:pt idx="41">
                  <c:v>2000</c:v>
                </c:pt>
                <c:pt idx="42">
                  <c:v>2000</c:v>
                </c:pt>
                <c:pt idx="43">
                  <c:v>2000</c:v>
                </c:pt>
                <c:pt idx="44">
                  <c:v>2001</c:v>
                </c:pt>
                <c:pt idx="45">
                  <c:v>2001</c:v>
                </c:pt>
                <c:pt idx="46">
                  <c:v>2001</c:v>
                </c:pt>
                <c:pt idx="47">
                  <c:v>2001</c:v>
                </c:pt>
                <c:pt idx="48">
                  <c:v>2002</c:v>
                </c:pt>
                <c:pt idx="49">
                  <c:v>2002</c:v>
                </c:pt>
                <c:pt idx="50">
                  <c:v>2002</c:v>
                </c:pt>
                <c:pt idx="51">
                  <c:v>2002</c:v>
                </c:pt>
                <c:pt idx="52">
                  <c:v>2003</c:v>
                </c:pt>
                <c:pt idx="53">
                  <c:v>2003</c:v>
                </c:pt>
                <c:pt idx="54">
                  <c:v>2003</c:v>
                </c:pt>
                <c:pt idx="55">
                  <c:v>2003</c:v>
                </c:pt>
                <c:pt idx="56">
                  <c:v>2004</c:v>
                </c:pt>
                <c:pt idx="57">
                  <c:v>2004</c:v>
                </c:pt>
                <c:pt idx="58">
                  <c:v>2004</c:v>
                </c:pt>
                <c:pt idx="59">
                  <c:v>2004</c:v>
                </c:pt>
                <c:pt idx="60">
                  <c:v>2005</c:v>
                </c:pt>
                <c:pt idx="61">
                  <c:v>2005</c:v>
                </c:pt>
                <c:pt idx="62">
                  <c:v>2005</c:v>
                </c:pt>
                <c:pt idx="63">
                  <c:v>2005</c:v>
                </c:pt>
                <c:pt idx="64">
                  <c:v>2006</c:v>
                </c:pt>
                <c:pt idx="65">
                  <c:v>2006</c:v>
                </c:pt>
                <c:pt idx="66">
                  <c:v>2006</c:v>
                </c:pt>
                <c:pt idx="67">
                  <c:v>2006</c:v>
                </c:pt>
                <c:pt idx="68">
                  <c:v>2007</c:v>
                </c:pt>
                <c:pt idx="69">
                  <c:v>2007</c:v>
                </c:pt>
                <c:pt idx="70">
                  <c:v>2007</c:v>
                </c:pt>
                <c:pt idx="71">
                  <c:v>2007</c:v>
                </c:pt>
                <c:pt idx="72">
                  <c:v>2008</c:v>
                </c:pt>
                <c:pt idx="73">
                  <c:v>2008</c:v>
                </c:pt>
                <c:pt idx="74">
                  <c:v>2008</c:v>
                </c:pt>
                <c:pt idx="75">
                  <c:v>2008</c:v>
                </c:pt>
                <c:pt idx="76">
                  <c:v>2009</c:v>
                </c:pt>
                <c:pt idx="77">
                  <c:v>2009</c:v>
                </c:pt>
                <c:pt idx="78">
                  <c:v>2009</c:v>
                </c:pt>
                <c:pt idx="79">
                  <c:v>2009</c:v>
                </c:pt>
                <c:pt idx="80">
                  <c:v>2010</c:v>
                </c:pt>
                <c:pt idx="81">
                  <c:v>2010</c:v>
                </c:pt>
                <c:pt idx="82">
                  <c:v>2010</c:v>
                </c:pt>
                <c:pt idx="83">
                  <c:v>2010</c:v>
                </c:pt>
                <c:pt idx="84">
                  <c:v>2011</c:v>
                </c:pt>
                <c:pt idx="85">
                  <c:v>2011</c:v>
                </c:pt>
                <c:pt idx="86">
                  <c:v>2011</c:v>
                </c:pt>
                <c:pt idx="87">
                  <c:v>2011</c:v>
                </c:pt>
                <c:pt idx="88">
                  <c:v>2012</c:v>
                </c:pt>
                <c:pt idx="89">
                  <c:v>2012</c:v>
                </c:pt>
                <c:pt idx="90">
                  <c:v>2012</c:v>
                </c:pt>
                <c:pt idx="91">
                  <c:v>2012</c:v>
                </c:pt>
                <c:pt idx="92">
                  <c:v>2013</c:v>
                </c:pt>
                <c:pt idx="93">
                  <c:v>2013</c:v>
                </c:pt>
                <c:pt idx="94">
                  <c:v>2013</c:v>
                </c:pt>
                <c:pt idx="95">
                  <c:v>2013</c:v>
                </c:pt>
                <c:pt idx="96">
                  <c:v>2014</c:v>
                </c:pt>
                <c:pt idx="97">
                  <c:v>2014</c:v>
                </c:pt>
                <c:pt idx="98">
                  <c:v>2014</c:v>
                </c:pt>
                <c:pt idx="99">
                  <c:v>2014</c:v>
                </c:pt>
                <c:pt idx="100">
                  <c:v>2015</c:v>
                </c:pt>
                <c:pt idx="101">
                  <c:v>2015</c:v>
                </c:pt>
                <c:pt idx="102">
                  <c:v>2015</c:v>
                </c:pt>
                <c:pt idx="103">
                  <c:v>2015</c:v>
                </c:pt>
                <c:pt idx="104">
                  <c:v>2016</c:v>
                </c:pt>
                <c:pt idx="105">
                  <c:v>2016</c:v>
                </c:pt>
                <c:pt idx="106">
                  <c:v>2016</c:v>
                </c:pt>
                <c:pt idx="107">
                  <c:v>2016</c:v>
                </c:pt>
                <c:pt idx="108">
                  <c:v>2017</c:v>
                </c:pt>
                <c:pt idx="109">
                  <c:v>2017</c:v>
                </c:pt>
                <c:pt idx="110">
                  <c:v>2017</c:v>
                </c:pt>
                <c:pt idx="111">
                  <c:v>2017</c:v>
                </c:pt>
                <c:pt idx="112">
                  <c:v>2018</c:v>
                </c:pt>
                <c:pt idx="113">
                  <c:v>2018</c:v>
                </c:pt>
              </c:numCache>
            </c:numRef>
          </c:cat>
          <c:val>
            <c:numRef>
              <c:f>Sheet1!$D$2:$D$115</c:f>
              <c:numCache>
                <c:formatCode>General</c:formatCode>
                <c:ptCount val="114"/>
                <c:pt idx="0">
                  <c:v>2.6426897172350345E-3</c:v>
                </c:pt>
                <c:pt idx="1">
                  <c:v>6.5448604050107797E-3</c:v>
                </c:pt>
                <c:pt idx="2">
                  <c:v>9.0056301267279499E-3</c:v>
                </c:pt>
                <c:pt idx="3">
                  <c:v>-1.0136356497065112E-2</c:v>
                </c:pt>
                <c:pt idx="4">
                  <c:v>6.6450379663256978E-3</c:v>
                </c:pt>
                <c:pt idx="5">
                  <c:v>4.4519840172863286E-3</c:v>
                </c:pt>
                <c:pt idx="6">
                  <c:v>2.416495930626792E-3</c:v>
                </c:pt>
                <c:pt idx="7">
                  <c:v>1.948766698880873E-2</c:v>
                </c:pt>
                <c:pt idx="8">
                  <c:v>1.772735364830242E-2</c:v>
                </c:pt>
                <c:pt idx="9">
                  <c:v>1.0230922862543432E-2</c:v>
                </c:pt>
                <c:pt idx="10">
                  <c:v>2.2075328229922878E-2</c:v>
                </c:pt>
                <c:pt idx="11">
                  <c:v>-2.5861390918139964E-3</c:v>
                </c:pt>
                <c:pt idx="12">
                  <c:v>-1.9385356685326868E-2</c:v>
                </c:pt>
                <c:pt idx="13">
                  <c:v>-9.6820252581862418E-3</c:v>
                </c:pt>
                <c:pt idx="14">
                  <c:v>-2.3223589604291987E-2</c:v>
                </c:pt>
                <c:pt idx="15">
                  <c:v>1.0141478302085498E-2</c:v>
                </c:pt>
                <c:pt idx="16">
                  <c:v>2.3790890202739653E-2</c:v>
                </c:pt>
                <c:pt idx="17">
                  <c:v>2.2451493862180667E-2</c:v>
                </c:pt>
                <c:pt idx="18">
                  <c:v>2.6140503064319889E-2</c:v>
                </c:pt>
                <c:pt idx="19">
                  <c:v>1.2889610921797913E-2</c:v>
                </c:pt>
                <c:pt idx="20">
                  <c:v>1.9839251776884882E-2</c:v>
                </c:pt>
                <c:pt idx="21">
                  <c:v>2.3826237767888538E-2</c:v>
                </c:pt>
                <c:pt idx="22">
                  <c:v>1.2248985276373652E-2</c:v>
                </c:pt>
                <c:pt idx="23">
                  <c:v>1.7995340902799545E-2</c:v>
                </c:pt>
                <c:pt idx="24">
                  <c:v>9.8160088822469693E-3</c:v>
                </c:pt>
                <c:pt idx="25">
                  <c:v>-4.4176644807755053E-3</c:v>
                </c:pt>
                <c:pt idx="26">
                  <c:v>1.6404472431466186E-2</c:v>
                </c:pt>
                <c:pt idx="27">
                  <c:v>8.2622683241635238E-3</c:v>
                </c:pt>
                <c:pt idx="28">
                  <c:v>3.2359333569210232E-2</c:v>
                </c:pt>
                <c:pt idx="29">
                  <c:v>2.2870623824090316E-2</c:v>
                </c:pt>
                <c:pt idx="30">
                  <c:v>7.1657169505208815E-3</c:v>
                </c:pt>
                <c:pt idx="31">
                  <c:v>1.1988371192591881E-2</c:v>
                </c:pt>
                <c:pt idx="32">
                  <c:v>8.6512041174288366E-3</c:v>
                </c:pt>
                <c:pt idx="33">
                  <c:v>3.5120403760738043E-2</c:v>
                </c:pt>
                <c:pt idx="34">
                  <c:v>2.805736102121369E-2</c:v>
                </c:pt>
                <c:pt idx="35">
                  <c:v>2.0919741697040785E-2</c:v>
                </c:pt>
                <c:pt idx="36">
                  <c:v>5.9974164936304397E-3</c:v>
                </c:pt>
                <c:pt idx="37">
                  <c:v>-4.3814404344827123E-3</c:v>
                </c:pt>
                <c:pt idx="38">
                  <c:v>1.8042411021517803E-2</c:v>
                </c:pt>
                <c:pt idx="39">
                  <c:v>1.5276585427237595E-2</c:v>
                </c:pt>
                <c:pt idx="40">
                  <c:v>1.9057437116896753E-2</c:v>
                </c:pt>
                <c:pt idx="41">
                  <c:v>5.2124702792482325E-2</c:v>
                </c:pt>
                <c:pt idx="42">
                  <c:v>5.3689648073047158E-2</c:v>
                </c:pt>
                <c:pt idx="43">
                  <c:v>4.4857861580756365E-2</c:v>
                </c:pt>
                <c:pt idx="44">
                  <c:v>3.4277911448174235E-2</c:v>
                </c:pt>
                <c:pt idx="45">
                  <c:v>2.5658000563242168E-2</c:v>
                </c:pt>
                <c:pt idx="46">
                  <c:v>2.4087108400168204E-2</c:v>
                </c:pt>
                <c:pt idx="47">
                  <c:v>3.1301267593858165E-2</c:v>
                </c:pt>
                <c:pt idx="48">
                  <c:v>5.6860855315462699E-2</c:v>
                </c:pt>
                <c:pt idx="49">
                  <c:v>1.8785467200655277E-2</c:v>
                </c:pt>
                <c:pt idx="50">
                  <c:v>1.5553208622604158E-2</c:v>
                </c:pt>
                <c:pt idx="51">
                  <c:v>2.6715236727950138E-2</c:v>
                </c:pt>
                <c:pt idx="52">
                  <c:v>1.9064946996193158E-2</c:v>
                </c:pt>
                <c:pt idx="53">
                  <c:v>4.327885717498299E-2</c:v>
                </c:pt>
                <c:pt idx="54">
                  <c:v>3.3708071667365655E-2</c:v>
                </c:pt>
                <c:pt idx="55">
                  <c:v>2.5164193583605255E-3</c:v>
                </c:pt>
                <c:pt idx="56">
                  <c:v>-2.9365968362571127E-3</c:v>
                </c:pt>
                <c:pt idx="57">
                  <c:v>-7.4024897868137703E-4</c:v>
                </c:pt>
                <c:pt idx="58">
                  <c:v>1.9905587231143669E-2</c:v>
                </c:pt>
                <c:pt idx="59">
                  <c:v>3.4656910850292363E-2</c:v>
                </c:pt>
                <c:pt idx="60">
                  <c:v>2.7377908232700515E-2</c:v>
                </c:pt>
                <c:pt idx="61">
                  <c:v>2.2965881551064556E-2</c:v>
                </c:pt>
                <c:pt idx="62">
                  <c:v>1.6347963479269995E-2</c:v>
                </c:pt>
                <c:pt idx="63">
                  <c:v>1.6884783586548744E-2</c:v>
                </c:pt>
                <c:pt idx="64">
                  <c:v>3.3887473073257318E-2</c:v>
                </c:pt>
                <c:pt idx="65">
                  <c:v>3.1007907764862553E-2</c:v>
                </c:pt>
                <c:pt idx="66">
                  <c:v>3.1161795684056071E-2</c:v>
                </c:pt>
                <c:pt idx="67">
                  <c:v>2.4438124987601478E-2</c:v>
                </c:pt>
                <c:pt idx="68">
                  <c:v>1.3020938814719293E-2</c:v>
                </c:pt>
                <c:pt idx="69">
                  <c:v>1.3212402629988207E-2</c:v>
                </c:pt>
                <c:pt idx="70">
                  <c:v>1.2028781128403492E-2</c:v>
                </c:pt>
                <c:pt idx="71">
                  <c:v>1.9997137932763705E-2</c:v>
                </c:pt>
                <c:pt idx="72">
                  <c:v>2.2377277424074797E-2</c:v>
                </c:pt>
                <c:pt idx="73">
                  <c:v>3.0199482353377202E-2</c:v>
                </c:pt>
                <c:pt idx="74">
                  <c:v>1.2126395464892033E-2</c:v>
                </c:pt>
                <c:pt idx="75">
                  <c:v>1.4727974728230384E-2</c:v>
                </c:pt>
                <c:pt idx="76">
                  <c:v>2.2623620947948817E-2</c:v>
                </c:pt>
                <c:pt idx="77">
                  <c:v>1.1096989504923396E-2</c:v>
                </c:pt>
                <c:pt idx="78">
                  <c:v>2.2242796490795084E-2</c:v>
                </c:pt>
                <c:pt idx="79">
                  <c:v>2.285908602428843E-2</c:v>
                </c:pt>
                <c:pt idx="80">
                  <c:v>2.5182894416265967E-2</c:v>
                </c:pt>
                <c:pt idx="81">
                  <c:v>1.9511536208088757E-2</c:v>
                </c:pt>
                <c:pt idx="82">
                  <c:v>2.8931385016852447E-2</c:v>
                </c:pt>
                <c:pt idx="83">
                  <c:v>1.8422127534724001E-2</c:v>
                </c:pt>
                <c:pt idx="84">
                  <c:v>-8.462161159223943E-4</c:v>
                </c:pt>
                <c:pt idx="85">
                  <c:v>6.8385124448136752E-3</c:v>
                </c:pt>
                <c:pt idx="86">
                  <c:v>2.2946933215964955E-3</c:v>
                </c:pt>
                <c:pt idx="87">
                  <c:v>1.1615817268622389E-2</c:v>
                </c:pt>
                <c:pt idx="88">
                  <c:v>8.7465404934590086E-3</c:v>
                </c:pt>
                <c:pt idx="89">
                  <c:v>5.1335106780026323E-3</c:v>
                </c:pt>
                <c:pt idx="90">
                  <c:v>-7.9500926378567333E-3</c:v>
                </c:pt>
                <c:pt idx="91">
                  <c:v>-7.9024753340022225E-3</c:v>
                </c:pt>
                <c:pt idx="92">
                  <c:v>1.4171330237265732E-2</c:v>
                </c:pt>
                <c:pt idx="93">
                  <c:v>1.3115266181805774E-2</c:v>
                </c:pt>
                <c:pt idx="94">
                  <c:v>1.2539373204252885E-2</c:v>
                </c:pt>
                <c:pt idx="95">
                  <c:v>1.1203113535235577E-2</c:v>
                </c:pt>
                <c:pt idx="96">
                  <c:v>-6.613662529705985E-3</c:v>
                </c:pt>
                <c:pt idx="97">
                  <c:v>2.8380768000135018E-3</c:v>
                </c:pt>
                <c:pt idx="98">
                  <c:v>2.6563062796255744E-2</c:v>
                </c:pt>
                <c:pt idx="99">
                  <c:v>2.1464287035044865E-2</c:v>
                </c:pt>
                <c:pt idx="100">
                  <c:v>2.4819586756782384E-2</c:v>
                </c:pt>
                <c:pt idx="101">
                  <c:v>1.2345660438787242E-2</c:v>
                </c:pt>
                <c:pt idx="102">
                  <c:v>2.7400898832070654E-3</c:v>
                </c:pt>
                <c:pt idx="103">
                  <c:v>1.1682388718207986E-2</c:v>
                </c:pt>
                <c:pt idx="104">
                  <c:v>1.2755412995521796E-2</c:v>
                </c:pt>
                <c:pt idx="105">
                  <c:v>1.5378732733234706E-2</c:v>
                </c:pt>
                <c:pt idx="106">
                  <c:v>1.0931044105588308E-2</c:v>
                </c:pt>
                <c:pt idx="107">
                  <c:v>1.4760237436987586E-2</c:v>
                </c:pt>
                <c:pt idx="108">
                  <c:v>1.0938350361907783E-2</c:v>
                </c:pt>
                <c:pt idx="109">
                  <c:v>1.3975850420884625E-2</c:v>
                </c:pt>
                <c:pt idx="110">
                  <c:v>6.0239517970280283E-3</c:v>
                </c:pt>
                <c:pt idx="111">
                  <c:v>-5.8806046285076246E-3</c:v>
                </c:pt>
                <c:pt idx="112">
                  <c:v>9.2370599504578623E-3</c:v>
                </c:pt>
                <c:pt idx="113">
                  <c:v>1.475032335859676E-3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31915264"/>
        <c:axId val="331917184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CHANGE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000000"/>
              </a:solidFill>
            </a:ln>
          </c:spPr>
          <c:marker>
            <c:symbol val="none"/>
          </c:marker>
          <c:cat>
            <c:numRef>
              <c:f>Sheet1!$A$2:$A$115</c:f>
              <c:numCache>
                <c:formatCode>General</c:formatCode>
                <c:ptCount val="114"/>
                <c:pt idx="0">
                  <c:v>1990</c:v>
                </c:pt>
                <c:pt idx="1">
                  <c:v>1990</c:v>
                </c:pt>
                <c:pt idx="2">
                  <c:v>1990</c:v>
                </c:pt>
                <c:pt idx="3">
                  <c:v>1990</c:v>
                </c:pt>
                <c:pt idx="4">
                  <c:v>1991</c:v>
                </c:pt>
                <c:pt idx="5">
                  <c:v>1991</c:v>
                </c:pt>
                <c:pt idx="6">
                  <c:v>1991</c:v>
                </c:pt>
                <c:pt idx="7">
                  <c:v>1991</c:v>
                </c:pt>
                <c:pt idx="8">
                  <c:v>1992</c:v>
                </c:pt>
                <c:pt idx="9">
                  <c:v>1992</c:v>
                </c:pt>
                <c:pt idx="10">
                  <c:v>1992</c:v>
                </c:pt>
                <c:pt idx="11">
                  <c:v>1992</c:v>
                </c:pt>
                <c:pt idx="12">
                  <c:v>1993</c:v>
                </c:pt>
                <c:pt idx="13">
                  <c:v>1993</c:v>
                </c:pt>
                <c:pt idx="14">
                  <c:v>1993</c:v>
                </c:pt>
                <c:pt idx="15">
                  <c:v>1993</c:v>
                </c:pt>
                <c:pt idx="16">
                  <c:v>1994</c:v>
                </c:pt>
                <c:pt idx="17">
                  <c:v>1994</c:v>
                </c:pt>
                <c:pt idx="18">
                  <c:v>1994</c:v>
                </c:pt>
                <c:pt idx="19">
                  <c:v>1994</c:v>
                </c:pt>
                <c:pt idx="20">
                  <c:v>1995</c:v>
                </c:pt>
                <c:pt idx="21">
                  <c:v>1995</c:v>
                </c:pt>
                <c:pt idx="22">
                  <c:v>1995</c:v>
                </c:pt>
                <c:pt idx="23">
                  <c:v>1995</c:v>
                </c:pt>
                <c:pt idx="24">
                  <c:v>1996</c:v>
                </c:pt>
                <c:pt idx="25">
                  <c:v>1996</c:v>
                </c:pt>
                <c:pt idx="26">
                  <c:v>1996</c:v>
                </c:pt>
                <c:pt idx="27">
                  <c:v>1996</c:v>
                </c:pt>
                <c:pt idx="28">
                  <c:v>1997</c:v>
                </c:pt>
                <c:pt idx="29">
                  <c:v>1997</c:v>
                </c:pt>
                <c:pt idx="30">
                  <c:v>1997</c:v>
                </c:pt>
                <c:pt idx="31">
                  <c:v>1997</c:v>
                </c:pt>
                <c:pt idx="32">
                  <c:v>1998</c:v>
                </c:pt>
                <c:pt idx="33">
                  <c:v>1998</c:v>
                </c:pt>
                <c:pt idx="34">
                  <c:v>1998</c:v>
                </c:pt>
                <c:pt idx="35">
                  <c:v>1998</c:v>
                </c:pt>
                <c:pt idx="36">
                  <c:v>1999</c:v>
                </c:pt>
                <c:pt idx="37">
                  <c:v>1999</c:v>
                </c:pt>
                <c:pt idx="38">
                  <c:v>1999</c:v>
                </c:pt>
                <c:pt idx="39">
                  <c:v>1999</c:v>
                </c:pt>
                <c:pt idx="40">
                  <c:v>2000</c:v>
                </c:pt>
                <c:pt idx="41">
                  <c:v>2000</c:v>
                </c:pt>
                <c:pt idx="42">
                  <c:v>2000</c:v>
                </c:pt>
                <c:pt idx="43">
                  <c:v>2000</c:v>
                </c:pt>
                <c:pt idx="44">
                  <c:v>2001</c:v>
                </c:pt>
                <c:pt idx="45">
                  <c:v>2001</c:v>
                </c:pt>
                <c:pt idx="46">
                  <c:v>2001</c:v>
                </c:pt>
                <c:pt idx="47">
                  <c:v>2001</c:v>
                </c:pt>
                <c:pt idx="48">
                  <c:v>2002</c:v>
                </c:pt>
                <c:pt idx="49">
                  <c:v>2002</c:v>
                </c:pt>
                <c:pt idx="50">
                  <c:v>2002</c:v>
                </c:pt>
                <c:pt idx="51">
                  <c:v>2002</c:v>
                </c:pt>
                <c:pt idx="52">
                  <c:v>2003</c:v>
                </c:pt>
                <c:pt idx="53">
                  <c:v>2003</c:v>
                </c:pt>
                <c:pt idx="54">
                  <c:v>2003</c:v>
                </c:pt>
                <c:pt idx="55">
                  <c:v>2003</c:v>
                </c:pt>
                <c:pt idx="56">
                  <c:v>2004</c:v>
                </c:pt>
                <c:pt idx="57">
                  <c:v>2004</c:v>
                </c:pt>
                <c:pt idx="58">
                  <c:v>2004</c:v>
                </c:pt>
                <c:pt idx="59">
                  <c:v>2004</c:v>
                </c:pt>
                <c:pt idx="60">
                  <c:v>2005</c:v>
                </c:pt>
                <c:pt idx="61">
                  <c:v>2005</c:v>
                </c:pt>
                <c:pt idx="62">
                  <c:v>2005</c:v>
                </c:pt>
                <c:pt idx="63">
                  <c:v>2005</c:v>
                </c:pt>
                <c:pt idx="64">
                  <c:v>2006</c:v>
                </c:pt>
                <c:pt idx="65">
                  <c:v>2006</c:v>
                </c:pt>
                <c:pt idx="66">
                  <c:v>2006</c:v>
                </c:pt>
                <c:pt idx="67">
                  <c:v>2006</c:v>
                </c:pt>
                <c:pt idx="68">
                  <c:v>2007</c:v>
                </c:pt>
                <c:pt idx="69">
                  <c:v>2007</c:v>
                </c:pt>
                <c:pt idx="70">
                  <c:v>2007</c:v>
                </c:pt>
                <c:pt idx="71">
                  <c:v>2007</c:v>
                </c:pt>
                <c:pt idx="72">
                  <c:v>2008</c:v>
                </c:pt>
                <c:pt idx="73">
                  <c:v>2008</c:v>
                </c:pt>
                <c:pt idx="74">
                  <c:v>2008</c:v>
                </c:pt>
                <c:pt idx="75">
                  <c:v>2008</c:v>
                </c:pt>
                <c:pt idx="76">
                  <c:v>2009</c:v>
                </c:pt>
                <c:pt idx="77">
                  <c:v>2009</c:v>
                </c:pt>
                <c:pt idx="78">
                  <c:v>2009</c:v>
                </c:pt>
                <c:pt idx="79">
                  <c:v>2009</c:v>
                </c:pt>
                <c:pt idx="80">
                  <c:v>2010</c:v>
                </c:pt>
                <c:pt idx="81">
                  <c:v>2010</c:v>
                </c:pt>
                <c:pt idx="82">
                  <c:v>2010</c:v>
                </c:pt>
                <c:pt idx="83">
                  <c:v>2010</c:v>
                </c:pt>
                <c:pt idx="84">
                  <c:v>2011</c:v>
                </c:pt>
                <c:pt idx="85">
                  <c:v>2011</c:v>
                </c:pt>
                <c:pt idx="86">
                  <c:v>2011</c:v>
                </c:pt>
                <c:pt idx="87">
                  <c:v>2011</c:v>
                </c:pt>
                <c:pt idx="88">
                  <c:v>2012</c:v>
                </c:pt>
                <c:pt idx="89">
                  <c:v>2012</c:v>
                </c:pt>
                <c:pt idx="90">
                  <c:v>2012</c:v>
                </c:pt>
                <c:pt idx="91">
                  <c:v>2012</c:v>
                </c:pt>
                <c:pt idx="92">
                  <c:v>2013</c:v>
                </c:pt>
                <c:pt idx="93">
                  <c:v>2013</c:v>
                </c:pt>
                <c:pt idx="94">
                  <c:v>2013</c:v>
                </c:pt>
                <c:pt idx="95">
                  <c:v>2013</c:v>
                </c:pt>
                <c:pt idx="96">
                  <c:v>2014</c:v>
                </c:pt>
                <c:pt idx="97">
                  <c:v>2014</c:v>
                </c:pt>
                <c:pt idx="98">
                  <c:v>2014</c:v>
                </c:pt>
                <c:pt idx="99">
                  <c:v>2014</c:v>
                </c:pt>
                <c:pt idx="100">
                  <c:v>2015</c:v>
                </c:pt>
                <c:pt idx="101">
                  <c:v>2015</c:v>
                </c:pt>
                <c:pt idx="102">
                  <c:v>2015</c:v>
                </c:pt>
                <c:pt idx="103">
                  <c:v>2015</c:v>
                </c:pt>
                <c:pt idx="104">
                  <c:v>2016</c:v>
                </c:pt>
                <c:pt idx="105">
                  <c:v>2016</c:v>
                </c:pt>
                <c:pt idx="106">
                  <c:v>2016</c:v>
                </c:pt>
                <c:pt idx="107">
                  <c:v>2016</c:v>
                </c:pt>
                <c:pt idx="108">
                  <c:v>2017</c:v>
                </c:pt>
                <c:pt idx="109">
                  <c:v>2017</c:v>
                </c:pt>
                <c:pt idx="110">
                  <c:v>2017</c:v>
                </c:pt>
                <c:pt idx="111">
                  <c:v>2017</c:v>
                </c:pt>
                <c:pt idx="112">
                  <c:v>2018</c:v>
                </c:pt>
                <c:pt idx="113">
                  <c:v>2018</c:v>
                </c:pt>
              </c:numCache>
            </c:numRef>
          </c:cat>
          <c:val>
            <c:numRef>
              <c:f>Sheet1!$B$2:$B$115</c:f>
              <c:numCache>
                <c:formatCode>General</c:formatCode>
                <c:ptCount val="114"/>
                <c:pt idx="0">
                  <c:v>-8.3668059854641388E-3</c:v>
                </c:pt>
                <c:pt idx="1">
                  <c:v>-9.8921320148547976E-3</c:v>
                </c:pt>
                <c:pt idx="2">
                  <c:v>2.8386708887946761E-2</c:v>
                </c:pt>
                <c:pt idx="3">
                  <c:v>2.4017032108674743E-2</c:v>
                </c:pt>
                <c:pt idx="4">
                  <c:v>3.0966456859532747E-2</c:v>
                </c:pt>
                <c:pt idx="5">
                  <c:v>-1.5567097080045351E-2</c:v>
                </c:pt>
                <c:pt idx="6">
                  <c:v>-6.5402591203588628E-2</c:v>
                </c:pt>
                <c:pt idx="7">
                  <c:v>-6.0813370285446325E-2</c:v>
                </c:pt>
                <c:pt idx="8">
                  <c:v>-3.7789157980968449E-2</c:v>
                </c:pt>
                <c:pt idx="9">
                  <c:v>-2.9498719717534327E-2</c:v>
                </c:pt>
                <c:pt idx="10">
                  <c:v>4.0271078111053793E-3</c:v>
                </c:pt>
                <c:pt idx="11">
                  <c:v>-3.8125383164364597E-2</c:v>
                </c:pt>
                <c:pt idx="12">
                  <c:v>-5.2349982085842808E-2</c:v>
                </c:pt>
                <c:pt idx="13">
                  <c:v>-1.0769213406558169E-2</c:v>
                </c:pt>
                <c:pt idx="14">
                  <c:v>-3.3636547357957389E-2</c:v>
                </c:pt>
                <c:pt idx="15">
                  <c:v>3.1037513540531161E-2</c:v>
                </c:pt>
                <c:pt idx="16">
                  <c:v>5.2263370084002198E-2</c:v>
                </c:pt>
                <c:pt idx="17">
                  <c:v>6.6584012639974183E-2</c:v>
                </c:pt>
                <c:pt idx="18">
                  <c:v>6.7268098760052186E-2</c:v>
                </c:pt>
                <c:pt idx="19">
                  <c:v>4.562367544435688E-2</c:v>
                </c:pt>
                <c:pt idx="20">
                  <c:v>5.2781995901724527E-2</c:v>
                </c:pt>
                <c:pt idx="21">
                  <c:v>3.3397993622047775E-2</c:v>
                </c:pt>
                <c:pt idx="22">
                  <c:v>5.0932256286939391E-2</c:v>
                </c:pt>
                <c:pt idx="23">
                  <c:v>5.7150631044785974E-2</c:v>
                </c:pt>
                <c:pt idx="24">
                  <c:v>3.8416462599791118E-2</c:v>
                </c:pt>
                <c:pt idx="25">
                  <c:v>2.8365406931150972E-2</c:v>
                </c:pt>
                <c:pt idx="26">
                  <c:v>3.6539917294816426E-2</c:v>
                </c:pt>
                <c:pt idx="27">
                  <c:v>1.6564785041236485E-2</c:v>
                </c:pt>
                <c:pt idx="28">
                  <c:v>4.1117449874483153E-2</c:v>
                </c:pt>
                <c:pt idx="29">
                  <c:v>3.1583194387953206E-2</c:v>
                </c:pt>
                <c:pt idx="30">
                  <c:v>2.726804567531755E-2</c:v>
                </c:pt>
                <c:pt idx="31">
                  <c:v>5.8555778540909875E-2</c:v>
                </c:pt>
                <c:pt idx="32">
                  <c:v>2.1786054444730134E-2</c:v>
                </c:pt>
                <c:pt idx="33">
                  <c:v>6.533990627844255E-2</c:v>
                </c:pt>
                <c:pt idx="34">
                  <c:v>7.0800416325242921E-2</c:v>
                </c:pt>
                <c:pt idx="35">
                  <c:v>4.0734558975270924E-2</c:v>
                </c:pt>
                <c:pt idx="36">
                  <c:v>4.6080999037849645E-2</c:v>
                </c:pt>
                <c:pt idx="37">
                  <c:v>2.0102746500915508E-2</c:v>
                </c:pt>
                <c:pt idx="38">
                  <c:v>5.0120334667326225E-2</c:v>
                </c:pt>
                <c:pt idx="39">
                  <c:v>7.2157856842533286E-2</c:v>
                </c:pt>
                <c:pt idx="40">
                  <c:v>9.1024596459387264E-2</c:v>
                </c:pt>
                <c:pt idx="41">
                  <c:v>0.11452856898181148</c:v>
                </c:pt>
                <c:pt idx="42">
                  <c:v>0.10782347752567234</c:v>
                </c:pt>
                <c:pt idx="43">
                  <c:v>6.1801955796295077E-2</c:v>
                </c:pt>
                <c:pt idx="44">
                  <c:v>6.9161782831094795E-2</c:v>
                </c:pt>
                <c:pt idx="45">
                  <c:v>5.044158363424657E-2</c:v>
                </c:pt>
                <c:pt idx="46">
                  <c:v>2.6144990368108439E-2</c:v>
                </c:pt>
                <c:pt idx="47">
                  <c:v>7.2767249217684737E-2</c:v>
                </c:pt>
                <c:pt idx="48">
                  <c:v>0.10290918938097587</c:v>
                </c:pt>
                <c:pt idx="49">
                  <c:v>9.0242980011242591E-2</c:v>
                </c:pt>
                <c:pt idx="50">
                  <c:v>9.5025499329858987E-2</c:v>
                </c:pt>
                <c:pt idx="51">
                  <c:v>8.5253976355655542E-2</c:v>
                </c:pt>
                <c:pt idx="52">
                  <c:v>8.2012677473567719E-2</c:v>
                </c:pt>
                <c:pt idx="53">
                  <c:v>9.7467832428838719E-2</c:v>
                </c:pt>
                <c:pt idx="54">
                  <c:v>8.980998990057891E-2</c:v>
                </c:pt>
                <c:pt idx="55">
                  <c:v>7.5362612338260207E-2</c:v>
                </c:pt>
                <c:pt idx="56">
                  <c:v>5.4072922185352042E-2</c:v>
                </c:pt>
                <c:pt idx="57">
                  <c:v>6.2869448395542551E-2</c:v>
                </c:pt>
                <c:pt idx="58">
                  <c:v>7.0769647863468677E-2</c:v>
                </c:pt>
                <c:pt idx="59">
                  <c:v>7.3492472115077867E-2</c:v>
                </c:pt>
                <c:pt idx="60">
                  <c:v>6.2292824182098361E-2</c:v>
                </c:pt>
                <c:pt idx="61">
                  <c:v>6.326856809346014E-2</c:v>
                </c:pt>
                <c:pt idx="62">
                  <c:v>7.9937554290957683E-2</c:v>
                </c:pt>
                <c:pt idx="63">
                  <c:v>7.7772352928096422E-2</c:v>
                </c:pt>
                <c:pt idx="64">
                  <c:v>9.0052135128050034E-2</c:v>
                </c:pt>
                <c:pt idx="65">
                  <c:v>7.6581989756646998E-2</c:v>
                </c:pt>
                <c:pt idx="66">
                  <c:v>7.5565686624210718E-2</c:v>
                </c:pt>
                <c:pt idx="67">
                  <c:v>5.9787174582766674E-2</c:v>
                </c:pt>
                <c:pt idx="68">
                  <c:v>5.3836106281123973E-2</c:v>
                </c:pt>
                <c:pt idx="69">
                  <c:v>6.2159798865967543E-2</c:v>
                </c:pt>
                <c:pt idx="70">
                  <c:v>4.9275136101272876E-2</c:v>
                </c:pt>
                <c:pt idx="71">
                  <c:v>5.3113719507315957E-2</c:v>
                </c:pt>
                <c:pt idx="72">
                  <c:v>4.3661840611380759E-2</c:v>
                </c:pt>
                <c:pt idx="73">
                  <c:v>4.3200765099313011E-2</c:v>
                </c:pt>
                <c:pt idx="74">
                  <c:v>5.0854420583620961E-2</c:v>
                </c:pt>
                <c:pt idx="75">
                  <c:v>5.1345389742973951E-2</c:v>
                </c:pt>
                <c:pt idx="76">
                  <c:v>8.0067678837751052E-2</c:v>
                </c:pt>
                <c:pt idx="77">
                  <c:v>5.5880359109491101E-2</c:v>
                </c:pt>
                <c:pt idx="78">
                  <c:v>4.1645387623809253E-2</c:v>
                </c:pt>
                <c:pt idx="79">
                  <c:v>5.2533841955125338E-2</c:v>
                </c:pt>
                <c:pt idx="80">
                  <c:v>3.8499521120114538E-2</c:v>
                </c:pt>
                <c:pt idx="81">
                  <c:v>4.1505484575061993E-2</c:v>
                </c:pt>
                <c:pt idx="82">
                  <c:v>5.3565143904529142E-2</c:v>
                </c:pt>
                <c:pt idx="83">
                  <c:v>5.9025840972448701E-2</c:v>
                </c:pt>
                <c:pt idx="84">
                  <c:v>4.1981176266560546E-2</c:v>
                </c:pt>
                <c:pt idx="85">
                  <c:v>4.060417144508411E-2</c:v>
                </c:pt>
                <c:pt idx="86">
                  <c:v>3.1905519135360029E-2</c:v>
                </c:pt>
                <c:pt idx="87">
                  <c:v>9.6377307012468442E-3</c:v>
                </c:pt>
                <c:pt idx="88">
                  <c:v>7.3618632520347695E-3</c:v>
                </c:pt>
                <c:pt idx="89">
                  <c:v>2.2091407239947326E-2</c:v>
                </c:pt>
                <c:pt idx="90">
                  <c:v>1.1696714142487885E-2</c:v>
                </c:pt>
                <c:pt idx="91">
                  <c:v>2.1294132072249547E-2</c:v>
                </c:pt>
                <c:pt idx="92">
                  <c:v>3.7915632048151959E-2</c:v>
                </c:pt>
                <c:pt idx="93">
                  <c:v>2.0682318625363134E-2</c:v>
                </c:pt>
                <c:pt idx="94">
                  <c:v>1.7607353733201554E-2</c:v>
                </c:pt>
                <c:pt idx="95">
                  <c:v>9.0305582331537508E-3</c:v>
                </c:pt>
                <c:pt idx="96">
                  <c:v>-3.6464916504932044E-4</c:v>
                </c:pt>
                <c:pt idx="97">
                  <c:v>9.6682330563718014E-3</c:v>
                </c:pt>
                <c:pt idx="98">
                  <c:v>4.1165941691259297E-2</c:v>
                </c:pt>
                <c:pt idx="99">
                  <c:v>2.3137142223497022E-2</c:v>
                </c:pt>
                <c:pt idx="100">
                  <c:v>3.401569261801312E-2</c:v>
                </c:pt>
                <c:pt idx="101">
                  <c:v>3.1820923538552454E-2</c:v>
                </c:pt>
                <c:pt idx="102">
                  <c:v>3.2190067501193E-3</c:v>
                </c:pt>
                <c:pt idx="103">
                  <c:v>5.1393495559287204E-2</c:v>
                </c:pt>
                <c:pt idx="104">
                  <c:v>4.2173881119296007E-2</c:v>
                </c:pt>
                <c:pt idx="105">
                  <c:v>2.7561526207278298E-2</c:v>
                </c:pt>
                <c:pt idx="106">
                  <c:v>2.5445004130043428E-2</c:v>
                </c:pt>
                <c:pt idx="107">
                  <c:v>1.1787647723252491E-2</c:v>
                </c:pt>
                <c:pt idx="108">
                  <c:v>1.4838700261855936E-2</c:v>
                </c:pt>
                <c:pt idx="109">
                  <c:v>4.2208340533711343E-2</c:v>
                </c:pt>
                <c:pt idx="110">
                  <c:v>5.0231089018995929E-2</c:v>
                </c:pt>
                <c:pt idx="111">
                  <c:v>4.6219585143801679E-2</c:v>
                </c:pt>
                <c:pt idx="112">
                  <c:v>4.1146285801918134E-2</c:v>
                </c:pt>
                <c:pt idx="113">
                  <c:v>8.6298972436964147E-3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1915264"/>
        <c:axId val="331917184"/>
      </c:line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0"/>
        <c:lblAlgn val="ctr"/>
        <c:lblOffset val="100"/>
        <c:tickLblSkip val="16"/>
        <c:noMultiLvlLbl val="0"/>
      </c:catAx>
      <c:valAx>
        <c:axId val="331917184"/>
        <c:scaling>
          <c:orientation val="minMax"/>
          <c:max val="0.1"/>
          <c:min val="-0.1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2016-2018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D4582A">
                  <a:alpha val="89804"/>
                </a:srgbClr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C-DCF1-FC4F-AE97-8656AD47075E}"/>
              </c:ext>
            </c:extLst>
          </c:dPt>
          <c:cat>
            <c:strRef>
              <c:f>Sheet1!$A$2:$A$5</c:f>
              <c:strCache>
                <c:ptCount val="4"/>
                <c:pt idx="0">
                  <c:v>All</c:v>
                </c:pt>
                <c:pt idx="1">
                  <c:v>Education</c:v>
                </c:pt>
                <c:pt idx="2">
                  <c:v>Health</c:v>
                </c:pt>
                <c:pt idx="3">
                  <c:v>Professional</c:v>
                </c:pt>
              </c:strCache>
            </c:strRef>
          </c:cat>
          <c:val>
            <c:numRef>
              <c:f>Sheet1!$B$2:$B$5</c:f>
              <c:numCache>
                <c:formatCode>0.00</c:formatCode>
                <c:ptCount val="4"/>
                <c:pt idx="0">
                  <c:v>2.8719077191126319</c:v>
                </c:pt>
                <c:pt idx="1">
                  <c:v>3.257508988038782</c:v>
                </c:pt>
                <c:pt idx="2">
                  <c:v>5.7444975170611201</c:v>
                </c:pt>
                <c:pt idx="3">
                  <c:v>0.24794659352420645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B2-4D56-9DA7-FE1AF632FA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2011-2016</c:v>
                </c:pt>
              </c:strCache>
            </c:strRef>
          </c:tx>
          <c:spPr>
            <a:solidFill>
              <a:schemeClr val="accent2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68B33">
                  <a:alpha val="89804"/>
                </a:srgbClr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DCF1-FC4F-AE97-8656AD47075E}"/>
              </c:ext>
            </c:extLst>
          </c:dPt>
          <c:cat>
            <c:strRef>
              <c:f>Sheet1!$A$2:$A$5</c:f>
              <c:strCache>
                <c:ptCount val="4"/>
                <c:pt idx="0">
                  <c:v>All</c:v>
                </c:pt>
                <c:pt idx="1">
                  <c:v>Education</c:v>
                </c:pt>
                <c:pt idx="2">
                  <c:v>Health</c:v>
                </c:pt>
                <c:pt idx="3">
                  <c:v>Professional</c:v>
                </c:pt>
              </c:strCache>
            </c:strRef>
          </c:cat>
          <c:val>
            <c:numRef>
              <c:f>Sheet1!$C$2:$C$5</c:f>
              <c:numCache>
                <c:formatCode>0.00</c:formatCode>
                <c:ptCount val="4"/>
                <c:pt idx="0">
                  <c:v>2.6404383663946263</c:v>
                </c:pt>
                <c:pt idx="1">
                  <c:v>2.2874897968000019</c:v>
                </c:pt>
                <c:pt idx="2">
                  <c:v>4.364957761097954</c:v>
                </c:pt>
                <c:pt idx="3">
                  <c:v>4.7713649881241604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B2-4D56-9DA7-FE1AF632FA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2006-2011</c:v>
                </c:pt>
              </c:strCache>
            </c:strRef>
          </c:tx>
          <c:spPr>
            <a:solidFill>
              <a:schemeClr val="accent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C35A">
                  <a:alpha val="89804"/>
                </a:srgbClr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DCF1-FC4F-AE97-8656AD47075E}"/>
              </c:ext>
            </c:extLst>
          </c:dPt>
          <c:cat>
            <c:strRef>
              <c:f>Sheet1!$A$2:$A$5</c:f>
              <c:strCache>
                <c:ptCount val="4"/>
                <c:pt idx="0">
                  <c:v>All</c:v>
                </c:pt>
                <c:pt idx="1">
                  <c:v>Education</c:v>
                </c:pt>
                <c:pt idx="2">
                  <c:v>Health</c:v>
                </c:pt>
                <c:pt idx="3">
                  <c:v>Professional</c:v>
                </c:pt>
              </c:strCache>
            </c:strRef>
          </c:cat>
          <c:val>
            <c:numRef>
              <c:f>Sheet1!$D$2:$D$5</c:f>
              <c:numCache>
                <c:formatCode>0.00</c:formatCode>
                <c:ptCount val="4"/>
                <c:pt idx="0">
                  <c:v>2.8498510312251923</c:v>
                </c:pt>
                <c:pt idx="1">
                  <c:v>3.6205740792287999</c:v>
                </c:pt>
                <c:pt idx="2">
                  <c:v>3.3286184452087086</c:v>
                </c:pt>
                <c:pt idx="3">
                  <c:v>3.8729609815849164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B2-4D56-9DA7-FE1AF632FA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42402176"/>
        <c:axId val="342778624"/>
      </c:barChart>
      <c:barChart>
        <c:barDir val="bar"/>
        <c:grouping val="clustere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2006-2018</c:v>
                </c:pt>
              </c:strCache>
            </c:strRef>
          </c:tx>
          <c:spPr>
            <a:noFill/>
            <a:ln>
              <a:noFill/>
              <a:prstDash val="dash"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All</c:v>
                </c:pt>
                <c:pt idx="1">
                  <c:v>Education</c:v>
                </c:pt>
                <c:pt idx="2">
                  <c:v>Health</c:v>
                </c:pt>
                <c:pt idx="3">
                  <c:v>Professional</c:v>
                </c:pt>
              </c:strCache>
            </c:strRef>
          </c:cat>
          <c:val>
            <c:numRef>
              <c:f>Sheet1!$E$2:$E$5</c:f>
              <c:numCache>
                <c:formatCode>0.00</c:formatCode>
                <c:ptCount val="4"/>
                <c:pt idx="0">
                  <c:v>2.7662165467044142</c:v>
                </c:pt>
                <c:pt idx="1">
                  <c:v>3.0027504864279075</c:v>
                </c:pt>
                <c:pt idx="2">
                  <c:v>4.1596107220671197</c:v>
                </c:pt>
                <c:pt idx="3">
                  <c:v>3.6310054199344188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DCF1-FC4F-AE97-8656AD4707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axId val="94084784"/>
        <c:axId val="93631216"/>
      </c:barChart>
      <c:catAx>
        <c:axId val="342402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0"/>
        <c:noMultiLvlLbl val="0"/>
      </c:catAx>
      <c:valAx>
        <c:axId val="342778624"/>
        <c:scaling>
          <c:orientation val="minMax"/>
          <c:max val="6"/>
          <c:min val="0"/>
        </c:scaling>
        <c:delete val="0"/>
        <c:axPos val="b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402176"/>
        <c:crosses val="autoZero"/>
        <c:crossBetween val="between"/>
        <c:majorUnit val="1"/>
      </c:valAx>
      <c:valAx>
        <c:axId val="93631216"/>
        <c:scaling>
          <c:orientation val="minMax"/>
          <c:max val="4.5"/>
          <c:min val="0"/>
        </c:scaling>
        <c:delete val="1"/>
        <c:axPos val="t"/>
        <c:numFmt formatCode="0.00" sourceLinked="1"/>
        <c:majorTickMark val="out"/>
        <c:minorTickMark val="none"/>
        <c:tickLblPos val="nextTo"/>
        <c:crossAx val="94084784"/>
        <c:crosses val="max"/>
        <c:crossBetween val="between"/>
      </c:valAx>
      <c:catAx>
        <c:axId val="940847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93631216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2016-2018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D4582A">
                  <a:alpha val="89804"/>
                </a:srgbClr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C4CF-3341-9ED8-6EF91825B1CC}"/>
              </c:ext>
            </c:extLst>
          </c:dPt>
          <c:cat>
            <c:strRef>
              <c:f>Sheet1!$A$2:$A$5</c:f>
              <c:strCache>
                <c:ptCount val="4"/>
                <c:pt idx="0">
                  <c:v>All</c:v>
                </c:pt>
                <c:pt idx="1">
                  <c:v>Education</c:v>
                </c:pt>
                <c:pt idx="2">
                  <c:v>Health</c:v>
                </c:pt>
                <c:pt idx="3">
                  <c:v>Professional</c:v>
                </c:pt>
              </c:strCache>
            </c:strRef>
          </c:cat>
          <c:val>
            <c:numRef>
              <c:f>Sheet1!$B$2:$B$5</c:f>
              <c:numCache>
                <c:formatCode>0.00</c:formatCode>
                <c:ptCount val="4"/>
                <c:pt idx="0">
                  <c:v>2.0312144934901077</c:v>
                </c:pt>
                <c:pt idx="1">
                  <c:v>3.0085986227641026</c:v>
                </c:pt>
                <c:pt idx="2">
                  <c:v>1.3347281991895388</c:v>
                </c:pt>
                <c:pt idx="3">
                  <c:v>4.4361545674003189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CF-3341-9ED8-6EF91825B1C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2011-2016</c:v>
                </c:pt>
              </c:strCache>
            </c:strRef>
          </c:tx>
          <c:spPr>
            <a:solidFill>
              <a:schemeClr val="accent2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68B33">
                  <a:alpha val="89804"/>
                </a:srgbClr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4-C4CF-3341-9ED8-6EF91825B1CC}"/>
              </c:ext>
            </c:extLst>
          </c:dPt>
          <c:cat>
            <c:strRef>
              <c:f>Sheet1!$A$2:$A$5</c:f>
              <c:strCache>
                <c:ptCount val="4"/>
                <c:pt idx="0">
                  <c:v>All</c:v>
                </c:pt>
                <c:pt idx="1">
                  <c:v>Education</c:v>
                </c:pt>
                <c:pt idx="2">
                  <c:v>Health</c:v>
                </c:pt>
                <c:pt idx="3">
                  <c:v>Professional</c:v>
                </c:pt>
              </c:strCache>
            </c:strRef>
          </c:cat>
          <c:val>
            <c:numRef>
              <c:f>Sheet1!$C$2:$C$5</c:f>
              <c:numCache>
                <c:formatCode>0.00</c:formatCode>
                <c:ptCount val="4"/>
                <c:pt idx="0">
                  <c:v>0.88003906265856635</c:v>
                </c:pt>
                <c:pt idx="1">
                  <c:v>1.3946908110836764</c:v>
                </c:pt>
                <c:pt idx="2">
                  <c:v>4.3965253318094755</c:v>
                </c:pt>
                <c:pt idx="3">
                  <c:v>2.7996675570287843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CF-3341-9ED8-6EF91825B1C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2006-2011</c:v>
                </c:pt>
              </c:strCache>
            </c:strRef>
          </c:tx>
          <c:spPr>
            <a:solidFill>
              <a:schemeClr val="accent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C35A">
                  <a:alpha val="89804"/>
                </a:srgbClr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C4CF-3341-9ED8-6EF91825B1CC}"/>
              </c:ext>
            </c:extLst>
          </c:dPt>
          <c:cat>
            <c:strRef>
              <c:f>Sheet1!$A$2:$A$5</c:f>
              <c:strCache>
                <c:ptCount val="4"/>
                <c:pt idx="0">
                  <c:v>All</c:v>
                </c:pt>
                <c:pt idx="1">
                  <c:v>Education</c:v>
                </c:pt>
                <c:pt idx="2">
                  <c:v>Health</c:v>
                </c:pt>
                <c:pt idx="3">
                  <c:v>Professional</c:v>
                </c:pt>
              </c:strCache>
            </c:strRef>
          </c:cat>
          <c:val>
            <c:numRef>
              <c:f>Sheet1!$D$2:$D$5</c:f>
              <c:numCache>
                <c:formatCode>0.00</c:formatCode>
                <c:ptCount val="4"/>
                <c:pt idx="0">
                  <c:v>1.8134966553824405</c:v>
                </c:pt>
                <c:pt idx="1">
                  <c:v>3.1285464310432554</c:v>
                </c:pt>
                <c:pt idx="2">
                  <c:v>3.8063793659367962</c:v>
                </c:pt>
                <c:pt idx="3">
                  <c:v>2.8921102736451987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4CF-3341-9ED8-6EF91825B1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42402176"/>
        <c:axId val="342778624"/>
      </c:barChart>
      <c:barChart>
        <c:barDir val="bar"/>
        <c:grouping val="clustere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2006-2018</c:v>
                </c:pt>
              </c:strCache>
            </c:strRef>
          </c:tx>
          <c:spPr>
            <a:noFill/>
            <a:ln>
              <a:noFill/>
              <a:prstDash val="dash"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C4CF-3341-9ED8-6EF91825B1CC}"/>
              </c:ext>
            </c:extLst>
          </c:dPt>
          <c:cat>
            <c:strRef>
              <c:f>Sheet1!$A$2:$A$5</c:f>
              <c:strCache>
                <c:ptCount val="4"/>
                <c:pt idx="0">
                  <c:v>All</c:v>
                </c:pt>
                <c:pt idx="1">
                  <c:v>Education</c:v>
                </c:pt>
                <c:pt idx="2">
                  <c:v>Health</c:v>
                </c:pt>
                <c:pt idx="3">
                  <c:v>Professional</c:v>
                </c:pt>
              </c:strCache>
            </c:strRef>
          </c:cat>
          <c:val>
            <c:numRef>
              <c:f>Sheet1!$E$2:$E$5</c:f>
              <c:numCache>
                <c:formatCode>0.00</c:formatCode>
                <c:ptCount val="4"/>
                <c:pt idx="0">
                  <c:v>1.4596260169790876</c:v>
                </c:pt>
                <c:pt idx="1">
                  <c:v>2.3826720144993763</c:v>
                </c:pt>
                <c:pt idx="2">
                  <c:v>3.6347938255897105</c:v>
                </c:pt>
                <c:pt idx="3">
                  <c:v>3.1092328594656937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4CF-3341-9ED8-6EF91825B1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axId val="94084784"/>
        <c:axId val="93631216"/>
      </c:barChart>
      <c:catAx>
        <c:axId val="342402176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0"/>
        <c:noMultiLvlLbl val="0"/>
      </c:catAx>
      <c:valAx>
        <c:axId val="342778624"/>
        <c:scaling>
          <c:orientation val="maxMin"/>
          <c:max val="6"/>
          <c:min val="0"/>
        </c:scaling>
        <c:delete val="0"/>
        <c:axPos val="b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402176"/>
        <c:crosses val="autoZero"/>
        <c:crossBetween val="between"/>
        <c:majorUnit val="1"/>
      </c:valAx>
      <c:valAx>
        <c:axId val="93631216"/>
        <c:scaling>
          <c:orientation val="maxMin"/>
          <c:max val="4.5"/>
          <c:min val="0"/>
        </c:scaling>
        <c:delete val="1"/>
        <c:axPos val="t"/>
        <c:numFmt formatCode="0.00" sourceLinked="1"/>
        <c:majorTickMark val="out"/>
        <c:minorTickMark val="none"/>
        <c:tickLblPos val="nextTo"/>
        <c:crossAx val="94084784"/>
        <c:crosses val="max"/>
        <c:crossBetween val="between"/>
      </c:valAx>
      <c:catAx>
        <c:axId val="94084784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93631216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2016-2018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D4582A">
                  <a:alpha val="89804"/>
                </a:srgbClr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C-DCF1-FC4F-AE97-8656AD47075E}"/>
              </c:ext>
            </c:extLst>
          </c:dPt>
          <c:cat>
            <c:strRef>
              <c:f>Sheet1!$A$2:$A$10</c:f>
              <c:strCache>
                <c:ptCount val="9"/>
                <c:pt idx="0">
                  <c:v>All</c:v>
                </c:pt>
                <c:pt idx="1">
                  <c:v>Education</c:v>
                </c:pt>
                <c:pt idx="2">
                  <c:v>Health</c:v>
                </c:pt>
                <c:pt idx="3">
                  <c:v>Professional</c:v>
                </c:pt>
                <c:pt idx="5">
                  <c:v>All</c:v>
                </c:pt>
                <c:pt idx="6">
                  <c:v>Education</c:v>
                </c:pt>
                <c:pt idx="7">
                  <c:v>Health</c:v>
                </c:pt>
                <c:pt idx="8">
                  <c:v>Professional</c:v>
                </c:pt>
              </c:strCache>
            </c:strRef>
          </c:cat>
          <c:val>
            <c:numRef>
              <c:f>Sheet1!$B$2:$B$10</c:f>
              <c:numCache>
                <c:formatCode>0.00</c:formatCode>
                <c:ptCount val="9"/>
                <c:pt idx="0">
                  <c:v>2.8719077191126319</c:v>
                </c:pt>
                <c:pt idx="1">
                  <c:v>3.257508988038782</c:v>
                </c:pt>
                <c:pt idx="2">
                  <c:v>5.7444975170611201</c:v>
                </c:pt>
                <c:pt idx="3">
                  <c:v>0.24794659352420645</c:v>
                </c:pt>
                <c:pt idx="5">
                  <c:v>2.0312144934901077</c:v>
                </c:pt>
                <c:pt idx="6">
                  <c:v>3.0085986227641026</c:v>
                </c:pt>
                <c:pt idx="7">
                  <c:v>1.3347281991895388</c:v>
                </c:pt>
                <c:pt idx="8">
                  <c:v>4.4361545674003189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B2-4D56-9DA7-FE1AF632FA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2011-2016</c:v>
                </c:pt>
              </c:strCache>
            </c:strRef>
          </c:tx>
          <c:spPr>
            <a:solidFill>
              <a:schemeClr val="accent2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68B33">
                  <a:alpha val="89804"/>
                </a:srgbClr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DCF1-FC4F-AE97-8656AD47075E}"/>
              </c:ext>
            </c:extLst>
          </c:dPt>
          <c:cat>
            <c:strRef>
              <c:f>Sheet1!$A$2:$A$10</c:f>
              <c:strCache>
                <c:ptCount val="9"/>
                <c:pt idx="0">
                  <c:v>All</c:v>
                </c:pt>
                <c:pt idx="1">
                  <c:v>Education</c:v>
                </c:pt>
                <c:pt idx="2">
                  <c:v>Health</c:v>
                </c:pt>
                <c:pt idx="3">
                  <c:v>Professional</c:v>
                </c:pt>
                <c:pt idx="5">
                  <c:v>All</c:v>
                </c:pt>
                <c:pt idx="6">
                  <c:v>Education</c:v>
                </c:pt>
                <c:pt idx="7">
                  <c:v>Health</c:v>
                </c:pt>
                <c:pt idx="8">
                  <c:v>Professional</c:v>
                </c:pt>
              </c:strCache>
            </c:strRef>
          </c:cat>
          <c:val>
            <c:numRef>
              <c:f>Sheet1!$C$2:$C$10</c:f>
              <c:numCache>
                <c:formatCode>0.00</c:formatCode>
                <c:ptCount val="9"/>
                <c:pt idx="0">
                  <c:v>2.6404383663946263</c:v>
                </c:pt>
                <c:pt idx="1">
                  <c:v>2.2874897968000019</c:v>
                </c:pt>
                <c:pt idx="2">
                  <c:v>4.364957761097954</c:v>
                </c:pt>
                <c:pt idx="3">
                  <c:v>4.7713649881241604</c:v>
                </c:pt>
                <c:pt idx="5">
                  <c:v>0.88003906265856635</c:v>
                </c:pt>
                <c:pt idx="6">
                  <c:v>1.3946908110836764</c:v>
                </c:pt>
                <c:pt idx="7">
                  <c:v>4.3965253318094755</c:v>
                </c:pt>
                <c:pt idx="8">
                  <c:v>2.7996675570287843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B2-4D56-9DA7-FE1AF632FA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2006-2011</c:v>
                </c:pt>
              </c:strCache>
            </c:strRef>
          </c:tx>
          <c:spPr>
            <a:solidFill>
              <a:schemeClr val="accent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C35A">
                  <a:alpha val="89804"/>
                </a:srgbClr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DCF1-FC4F-AE97-8656AD47075E}"/>
              </c:ext>
            </c:extLst>
          </c:dPt>
          <c:cat>
            <c:strRef>
              <c:f>Sheet1!$A$2:$A$10</c:f>
              <c:strCache>
                <c:ptCount val="9"/>
                <c:pt idx="0">
                  <c:v>All</c:v>
                </c:pt>
                <c:pt idx="1">
                  <c:v>Education</c:v>
                </c:pt>
                <c:pt idx="2">
                  <c:v>Health</c:v>
                </c:pt>
                <c:pt idx="3">
                  <c:v>Professional</c:v>
                </c:pt>
                <c:pt idx="5">
                  <c:v>All</c:v>
                </c:pt>
                <c:pt idx="6">
                  <c:v>Education</c:v>
                </c:pt>
                <c:pt idx="7">
                  <c:v>Health</c:v>
                </c:pt>
                <c:pt idx="8">
                  <c:v>Professional</c:v>
                </c:pt>
              </c:strCache>
            </c:strRef>
          </c:cat>
          <c:val>
            <c:numRef>
              <c:f>Sheet1!$D$2:$D$10</c:f>
              <c:numCache>
                <c:formatCode>0.00</c:formatCode>
                <c:ptCount val="9"/>
                <c:pt idx="0">
                  <c:v>2.8498510312251923</c:v>
                </c:pt>
                <c:pt idx="1">
                  <c:v>3.6205740792287999</c:v>
                </c:pt>
                <c:pt idx="2">
                  <c:v>3.3286184452087086</c:v>
                </c:pt>
                <c:pt idx="3">
                  <c:v>3.8729609815849164</c:v>
                </c:pt>
                <c:pt idx="5">
                  <c:v>1.8134966553824405</c:v>
                </c:pt>
                <c:pt idx="6">
                  <c:v>3.1285464310432554</c:v>
                </c:pt>
                <c:pt idx="7">
                  <c:v>3.8063793659367962</c:v>
                </c:pt>
                <c:pt idx="8">
                  <c:v>2.8921102736451987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B2-4D56-9DA7-FE1AF632FA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42402176"/>
        <c:axId val="342778624"/>
      </c:barChart>
      <c:barChart>
        <c:barDir val="bar"/>
        <c:grouping val="clustere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2006-2018</c:v>
                </c:pt>
              </c:strCache>
            </c:strRef>
          </c:tx>
          <c:spPr>
            <a:noFill/>
            <a:ln>
              <a:noFill/>
              <a:prstDash val="dash"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All</c:v>
                </c:pt>
                <c:pt idx="1">
                  <c:v>Education</c:v>
                </c:pt>
                <c:pt idx="2">
                  <c:v>Health</c:v>
                </c:pt>
                <c:pt idx="3">
                  <c:v>Professional</c:v>
                </c:pt>
                <c:pt idx="5">
                  <c:v>All</c:v>
                </c:pt>
                <c:pt idx="6">
                  <c:v>Education</c:v>
                </c:pt>
                <c:pt idx="7">
                  <c:v>Health</c:v>
                </c:pt>
                <c:pt idx="8">
                  <c:v>Professional</c:v>
                </c:pt>
              </c:strCache>
            </c:strRef>
          </c:cat>
          <c:val>
            <c:numRef>
              <c:f>Sheet1!$E$2:$E$10</c:f>
              <c:numCache>
                <c:formatCode>0.00</c:formatCode>
                <c:ptCount val="9"/>
                <c:pt idx="0">
                  <c:v>2.7662165467044142</c:v>
                </c:pt>
                <c:pt idx="1">
                  <c:v>3.0027504864279075</c:v>
                </c:pt>
                <c:pt idx="2">
                  <c:v>4.1596107220671197</c:v>
                </c:pt>
                <c:pt idx="3">
                  <c:v>3.6310054199344188</c:v>
                </c:pt>
                <c:pt idx="5">
                  <c:v>1.4596260169790876</c:v>
                </c:pt>
                <c:pt idx="6">
                  <c:v>2.3826720144993763</c:v>
                </c:pt>
                <c:pt idx="7">
                  <c:v>3.6347938255897105</c:v>
                </c:pt>
                <c:pt idx="8">
                  <c:v>3.1092328594656937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DCF1-FC4F-AE97-8656AD4707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axId val="94084784"/>
        <c:axId val="93631216"/>
      </c:barChart>
      <c:catAx>
        <c:axId val="342402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0"/>
        <c:noMultiLvlLbl val="0"/>
      </c:catAx>
      <c:valAx>
        <c:axId val="342778624"/>
        <c:scaling>
          <c:orientation val="minMax"/>
          <c:max val="6"/>
          <c:min val="0"/>
        </c:scaling>
        <c:delete val="0"/>
        <c:axPos val="b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.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402176"/>
        <c:crosses val="autoZero"/>
        <c:crossBetween val="between"/>
        <c:majorUnit val="1"/>
      </c:valAx>
      <c:valAx>
        <c:axId val="93631216"/>
        <c:scaling>
          <c:orientation val="minMax"/>
          <c:max val="4.5"/>
          <c:min val="0"/>
        </c:scaling>
        <c:delete val="1"/>
        <c:axPos val="t"/>
        <c:numFmt formatCode="0.00" sourceLinked="1"/>
        <c:majorTickMark val="out"/>
        <c:minorTickMark val="none"/>
        <c:tickLblPos val="nextTo"/>
        <c:crossAx val="94084784"/>
        <c:crosses val="max"/>
        <c:crossBetween val="between"/>
      </c:valAx>
      <c:catAx>
        <c:axId val="940847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93631216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2016-2018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D4582A">
                  <a:alpha val="89804"/>
                </a:srgbClr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C-DCF1-FC4F-AE97-8656AD47075E}"/>
              </c:ext>
            </c:extLst>
          </c:dPt>
          <c:cat>
            <c:strRef>
              <c:f>Sheet1!$A$2:$A$5</c:f>
              <c:strCache>
                <c:ptCount val="4"/>
                <c:pt idx="0">
                  <c:v>All industries</c:v>
                </c:pt>
                <c:pt idx="1">
                  <c:v>Education</c:v>
                </c:pt>
                <c:pt idx="2">
                  <c:v>Health</c:v>
                </c:pt>
                <c:pt idx="3">
                  <c:v>Professional</c:v>
                </c:pt>
              </c:strCache>
            </c:strRef>
          </c:cat>
          <c:val>
            <c:numRef>
              <c:f>Sheet1!$B$2:$B$5</c:f>
              <c:numCache>
                <c:formatCode>0.00</c:formatCode>
                <c:ptCount val="4"/>
                <c:pt idx="0">
                  <c:v>3.2630259087392983</c:v>
                </c:pt>
                <c:pt idx="1">
                  <c:v>2.2295146850953382</c:v>
                </c:pt>
                <c:pt idx="2">
                  <c:v>1.7923649886067536</c:v>
                </c:pt>
                <c:pt idx="3">
                  <c:v>2.4098363446034896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B2-4D56-9DA7-FE1AF632FA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2011-2016</c:v>
                </c:pt>
              </c:strCache>
            </c:strRef>
          </c:tx>
          <c:spPr>
            <a:solidFill>
              <a:schemeClr val="accent2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68B33">
                  <a:alpha val="89804"/>
                </a:srgbClr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DCF1-FC4F-AE97-8656AD47075E}"/>
              </c:ext>
            </c:extLst>
          </c:dPt>
          <c:cat>
            <c:strRef>
              <c:f>Sheet1!$A$2:$A$5</c:f>
              <c:strCache>
                <c:ptCount val="4"/>
                <c:pt idx="0">
                  <c:v>All industries</c:v>
                </c:pt>
                <c:pt idx="1">
                  <c:v>Education</c:v>
                </c:pt>
                <c:pt idx="2">
                  <c:v>Health</c:v>
                </c:pt>
                <c:pt idx="3">
                  <c:v>Professional</c:v>
                </c:pt>
              </c:strCache>
            </c:strRef>
          </c:cat>
          <c:val>
            <c:numRef>
              <c:f>Sheet1!$C$2:$C$5</c:f>
              <c:numCache>
                <c:formatCode>0.00</c:formatCode>
                <c:ptCount val="4"/>
                <c:pt idx="0">
                  <c:v>3.3908012941784507</c:v>
                </c:pt>
                <c:pt idx="1">
                  <c:v>1.9163722161420995</c:v>
                </c:pt>
                <c:pt idx="2">
                  <c:v>1.9369048674327722</c:v>
                </c:pt>
                <c:pt idx="3">
                  <c:v>2.6147171015329209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B2-4D56-9DA7-FE1AF632FA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2006-2011</c:v>
                </c:pt>
              </c:strCache>
            </c:strRef>
          </c:tx>
          <c:spPr>
            <a:solidFill>
              <a:schemeClr val="accent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C35A">
                  <a:alpha val="89804"/>
                </a:srgbClr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DCF1-FC4F-AE97-8656AD47075E}"/>
              </c:ext>
            </c:extLst>
          </c:dPt>
          <c:cat>
            <c:strRef>
              <c:f>Sheet1!$A$2:$A$5</c:f>
              <c:strCache>
                <c:ptCount val="4"/>
                <c:pt idx="0">
                  <c:v>All industries</c:v>
                </c:pt>
                <c:pt idx="1">
                  <c:v>Education</c:v>
                </c:pt>
                <c:pt idx="2">
                  <c:v>Health</c:v>
                </c:pt>
                <c:pt idx="3">
                  <c:v>Professional</c:v>
                </c:pt>
              </c:strCache>
            </c:strRef>
          </c:cat>
          <c:val>
            <c:numRef>
              <c:f>Sheet1!$D$2:$D$5</c:f>
              <c:numCache>
                <c:formatCode>0.00</c:formatCode>
                <c:ptCount val="4"/>
                <c:pt idx="0">
                  <c:v>3.0982012013560332</c:v>
                </c:pt>
                <c:pt idx="1">
                  <c:v>1.390470311719701</c:v>
                </c:pt>
                <c:pt idx="2">
                  <c:v>1.7240153640877487</c:v>
                </c:pt>
                <c:pt idx="3">
                  <c:v>2.0776263679070559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B2-4D56-9DA7-FE1AF632FA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42402176"/>
        <c:axId val="342778624"/>
      </c:barChart>
      <c:barChart>
        <c:barDir val="bar"/>
        <c:grouping val="clustere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2006-2018</c:v>
                </c:pt>
              </c:strCache>
            </c:strRef>
          </c:tx>
          <c:spPr>
            <a:noFill/>
            <a:ln>
              <a:noFill/>
              <a:prstDash val="dash"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All industries</c:v>
                </c:pt>
                <c:pt idx="1">
                  <c:v>Education</c:v>
                </c:pt>
                <c:pt idx="2">
                  <c:v>Health</c:v>
                </c:pt>
                <c:pt idx="3">
                  <c:v>Professional</c:v>
                </c:pt>
              </c:strCache>
            </c:strRef>
          </c:cat>
          <c:val>
            <c:numRef>
              <c:f>Sheet1!$E$2:$E$5</c:f>
              <c:numCache>
                <c:formatCode>0.0</c:formatCode>
                <c:ptCount val="4"/>
                <c:pt idx="0">
                  <c:v>3.2490067573473591</c:v>
                </c:pt>
                <c:pt idx="1">
                  <c:v>1.7892071338869604</c:v>
                </c:pt>
                <c:pt idx="2">
                  <c:v>1.8205875130692737</c:v>
                </c:pt>
                <c:pt idx="3">
                  <c:v>2.3732979089276505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DCF1-FC4F-AE97-8656AD4707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axId val="94084784"/>
        <c:axId val="93631216"/>
      </c:barChart>
      <c:catAx>
        <c:axId val="342402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0"/>
        <c:noMultiLvlLbl val="0"/>
      </c:catAx>
      <c:valAx>
        <c:axId val="342778624"/>
        <c:scaling>
          <c:orientation val="minMax"/>
          <c:max val="3.5"/>
          <c:min val="0"/>
        </c:scaling>
        <c:delete val="0"/>
        <c:axPos val="b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.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402176"/>
        <c:crosses val="autoZero"/>
        <c:crossBetween val="between"/>
        <c:majorUnit val="0.5"/>
      </c:valAx>
      <c:valAx>
        <c:axId val="93631216"/>
        <c:scaling>
          <c:orientation val="minMax"/>
          <c:max val="4.5"/>
          <c:min val="0"/>
        </c:scaling>
        <c:delete val="1"/>
        <c:axPos val="t"/>
        <c:numFmt formatCode="0.0" sourceLinked="1"/>
        <c:majorTickMark val="out"/>
        <c:minorTickMark val="none"/>
        <c:tickLblPos val="nextTo"/>
        <c:crossAx val="94084784"/>
        <c:crosses val="max"/>
        <c:crossBetween val="between"/>
      </c:valAx>
      <c:catAx>
        <c:axId val="940847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93631216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2016-2018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D4582A">
                  <a:alpha val="89804"/>
                </a:srgbClr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C-DCF1-FC4F-AE97-8656AD47075E}"/>
              </c:ext>
            </c:extLst>
          </c:dPt>
          <c:cat>
            <c:strRef>
              <c:f>Sheet1!$A$2:$A$5</c:f>
              <c:strCache>
                <c:ptCount val="4"/>
                <c:pt idx="0">
                  <c:v>All industries</c:v>
                </c:pt>
                <c:pt idx="1">
                  <c:v>Education</c:v>
                </c:pt>
                <c:pt idx="2">
                  <c:v>Health</c:v>
                </c:pt>
                <c:pt idx="3">
                  <c:v>Professional</c:v>
                </c:pt>
              </c:strCache>
            </c:strRef>
          </c:cat>
          <c:val>
            <c:numRef>
              <c:f>Sheet1!$B$2:$B$5</c:f>
              <c:numCache>
                <c:formatCode>0.00</c:formatCode>
                <c:ptCount val="4"/>
                <c:pt idx="0">
                  <c:v>8.8338644000000013</c:v>
                </c:pt>
                <c:pt idx="1">
                  <c:v>9.4414348666666665</c:v>
                </c:pt>
                <c:pt idx="2">
                  <c:v>9.5300897666666682</c:v>
                </c:pt>
                <c:pt idx="3">
                  <c:v>5.3084108666666667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B2-4D56-9DA7-FE1AF632FA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2011-2016</c:v>
                </c:pt>
              </c:strCache>
            </c:strRef>
          </c:tx>
          <c:spPr>
            <a:solidFill>
              <a:schemeClr val="accent2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68B33">
                  <a:alpha val="89804"/>
                </a:srgbClr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DCF1-FC4F-AE97-8656AD47075E}"/>
              </c:ext>
            </c:extLst>
          </c:dPt>
          <c:cat>
            <c:strRef>
              <c:f>Sheet1!$A$2:$A$5</c:f>
              <c:strCache>
                <c:ptCount val="4"/>
                <c:pt idx="0">
                  <c:v>All industries</c:v>
                </c:pt>
                <c:pt idx="1">
                  <c:v>Education</c:v>
                </c:pt>
                <c:pt idx="2">
                  <c:v>Health</c:v>
                </c:pt>
                <c:pt idx="3">
                  <c:v>Professional</c:v>
                </c:pt>
              </c:strCache>
            </c:strRef>
          </c:cat>
          <c:val>
            <c:numRef>
              <c:f>Sheet1!$C$2:$C$5</c:f>
              <c:numCache>
                <c:formatCode>0.00</c:formatCode>
                <c:ptCount val="4"/>
                <c:pt idx="0">
                  <c:v>8.0707331166666663</c:v>
                </c:pt>
                <c:pt idx="1">
                  <c:v>9.2055203999999993</c:v>
                </c:pt>
                <c:pt idx="2">
                  <c:v>8.9306645333333332</c:v>
                </c:pt>
                <c:pt idx="3">
                  <c:v>4.9588251333333337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B2-4D56-9DA7-FE1AF632FA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2006-2011</c:v>
                </c:pt>
              </c:strCache>
            </c:strRef>
          </c:tx>
          <c:spPr>
            <a:solidFill>
              <a:schemeClr val="accent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C35A">
                  <a:alpha val="89804"/>
                </a:srgbClr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DCF1-FC4F-AE97-8656AD47075E}"/>
              </c:ext>
            </c:extLst>
          </c:dPt>
          <c:cat>
            <c:strRef>
              <c:f>Sheet1!$A$2:$A$5</c:f>
              <c:strCache>
                <c:ptCount val="4"/>
                <c:pt idx="0">
                  <c:v>All industries</c:v>
                </c:pt>
                <c:pt idx="1">
                  <c:v>Education</c:v>
                </c:pt>
                <c:pt idx="2">
                  <c:v>Health</c:v>
                </c:pt>
                <c:pt idx="3">
                  <c:v>Professional</c:v>
                </c:pt>
              </c:strCache>
            </c:strRef>
          </c:cat>
          <c:val>
            <c:numRef>
              <c:f>Sheet1!$D$2:$D$5</c:f>
              <c:numCache>
                <c:formatCode>0.00</c:formatCode>
                <c:ptCount val="4"/>
                <c:pt idx="0">
                  <c:v>7.0968460833333333</c:v>
                </c:pt>
                <c:pt idx="1">
                  <c:v>7.5093780166666662</c:v>
                </c:pt>
                <c:pt idx="2">
                  <c:v>8.4442474500000007</c:v>
                </c:pt>
                <c:pt idx="3">
                  <c:v>4.1728939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B2-4D56-9DA7-FE1AF632FA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42402176"/>
        <c:axId val="342778624"/>
      </c:barChart>
      <c:barChart>
        <c:barDir val="bar"/>
        <c:grouping val="clustere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2006-2018</c:v>
                </c:pt>
              </c:strCache>
            </c:strRef>
          </c:tx>
          <c:spPr>
            <a:noFill/>
            <a:ln>
              <a:noFill/>
              <a:prstDash val="dash"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All industries</c:v>
                </c:pt>
                <c:pt idx="1">
                  <c:v>Education</c:v>
                </c:pt>
                <c:pt idx="2">
                  <c:v>Health</c:v>
                </c:pt>
                <c:pt idx="3">
                  <c:v>Professional</c:v>
                </c:pt>
              </c:strCache>
            </c:strRef>
          </c:cat>
          <c:val>
            <c:numRef>
              <c:f>Sheet1!$E$2:$E$5</c:f>
              <c:numCache>
                <c:formatCode>0.0</c:formatCode>
                <c:ptCount val="4"/>
                <c:pt idx="0">
                  <c:v>7.8031112769230768</c:v>
                </c:pt>
                <c:pt idx="1">
                  <c:v>8.5293529999999986</c:v>
                </c:pt>
                <c:pt idx="2">
                  <c:v>8.9012968076923062</c:v>
                </c:pt>
                <c:pt idx="3">
                  <c:v>4.6571797692307682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DCF1-FC4F-AE97-8656AD4707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axId val="94084784"/>
        <c:axId val="93631216"/>
      </c:barChart>
      <c:catAx>
        <c:axId val="342402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0"/>
        <c:noMultiLvlLbl val="0"/>
      </c:catAx>
      <c:valAx>
        <c:axId val="342778624"/>
        <c:scaling>
          <c:orientation val="minMax"/>
          <c:max val="10"/>
          <c:min val="0"/>
        </c:scaling>
        <c:delete val="0"/>
        <c:axPos val="b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402176"/>
        <c:crosses val="autoZero"/>
        <c:crossBetween val="between"/>
      </c:valAx>
      <c:valAx>
        <c:axId val="93631216"/>
        <c:scaling>
          <c:orientation val="minMax"/>
          <c:max val="4.5"/>
          <c:min val="0"/>
        </c:scaling>
        <c:delete val="1"/>
        <c:axPos val="t"/>
        <c:numFmt formatCode="0.0" sourceLinked="1"/>
        <c:majorTickMark val="out"/>
        <c:minorTickMark val="none"/>
        <c:tickLblPos val="nextTo"/>
        <c:crossAx val="94084784"/>
        <c:crosses val="max"/>
        <c:crossBetween val="between"/>
      </c:valAx>
      <c:catAx>
        <c:axId val="940847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93631216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2016-2018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D4582A">
                  <a:alpha val="89804"/>
                </a:srgbClr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C-DCF1-FC4F-AE97-8656AD47075E}"/>
              </c:ext>
            </c:extLst>
          </c:dPt>
          <c:cat>
            <c:strRef>
              <c:f>Sheet1!$A$2:$A$5</c:f>
              <c:strCache>
                <c:ptCount val="4"/>
                <c:pt idx="0">
                  <c:v>All</c:v>
                </c:pt>
                <c:pt idx="1">
                  <c:v>Education</c:v>
                </c:pt>
                <c:pt idx="2">
                  <c:v>Health</c:v>
                </c:pt>
                <c:pt idx="3">
                  <c:v>Professional</c:v>
                </c:pt>
              </c:strCache>
            </c:strRef>
          </c:cat>
          <c:val>
            <c:numRef>
              <c:f>Sheet1!$B$2:$B$5</c:f>
              <c:numCache>
                <c:formatCode>0.00</c:formatCode>
                <c:ptCount val="4"/>
                <c:pt idx="0">
                  <c:v>1.5272532645229582</c:v>
                </c:pt>
                <c:pt idx="1">
                  <c:v>0.63483371578415548</c:v>
                </c:pt>
                <c:pt idx="2">
                  <c:v>1.2637629914220156</c:v>
                </c:pt>
                <c:pt idx="3">
                  <c:v>2.0013474831890523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B2-4D56-9DA7-FE1AF632FA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2011-2016</c:v>
                </c:pt>
              </c:strCache>
            </c:strRef>
          </c:tx>
          <c:spPr>
            <a:solidFill>
              <a:schemeClr val="accent2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68B33">
                  <a:alpha val="89804"/>
                </a:srgbClr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DCF1-FC4F-AE97-8656AD47075E}"/>
              </c:ext>
            </c:extLst>
          </c:dPt>
          <c:cat>
            <c:strRef>
              <c:f>Sheet1!$A$2:$A$5</c:f>
              <c:strCache>
                <c:ptCount val="4"/>
                <c:pt idx="0">
                  <c:v>All</c:v>
                </c:pt>
                <c:pt idx="1">
                  <c:v>Education</c:v>
                </c:pt>
                <c:pt idx="2">
                  <c:v>Health</c:v>
                </c:pt>
                <c:pt idx="3">
                  <c:v>Professional</c:v>
                </c:pt>
              </c:strCache>
            </c:strRef>
          </c:cat>
          <c:val>
            <c:numRef>
              <c:f>Sheet1!$C$2:$C$5</c:f>
              <c:numCache>
                <c:formatCode>0.00</c:formatCode>
                <c:ptCount val="4"/>
                <c:pt idx="0">
                  <c:v>1.3512862327859905</c:v>
                </c:pt>
                <c:pt idx="1">
                  <c:v>0.44210718017100253</c:v>
                </c:pt>
                <c:pt idx="2">
                  <c:v>1.0403757909692239</c:v>
                </c:pt>
                <c:pt idx="3">
                  <c:v>2.0162934684787381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B2-4D56-9DA7-FE1AF632FA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42402176"/>
        <c:axId val="342778624"/>
      </c:barChart>
      <c:barChart>
        <c:barDir val="bar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2011-2018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All</c:v>
                </c:pt>
                <c:pt idx="1">
                  <c:v>Education</c:v>
                </c:pt>
                <c:pt idx="2">
                  <c:v>Health</c:v>
                </c:pt>
                <c:pt idx="3">
                  <c:v>Professional</c:v>
                </c:pt>
              </c:strCache>
            </c:strRef>
          </c:cat>
          <c:val>
            <c:numRef>
              <c:f>Sheet1!$D$2:$D$5</c:f>
              <c:numCache>
                <c:formatCode>0.00</c:formatCode>
                <c:ptCount val="4"/>
                <c:pt idx="0">
                  <c:v>1.417764549837417</c:v>
                </c:pt>
                <c:pt idx="1">
                  <c:v>0.48460319678446989</c:v>
                </c:pt>
                <c:pt idx="2">
                  <c:v>1.1117263548810965</c:v>
                </c:pt>
                <c:pt idx="3">
                  <c:v>2.0518737503822586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B2-4D56-9DA7-FE1AF632FA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793076527"/>
        <c:axId val="147624272"/>
      </c:barChart>
      <c:catAx>
        <c:axId val="342402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0"/>
        <c:noMultiLvlLbl val="0"/>
      </c:catAx>
      <c:valAx>
        <c:axId val="342778624"/>
        <c:scaling>
          <c:orientation val="minMax"/>
          <c:max val="2.02"/>
          <c:min val="0"/>
        </c:scaling>
        <c:delete val="0"/>
        <c:axPos val="b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.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402176"/>
        <c:crosses val="autoZero"/>
        <c:crossBetween val="between"/>
      </c:valAx>
      <c:valAx>
        <c:axId val="147624272"/>
        <c:scaling>
          <c:orientation val="minMax"/>
          <c:max val="2.02"/>
          <c:min val="0"/>
        </c:scaling>
        <c:delete val="1"/>
        <c:axPos val="t"/>
        <c:numFmt formatCode="0.0" sourceLinked="0"/>
        <c:majorTickMark val="out"/>
        <c:minorTickMark val="none"/>
        <c:tickLblPos val="nextTo"/>
        <c:crossAx val="1793076527"/>
        <c:crosses val="max"/>
        <c:crossBetween val="between"/>
      </c:valAx>
      <c:catAx>
        <c:axId val="1793076527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47624272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Professional</c:v>
                </c:pt>
              </c:strCache>
            </c:strRef>
          </c:tx>
          <c:spPr>
            <a:ln w="3175" cap="rnd">
              <a:solidFill>
                <a:schemeClr val="accent1"/>
              </a:solidFill>
              <a:round/>
            </a:ln>
            <a:effectLst/>
          </c:spPr>
          <c:marker>
            <c:symbol val="dash"/>
            <c:size val="20"/>
            <c:spPr>
              <a:solidFill>
                <a:schemeClr val="accent1"/>
              </a:solidFill>
              <a:ln w="317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9</c:v>
                </c:pt>
                <c:pt idx="6">
                  <c:v>11</c:v>
                </c:pt>
                <c:pt idx="7">
                  <c:v>19</c:v>
                </c:pt>
                <c:pt idx="8">
                  <c:v>20</c:v>
                </c:pt>
                <c:pt idx="9">
                  <c:v>9</c:v>
                </c:pt>
                <c:pt idx="10">
                  <c:v>13</c:v>
                </c:pt>
                <c:pt idx="11">
                  <c:v>13</c:v>
                </c:pt>
                <c:pt idx="12">
                  <c:v>11</c:v>
                </c:pt>
                <c:pt idx="13">
                  <c:v>4</c:v>
                </c:pt>
                <c:pt idx="14">
                  <c:v>2</c:v>
                </c:pt>
                <c:pt idx="15">
                  <c:v>2</c:v>
                </c:pt>
                <c:pt idx="16">
                  <c:v>0</c:v>
                </c:pt>
                <c:pt idx="17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EF-334A-B0A0-8FB43E151CF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Education</c:v>
                </c:pt>
              </c:strCache>
            </c:strRef>
          </c:tx>
          <c:spPr>
            <a:ln w="3175" cap="rnd">
              <a:solidFill>
                <a:schemeClr val="accent2"/>
              </a:solidFill>
              <a:round/>
            </a:ln>
            <a:effectLst/>
          </c:spPr>
          <c:marker>
            <c:symbol val="dash"/>
            <c:size val="20"/>
            <c:spPr>
              <a:solidFill>
                <a:schemeClr val="accent2"/>
              </a:solidFill>
              <a:ln w="317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EF-334A-B0A0-8FB43E151CF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Health</c:v>
                </c:pt>
              </c:strCache>
            </c:strRef>
          </c:tx>
          <c:spPr>
            <a:ln w="3175" cap="rnd">
              <a:solidFill>
                <a:schemeClr val="accent3">
                  <a:alpha val="90000"/>
                </a:schemeClr>
              </a:solidFill>
              <a:round/>
            </a:ln>
            <a:effectLst/>
          </c:spPr>
          <c:marker>
            <c:symbol val="dash"/>
            <c:size val="20"/>
            <c:spPr>
              <a:solidFill>
                <a:schemeClr val="accent3">
                  <a:alpha val="90000"/>
                </a:schemeClr>
              </a:solidFill>
              <a:ln w="317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12</c:v>
                </c:pt>
                <c:pt idx="4">
                  <c:v>14</c:v>
                </c:pt>
                <c:pt idx="5">
                  <c:v>15</c:v>
                </c:pt>
                <c:pt idx="6">
                  <c:v>12</c:v>
                </c:pt>
                <c:pt idx="7">
                  <c:v>18</c:v>
                </c:pt>
                <c:pt idx="8">
                  <c:v>18</c:v>
                </c:pt>
                <c:pt idx="9">
                  <c:v>13</c:v>
                </c:pt>
                <c:pt idx="10">
                  <c:v>10</c:v>
                </c:pt>
                <c:pt idx="11">
                  <c:v>10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4</c:v>
                </c:pt>
                <c:pt idx="16">
                  <c:v>3</c:v>
                </c:pt>
                <c:pt idx="1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EF-334A-B0A0-8FB43E151C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217040"/>
        <c:axId val="97218720"/>
      </c:lineChart>
      <c:catAx>
        <c:axId val="97217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218720"/>
        <c:crosses val="autoZero"/>
        <c:auto val="1"/>
        <c:lblAlgn val="ctr"/>
        <c:lblOffset val="100"/>
        <c:tickLblSkip val="2"/>
        <c:noMultiLvlLbl val="0"/>
      </c:catAx>
      <c:valAx>
        <c:axId val="97218720"/>
        <c:scaling>
          <c:orientation val="minMax"/>
          <c:max val="2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217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FT cont</c:v>
                </c:pt>
              </c:strCache>
            </c:strRef>
          </c:tx>
          <c:spPr>
            <a:solidFill>
              <a:srgbClr val="D4582A">
                <a:alpha val="89804"/>
              </a:srgbClr>
            </a:solidFill>
            <a:ln w="9525">
              <a:noFill/>
            </a:ln>
          </c:spPr>
          <c:invertIfNegative val="0"/>
          <c:cat>
            <c:numRef>
              <c:f>Sheet1!$A$2:$A$115</c:f>
              <c:numCache>
                <c:formatCode>General</c:formatCode>
                <c:ptCount val="114"/>
                <c:pt idx="0">
                  <c:v>1990</c:v>
                </c:pt>
                <c:pt idx="1">
                  <c:v>1990</c:v>
                </c:pt>
                <c:pt idx="2">
                  <c:v>1990</c:v>
                </c:pt>
                <c:pt idx="3">
                  <c:v>1990</c:v>
                </c:pt>
                <c:pt idx="4">
                  <c:v>1991</c:v>
                </c:pt>
                <c:pt idx="5">
                  <c:v>1991</c:v>
                </c:pt>
                <c:pt idx="6">
                  <c:v>1991</c:v>
                </c:pt>
                <c:pt idx="7">
                  <c:v>1991</c:v>
                </c:pt>
                <c:pt idx="8">
                  <c:v>1992</c:v>
                </c:pt>
                <c:pt idx="9">
                  <c:v>1992</c:v>
                </c:pt>
                <c:pt idx="10">
                  <c:v>1992</c:v>
                </c:pt>
                <c:pt idx="11">
                  <c:v>1992</c:v>
                </c:pt>
                <c:pt idx="12">
                  <c:v>1993</c:v>
                </c:pt>
                <c:pt idx="13">
                  <c:v>1993</c:v>
                </c:pt>
                <c:pt idx="14">
                  <c:v>1993</c:v>
                </c:pt>
                <c:pt idx="15">
                  <c:v>1993</c:v>
                </c:pt>
                <c:pt idx="16">
                  <c:v>1994</c:v>
                </c:pt>
                <c:pt idx="17">
                  <c:v>1994</c:v>
                </c:pt>
                <c:pt idx="18">
                  <c:v>1994</c:v>
                </c:pt>
                <c:pt idx="19">
                  <c:v>1994</c:v>
                </c:pt>
                <c:pt idx="20">
                  <c:v>1995</c:v>
                </c:pt>
                <c:pt idx="21">
                  <c:v>1995</c:v>
                </c:pt>
                <c:pt idx="22">
                  <c:v>1995</c:v>
                </c:pt>
                <c:pt idx="23">
                  <c:v>1995</c:v>
                </c:pt>
                <c:pt idx="24">
                  <c:v>1996</c:v>
                </c:pt>
                <c:pt idx="25">
                  <c:v>1996</c:v>
                </c:pt>
                <c:pt idx="26">
                  <c:v>1996</c:v>
                </c:pt>
                <c:pt idx="27">
                  <c:v>1996</c:v>
                </c:pt>
                <c:pt idx="28">
                  <c:v>1997</c:v>
                </c:pt>
                <c:pt idx="29">
                  <c:v>1997</c:v>
                </c:pt>
                <c:pt idx="30">
                  <c:v>1997</c:v>
                </c:pt>
                <c:pt idx="31">
                  <c:v>1997</c:v>
                </c:pt>
                <c:pt idx="32">
                  <c:v>1998</c:v>
                </c:pt>
                <c:pt idx="33">
                  <c:v>1998</c:v>
                </c:pt>
                <c:pt idx="34">
                  <c:v>1998</c:v>
                </c:pt>
                <c:pt idx="35">
                  <c:v>1998</c:v>
                </c:pt>
                <c:pt idx="36">
                  <c:v>1999</c:v>
                </c:pt>
                <c:pt idx="37">
                  <c:v>1999</c:v>
                </c:pt>
                <c:pt idx="38">
                  <c:v>1999</c:v>
                </c:pt>
                <c:pt idx="39">
                  <c:v>1999</c:v>
                </c:pt>
                <c:pt idx="40">
                  <c:v>2000</c:v>
                </c:pt>
                <c:pt idx="41">
                  <c:v>2000</c:v>
                </c:pt>
                <c:pt idx="42">
                  <c:v>2000</c:v>
                </c:pt>
                <c:pt idx="43">
                  <c:v>2000</c:v>
                </c:pt>
                <c:pt idx="44">
                  <c:v>2001</c:v>
                </c:pt>
                <c:pt idx="45">
                  <c:v>2001</c:v>
                </c:pt>
                <c:pt idx="46">
                  <c:v>2001</c:v>
                </c:pt>
                <c:pt idx="47">
                  <c:v>2001</c:v>
                </c:pt>
                <c:pt idx="48">
                  <c:v>2002</c:v>
                </c:pt>
                <c:pt idx="49">
                  <c:v>2002</c:v>
                </c:pt>
                <c:pt idx="50">
                  <c:v>2002</c:v>
                </c:pt>
                <c:pt idx="51">
                  <c:v>2002</c:v>
                </c:pt>
                <c:pt idx="52">
                  <c:v>2003</c:v>
                </c:pt>
                <c:pt idx="53">
                  <c:v>2003</c:v>
                </c:pt>
                <c:pt idx="54">
                  <c:v>2003</c:v>
                </c:pt>
                <c:pt idx="55">
                  <c:v>2003</c:v>
                </c:pt>
                <c:pt idx="56">
                  <c:v>2004</c:v>
                </c:pt>
                <c:pt idx="57">
                  <c:v>2004</c:v>
                </c:pt>
                <c:pt idx="58">
                  <c:v>2004</c:v>
                </c:pt>
                <c:pt idx="59">
                  <c:v>2004</c:v>
                </c:pt>
                <c:pt idx="60">
                  <c:v>2005</c:v>
                </c:pt>
                <c:pt idx="61">
                  <c:v>2005</c:v>
                </c:pt>
                <c:pt idx="62">
                  <c:v>2005</c:v>
                </c:pt>
                <c:pt idx="63">
                  <c:v>2005</c:v>
                </c:pt>
                <c:pt idx="64">
                  <c:v>2006</c:v>
                </c:pt>
                <c:pt idx="65">
                  <c:v>2006</c:v>
                </c:pt>
                <c:pt idx="66">
                  <c:v>2006</c:v>
                </c:pt>
                <c:pt idx="67">
                  <c:v>2006</c:v>
                </c:pt>
                <c:pt idx="68">
                  <c:v>2007</c:v>
                </c:pt>
                <c:pt idx="69">
                  <c:v>2007</c:v>
                </c:pt>
                <c:pt idx="70">
                  <c:v>2007</c:v>
                </c:pt>
                <c:pt idx="71">
                  <c:v>2007</c:v>
                </c:pt>
                <c:pt idx="72">
                  <c:v>2008</c:v>
                </c:pt>
                <c:pt idx="73">
                  <c:v>2008</c:v>
                </c:pt>
                <c:pt idx="74">
                  <c:v>2008</c:v>
                </c:pt>
                <c:pt idx="75">
                  <c:v>2008</c:v>
                </c:pt>
                <c:pt idx="76">
                  <c:v>2009</c:v>
                </c:pt>
                <c:pt idx="77">
                  <c:v>2009</c:v>
                </c:pt>
                <c:pt idx="78">
                  <c:v>2009</c:v>
                </c:pt>
                <c:pt idx="79">
                  <c:v>2009</c:v>
                </c:pt>
                <c:pt idx="80">
                  <c:v>2010</c:v>
                </c:pt>
                <c:pt idx="81">
                  <c:v>2010</c:v>
                </c:pt>
                <c:pt idx="82">
                  <c:v>2010</c:v>
                </c:pt>
                <c:pt idx="83">
                  <c:v>2010</c:v>
                </c:pt>
                <c:pt idx="84">
                  <c:v>2011</c:v>
                </c:pt>
                <c:pt idx="85">
                  <c:v>2011</c:v>
                </c:pt>
                <c:pt idx="86">
                  <c:v>2011</c:v>
                </c:pt>
                <c:pt idx="87">
                  <c:v>2011</c:v>
                </c:pt>
                <c:pt idx="88">
                  <c:v>2012</c:v>
                </c:pt>
                <c:pt idx="89">
                  <c:v>2012</c:v>
                </c:pt>
                <c:pt idx="90">
                  <c:v>2012</c:v>
                </c:pt>
                <c:pt idx="91">
                  <c:v>2012</c:v>
                </c:pt>
                <c:pt idx="92">
                  <c:v>2013</c:v>
                </c:pt>
                <c:pt idx="93">
                  <c:v>2013</c:v>
                </c:pt>
                <c:pt idx="94">
                  <c:v>2013</c:v>
                </c:pt>
                <c:pt idx="95">
                  <c:v>2013</c:v>
                </c:pt>
                <c:pt idx="96">
                  <c:v>2014</c:v>
                </c:pt>
                <c:pt idx="97">
                  <c:v>2014</c:v>
                </c:pt>
                <c:pt idx="98">
                  <c:v>2014</c:v>
                </c:pt>
                <c:pt idx="99">
                  <c:v>2014</c:v>
                </c:pt>
                <c:pt idx="100">
                  <c:v>2015</c:v>
                </c:pt>
                <c:pt idx="101">
                  <c:v>2015</c:v>
                </c:pt>
                <c:pt idx="102">
                  <c:v>2015</c:v>
                </c:pt>
                <c:pt idx="103">
                  <c:v>2015</c:v>
                </c:pt>
                <c:pt idx="104">
                  <c:v>2016</c:v>
                </c:pt>
                <c:pt idx="105">
                  <c:v>2016</c:v>
                </c:pt>
                <c:pt idx="106">
                  <c:v>2016</c:v>
                </c:pt>
                <c:pt idx="107">
                  <c:v>2016</c:v>
                </c:pt>
                <c:pt idx="108">
                  <c:v>2017</c:v>
                </c:pt>
                <c:pt idx="109">
                  <c:v>2017</c:v>
                </c:pt>
                <c:pt idx="110">
                  <c:v>2017</c:v>
                </c:pt>
                <c:pt idx="111">
                  <c:v>2017</c:v>
                </c:pt>
                <c:pt idx="112">
                  <c:v>2018</c:v>
                </c:pt>
                <c:pt idx="113">
                  <c:v>2018</c:v>
                </c:pt>
              </c:numCache>
            </c:numRef>
          </c:cat>
          <c:val>
            <c:numRef>
              <c:f>Sheet1!$C$2:$C$115</c:f>
              <c:numCache>
                <c:formatCode>General</c:formatCode>
                <c:ptCount val="114"/>
                <c:pt idx="0">
                  <c:v>-1.9815107631203189E-2</c:v>
                </c:pt>
                <c:pt idx="1">
                  <c:v>-3.1260298580369938E-2</c:v>
                </c:pt>
                <c:pt idx="2">
                  <c:v>-3.1851637881770589E-2</c:v>
                </c:pt>
                <c:pt idx="3">
                  <c:v>-4.8092753774394606E-2</c:v>
                </c:pt>
                <c:pt idx="4">
                  <c:v>-7.8935768690695893E-2</c:v>
                </c:pt>
                <c:pt idx="5">
                  <c:v>-9.2410879833147386E-2</c:v>
                </c:pt>
                <c:pt idx="6">
                  <c:v>-9.8296600518500338E-2</c:v>
                </c:pt>
                <c:pt idx="7">
                  <c:v>-0.10002503419780884</c:v>
                </c:pt>
                <c:pt idx="8">
                  <c:v>-7.7045577208522578E-2</c:v>
                </c:pt>
                <c:pt idx="9">
                  <c:v>-5.4634512285537777E-2</c:v>
                </c:pt>
                <c:pt idx="10">
                  <c:v>-4.5699982089183751E-2</c:v>
                </c:pt>
                <c:pt idx="11">
                  <c:v>-4.1578268354323072E-2</c:v>
                </c:pt>
                <c:pt idx="12">
                  <c:v>-1.4033721528575007E-2</c:v>
                </c:pt>
                <c:pt idx="13">
                  <c:v>-1.0844041860971241E-2</c:v>
                </c:pt>
                <c:pt idx="14">
                  <c:v>-1.1439677775749378E-2</c:v>
                </c:pt>
                <c:pt idx="15">
                  <c:v>1.9540029764028615E-2</c:v>
                </c:pt>
                <c:pt idx="16">
                  <c:v>1.1168810568214906E-3</c:v>
                </c:pt>
                <c:pt idx="17">
                  <c:v>-2.1856470368803488E-3</c:v>
                </c:pt>
                <c:pt idx="18">
                  <c:v>8.5171196761855954E-3</c:v>
                </c:pt>
                <c:pt idx="19">
                  <c:v>2.0998667266346149E-2</c:v>
                </c:pt>
                <c:pt idx="20">
                  <c:v>2.5187308677879973E-2</c:v>
                </c:pt>
                <c:pt idx="21">
                  <c:v>2.2631105148212163E-2</c:v>
                </c:pt>
                <c:pt idx="22">
                  <c:v>1.4182163988698343E-2</c:v>
                </c:pt>
                <c:pt idx="23">
                  <c:v>-2.1675125358130407E-2</c:v>
                </c:pt>
                <c:pt idx="24">
                  <c:v>-2.5813256921493132E-2</c:v>
                </c:pt>
                <c:pt idx="25">
                  <c:v>-2.1868833421968312E-2</c:v>
                </c:pt>
                <c:pt idx="26">
                  <c:v>-3.0312480863499316E-2</c:v>
                </c:pt>
                <c:pt idx="27">
                  <c:v>-3.0706722913062423E-2</c:v>
                </c:pt>
                <c:pt idx="28">
                  <c:v>-4.8639529270666566E-2</c:v>
                </c:pt>
                <c:pt idx="29">
                  <c:v>-5.6235009776598899E-2</c:v>
                </c:pt>
                <c:pt idx="30">
                  <c:v>-6.2004771094089389E-2</c:v>
                </c:pt>
                <c:pt idx="31">
                  <c:v>-3.7799892243973288E-2</c:v>
                </c:pt>
                <c:pt idx="32">
                  <c:v>-6.5343832480134461E-3</c:v>
                </c:pt>
                <c:pt idx="33">
                  <c:v>-7.0231175152754106E-3</c:v>
                </c:pt>
                <c:pt idx="34">
                  <c:v>-2.4349118577958971E-4</c:v>
                </c:pt>
                <c:pt idx="35">
                  <c:v>-9.8164342716492159E-3</c:v>
                </c:pt>
                <c:pt idx="36">
                  <c:v>-8.2463299839388386E-3</c:v>
                </c:pt>
                <c:pt idx="37">
                  <c:v>-1.1427368682171431E-2</c:v>
                </c:pt>
                <c:pt idx="38">
                  <c:v>7.6688627854986377E-3</c:v>
                </c:pt>
                <c:pt idx="39">
                  <c:v>1.7746240311859968E-2</c:v>
                </c:pt>
                <c:pt idx="40">
                  <c:v>1.1578438907716813E-2</c:v>
                </c:pt>
                <c:pt idx="41">
                  <c:v>1.9774213237389926E-2</c:v>
                </c:pt>
                <c:pt idx="42">
                  <c:v>9.3282819055195566E-5</c:v>
                </c:pt>
                <c:pt idx="43">
                  <c:v>-2.2009855144225505E-3</c:v>
                </c:pt>
                <c:pt idx="44">
                  <c:v>-1.3798978845396151E-2</c:v>
                </c:pt>
                <c:pt idx="45">
                  <c:v>-2.2965045609015439E-2</c:v>
                </c:pt>
                <c:pt idx="46">
                  <c:v>-1.3679960743000581E-2</c:v>
                </c:pt>
                <c:pt idx="47">
                  <c:v>-2.0993020946969986E-2</c:v>
                </c:pt>
                <c:pt idx="48">
                  <c:v>-1.0866025994671942E-2</c:v>
                </c:pt>
                <c:pt idx="49">
                  <c:v>-3.4524574887918507E-3</c:v>
                </c:pt>
                <c:pt idx="50">
                  <c:v>-6.0939634072337736E-3</c:v>
                </c:pt>
                <c:pt idx="51">
                  <c:v>-4.7403436335688122E-3</c:v>
                </c:pt>
                <c:pt idx="52">
                  <c:v>1.4514823589532181E-2</c:v>
                </c:pt>
                <c:pt idx="53">
                  <c:v>2.5254137801914147E-3</c:v>
                </c:pt>
                <c:pt idx="54">
                  <c:v>4.6804318381614774E-3</c:v>
                </c:pt>
                <c:pt idx="55">
                  <c:v>2.9389559930833784E-2</c:v>
                </c:pt>
                <c:pt idx="56">
                  <c:v>1.19076172247726E-2</c:v>
                </c:pt>
                <c:pt idx="57">
                  <c:v>1.2796164744438836E-2</c:v>
                </c:pt>
                <c:pt idx="58">
                  <c:v>1.0231821613148987E-2</c:v>
                </c:pt>
                <c:pt idx="59">
                  <c:v>-1.145103409588277E-4</c:v>
                </c:pt>
                <c:pt idx="60">
                  <c:v>1.8314724404389457E-2</c:v>
                </c:pt>
                <c:pt idx="61">
                  <c:v>2.9289662191432995E-2</c:v>
                </c:pt>
                <c:pt idx="62">
                  <c:v>3.7928228950076914E-2</c:v>
                </c:pt>
                <c:pt idx="63">
                  <c:v>3.4927550030566065E-2</c:v>
                </c:pt>
                <c:pt idx="64">
                  <c:v>2.4148960421687092E-2</c:v>
                </c:pt>
                <c:pt idx="65">
                  <c:v>1.1804155744232592E-2</c:v>
                </c:pt>
                <c:pt idx="66">
                  <c:v>2.2192685656465001E-2</c:v>
                </c:pt>
                <c:pt idx="67">
                  <c:v>8.7033055541676247E-3</c:v>
                </c:pt>
                <c:pt idx="68">
                  <c:v>1.4375371653346387E-2</c:v>
                </c:pt>
                <c:pt idx="69">
                  <c:v>2.7040252422319784E-2</c:v>
                </c:pt>
                <c:pt idx="70">
                  <c:v>1.4789966762685409E-2</c:v>
                </c:pt>
                <c:pt idx="71">
                  <c:v>2.9082308738956539E-2</c:v>
                </c:pt>
                <c:pt idx="72">
                  <c:v>3.605683084322777E-2</c:v>
                </c:pt>
                <c:pt idx="73">
                  <c:v>1.4129047412639133E-2</c:v>
                </c:pt>
                <c:pt idx="74">
                  <c:v>1.7680378813222236E-2</c:v>
                </c:pt>
                <c:pt idx="75">
                  <c:v>-1.1634790284622897E-2</c:v>
                </c:pt>
                <c:pt idx="76">
                  <c:v>-4.4212593970667534E-2</c:v>
                </c:pt>
                <c:pt idx="77">
                  <c:v>-5.1550329734841999E-2</c:v>
                </c:pt>
                <c:pt idx="78">
                  <c:v>-6.3547441127889903E-2</c:v>
                </c:pt>
                <c:pt idx="79">
                  <c:v>-3.3777346430612538E-2</c:v>
                </c:pt>
                <c:pt idx="80">
                  <c:v>-1.8787132138316381E-2</c:v>
                </c:pt>
                <c:pt idx="81">
                  <c:v>1.0578930359004562E-2</c:v>
                </c:pt>
                <c:pt idx="82">
                  <c:v>6.3692450923801E-3</c:v>
                </c:pt>
                <c:pt idx="83">
                  <c:v>5.3631979511055269E-3</c:v>
                </c:pt>
                <c:pt idx="84">
                  <c:v>8.7057322563585098E-3</c:v>
                </c:pt>
                <c:pt idx="85">
                  <c:v>-1.8305597994583381E-2</c:v>
                </c:pt>
                <c:pt idx="86">
                  <c:v>5.217208268748167E-3</c:v>
                </c:pt>
                <c:pt idx="87">
                  <c:v>-9.5176982601234104E-3</c:v>
                </c:pt>
                <c:pt idx="88">
                  <c:v>-5.5352517316061538E-3</c:v>
                </c:pt>
                <c:pt idx="89">
                  <c:v>-2.1697733639142393E-3</c:v>
                </c:pt>
                <c:pt idx="90">
                  <c:v>-2.066488986672823E-2</c:v>
                </c:pt>
                <c:pt idx="91">
                  <c:v>-2.6026396503744183E-3</c:v>
                </c:pt>
                <c:pt idx="92">
                  <c:v>-2.9483483498030601E-2</c:v>
                </c:pt>
                <c:pt idx="93">
                  <c:v>-2.1116701124447496E-2</c:v>
                </c:pt>
                <c:pt idx="94">
                  <c:v>-1.8490544563254278E-2</c:v>
                </c:pt>
                <c:pt idx="95">
                  <c:v>-3.9208801532280131E-2</c:v>
                </c:pt>
                <c:pt idx="96">
                  <c:v>-3.0054693012105341E-2</c:v>
                </c:pt>
                <c:pt idx="97">
                  <c:v>-2.002947863043459E-2</c:v>
                </c:pt>
                <c:pt idx="98">
                  <c:v>-1.2683954562197029E-2</c:v>
                </c:pt>
                <c:pt idx="99">
                  <c:v>2.0011593001042802E-4</c:v>
                </c:pt>
                <c:pt idx="100">
                  <c:v>-2.5019413860923897E-4</c:v>
                </c:pt>
                <c:pt idx="101">
                  <c:v>-4.4337848040992278E-3</c:v>
                </c:pt>
                <c:pt idx="102">
                  <c:v>-1.0226588891064124E-2</c:v>
                </c:pt>
                <c:pt idx="103">
                  <c:v>7.6814955222085255E-3</c:v>
                </c:pt>
                <c:pt idx="104">
                  <c:v>8.4024782887399466E-3</c:v>
                </c:pt>
                <c:pt idx="105">
                  <c:v>8.6063369966808006E-4</c:v>
                </c:pt>
                <c:pt idx="106">
                  <c:v>-1.4113006580827911E-2</c:v>
                </c:pt>
                <c:pt idx="107">
                  <c:v>-4.2699006310737052E-2</c:v>
                </c:pt>
                <c:pt idx="108">
                  <c:v>-3.2491373316648343E-2</c:v>
                </c:pt>
                <c:pt idx="109">
                  <c:v>-5.7690352018793419E-3</c:v>
                </c:pt>
                <c:pt idx="110">
                  <c:v>5.5411006192185698E-3</c:v>
                </c:pt>
                <c:pt idx="111">
                  <c:v>1.8305487785660976E-2</c:v>
                </c:pt>
                <c:pt idx="112">
                  <c:v>4.0091625591566031E-2</c:v>
                </c:pt>
                <c:pt idx="113">
                  <c:v>3.4199422101510359E-3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PT cont</c:v>
                </c:pt>
              </c:strCache>
            </c:strRef>
          </c:tx>
          <c:spPr>
            <a:solidFill>
              <a:srgbClr val="FFC35A">
                <a:alpha val="89804"/>
              </a:srgbClr>
            </a:solidFill>
            <a:ln w="9525">
              <a:noFill/>
            </a:ln>
          </c:spPr>
          <c:invertIfNegative val="0"/>
          <c:cat>
            <c:numRef>
              <c:f>Sheet1!$A$2:$A$115</c:f>
              <c:numCache>
                <c:formatCode>General</c:formatCode>
                <c:ptCount val="114"/>
                <c:pt idx="0">
                  <c:v>1990</c:v>
                </c:pt>
                <c:pt idx="1">
                  <c:v>1990</c:v>
                </c:pt>
                <c:pt idx="2">
                  <c:v>1990</c:v>
                </c:pt>
                <c:pt idx="3">
                  <c:v>1990</c:v>
                </c:pt>
                <c:pt idx="4">
                  <c:v>1991</c:v>
                </c:pt>
                <c:pt idx="5">
                  <c:v>1991</c:v>
                </c:pt>
                <c:pt idx="6">
                  <c:v>1991</c:v>
                </c:pt>
                <c:pt idx="7">
                  <c:v>1991</c:v>
                </c:pt>
                <c:pt idx="8">
                  <c:v>1992</c:v>
                </c:pt>
                <c:pt idx="9">
                  <c:v>1992</c:v>
                </c:pt>
                <c:pt idx="10">
                  <c:v>1992</c:v>
                </c:pt>
                <c:pt idx="11">
                  <c:v>1992</c:v>
                </c:pt>
                <c:pt idx="12">
                  <c:v>1993</c:v>
                </c:pt>
                <c:pt idx="13">
                  <c:v>1993</c:v>
                </c:pt>
                <c:pt idx="14">
                  <c:v>1993</c:v>
                </c:pt>
                <c:pt idx="15">
                  <c:v>1993</c:v>
                </c:pt>
                <c:pt idx="16">
                  <c:v>1994</c:v>
                </c:pt>
                <c:pt idx="17">
                  <c:v>1994</c:v>
                </c:pt>
                <c:pt idx="18">
                  <c:v>1994</c:v>
                </c:pt>
                <c:pt idx="19">
                  <c:v>1994</c:v>
                </c:pt>
                <c:pt idx="20">
                  <c:v>1995</c:v>
                </c:pt>
                <c:pt idx="21">
                  <c:v>1995</c:v>
                </c:pt>
                <c:pt idx="22">
                  <c:v>1995</c:v>
                </c:pt>
                <c:pt idx="23">
                  <c:v>1995</c:v>
                </c:pt>
                <c:pt idx="24">
                  <c:v>1996</c:v>
                </c:pt>
                <c:pt idx="25">
                  <c:v>1996</c:v>
                </c:pt>
                <c:pt idx="26">
                  <c:v>1996</c:v>
                </c:pt>
                <c:pt idx="27">
                  <c:v>1996</c:v>
                </c:pt>
                <c:pt idx="28">
                  <c:v>1997</c:v>
                </c:pt>
                <c:pt idx="29">
                  <c:v>1997</c:v>
                </c:pt>
                <c:pt idx="30">
                  <c:v>1997</c:v>
                </c:pt>
                <c:pt idx="31">
                  <c:v>1997</c:v>
                </c:pt>
                <c:pt idx="32">
                  <c:v>1998</c:v>
                </c:pt>
                <c:pt idx="33">
                  <c:v>1998</c:v>
                </c:pt>
                <c:pt idx="34">
                  <c:v>1998</c:v>
                </c:pt>
                <c:pt idx="35">
                  <c:v>1998</c:v>
                </c:pt>
                <c:pt idx="36">
                  <c:v>1999</c:v>
                </c:pt>
                <c:pt idx="37">
                  <c:v>1999</c:v>
                </c:pt>
                <c:pt idx="38">
                  <c:v>1999</c:v>
                </c:pt>
                <c:pt idx="39">
                  <c:v>1999</c:v>
                </c:pt>
                <c:pt idx="40">
                  <c:v>2000</c:v>
                </c:pt>
                <c:pt idx="41">
                  <c:v>2000</c:v>
                </c:pt>
                <c:pt idx="42">
                  <c:v>2000</c:v>
                </c:pt>
                <c:pt idx="43">
                  <c:v>2000</c:v>
                </c:pt>
                <c:pt idx="44">
                  <c:v>2001</c:v>
                </c:pt>
                <c:pt idx="45">
                  <c:v>2001</c:v>
                </c:pt>
                <c:pt idx="46">
                  <c:v>2001</c:v>
                </c:pt>
                <c:pt idx="47">
                  <c:v>2001</c:v>
                </c:pt>
                <c:pt idx="48">
                  <c:v>2002</c:v>
                </c:pt>
                <c:pt idx="49">
                  <c:v>2002</c:v>
                </c:pt>
                <c:pt idx="50">
                  <c:v>2002</c:v>
                </c:pt>
                <c:pt idx="51">
                  <c:v>2002</c:v>
                </c:pt>
                <c:pt idx="52">
                  <c:v>2003</c:v>
                </c:pt>
                <c:pt idx="53">
                  <c:v>2003</c:v>
                </c:pt>
                <c:pt idx="54">
                  <c:v>2003</c:v>
                </c:pt>
                <c:pt idx="55">
                  <c:v>2003</c:v>
                </c:pt>
                <c:pt idx="56">
                  <c:v>2004</c:v>
                </c:pt>
                <c:pt idx="57">
                  <c:v>2004</c:v>
                </c:pt>
                <c:pt idx="58">
                  <c:v>2004</c:v>
                </c:pt>
                <c:pt idx="59">
                  <c:v>2004</c:v>
                </c:pt>
                <c:pt idx="60">
                  <c:v>2005</c:v>
                </c:pt>
                <c:pt idx="61">
                  <c:v>2005</c:v>
                </c:pt>
                <c:pt idx="62">
                  <c:v>2005</c:v>
                </c:pt>
                <c:pt idx="63">
                  <c:v>2005</c:v>
                </c:pt>
                <c:pt idx="64">
                  <c:v>2006</c:v>
                </c:pt>
                <c:pt idx="65">
                  <c:v>2006</c:v>
                </c:pt>
                <c:pt idx="66">
                  <c:v>2006</c:v>
                </c:pt>
                <c:pt idx="67">
                  <c:v>2006</c:v>
                </c:pt>
                <c:pt idx="68">
                  <c:v>2007</c:v>
                </c:pt>
                <c:pt idx="69">
                  <c:v>2007</c:v>
                </c:pt>
                <c:pt idx="70">
                  <c:v>2007</c:v>
                </c:pt>
                <c:pt idx="71">
                  <c:v>2007</c:v>
                </c:pt>
                <c:pt idx="72">
                  <c:v>2008</c:v>
                </c:pt>
                <c:pt idx="73">
                  <c:v>2008</c:v>
                </c:pt>
                <c:pt idx="74">
                  <c:v>2008</c:v>
                </c:pt>
                <c:pt idx="75">
                  <c:v>2008</c:v>
                </c:pt>
                <c:pt idx="76">
                  <c:v>2009</c:v>
                </c:pt>
                <c:pt idx="77">
                  <c:v>2009</c:v>
                </c:pt>
                <c:pt idx="78">
                  <c:v>2009</c:v>
                </c:pt>
                <c:pt idx="79">
                  <c:v>2009</c:v>
                </c:pt>
                <c:pt idx="80">
                  <c:v>2010</c:v>
                </c:pt>
                <c:pt idx="81">
                  <c:v>2010</c:v>
                </c:pt>
                <c:pt idx="82">
                  <c:v>2010</c:v>
                </c:pt>
                <c:pt idx="83">
                  <c:v>2010</c:v>
                </c:pt>
                <c:pt idx="84">
                  <c:v>2011</c:v>
                </c:pt>
                <c:pt idx="85">
                  <c:v>2011</c:v>
                </c:pt>
                <c:pt idx="86">
                  <c:v>2011</c:v>
                </c:pt>
                <c:pt idx="87">
                  <c:v>2011</c:v>
                </c:pt>
                <c:pt idx="88">
                  <c:v>2012</c:v>
                </c:pt>
                <c:pt idx="89">
                  <c:v>2012</c:v>
                </c:pt>
                <c:pt idx="90">
                  <c:v>2012</c:v>
                </c:pt>
                <c:pt idx="91">
                  <c:v>2012</c:v>
                </c:pt>
                <c:pt idx="92">
                  <c:v>2013</c:v>
                </c:pt>
                <c:pt idx="93">
                  <c:v>2013</c:v>
                </c:pt>
                <c:pt idx="94">
                  <c:v>2013</c:v>
                </c:pt>
                <c:pt idx="95">
                  <c:v>2013</c:v>
                </c:pt>
                <c:pt idx="96">
                  <c:v>2014</c:v>
                </c:pt>
                <c:pt idx="97">
                  <c:v>2014</c:v>
                </c:pt>
                <c:pt idx="98">
                  <c:v>2014</c:v>
                </c:pt>
                <c:pt idx="99">
                  <c:v>2014</c:v>
                </c:pt>
                <c:pt idx="100">
                  <c:v>2015</c:v>
                </c:pt>
                <c:pt idx="101">
                  <c:v>2015</c:v>
                </c:pt>
                <c:pt idx="102">
                  <c:v>2015</c:v>
                </c:pt>
                <c:pt idx="103">
                  <c:v>2015</c:v>
                </c:pt>
                <c:pt idx="104">
                  <c:v>2016</c:v>
                </c:pt>
                <c:pt idx="105">
                  <c:v>2016</c:v>
                </c:pt>
                <c:pt idx="106">
                  <c:v>2016</c:v>
                </c:pt>
                <c:pt idx="107">
                  <c:v>2016</c:v>
                </c:pt>
                <c:pt idx="108">
                  <c:v>2017</c:v>
                </c:pt>
                <c:pt idx="109">
                  <c:v>2017</c:v>
                </c:pt>
                <c:pt idx="110">
                  <c:v>2017</c:v>
                </c:pt>
                <c:pt idx="111">
                  <c:v>2017</c:v>
                </c:pt>
                <c:pt idx="112">
                  <c:v>2018</c:v>
                </c:pt>
                <c:pt idx="113">
                  <c:v>2018</c:v>
                </c:pt>
              </c:numCache>
            </c:numRef>
          </c:cat>
          <c:val>
            <c:numRef>
              <c:f>Sheet1!$D$2:$D$115</c:f>
              <c:numCache>
                <c:formatCode>General</c:formatCode>
                <c:ptCount val="114"/>
                <c:pt idx="0">
                  <c:v>1.6449910837666955E-2</c:v>
                </c:pt>
                <c:pt idx="1">
                  <c:v>2.548147015831953E-2</c:v>
                </c:pt>
                <c:pt idx="2">
                  <c:v>2.4117911192176526E-3</c:v>
                </c:pt>
                <c:pt idx="3">
                  <c:v>4.4319651018422928E-3</c:v>
                </c:pt>
                <c:pt idx="4">
                  <c:v>8.1673659589829462E-3</c:v>
                </c:pt>
                <c:pt idx="5">
                  <c:v>-2.1873127929258177E-3</c:v>
                </c:pt>
                <c:pt idx="6">
                  <c:v>1.4429262859125739E-2</c:v>
                </c:pt>
                <c:pt idx="7">
                  <c:v>1.8096533837814528E-2</c:v>
                </c:pt>
                <c:pt idx="8">
                  <c:v>2.3125965865666426E-2</c:v>
                </c:pt>
                <c:pt idx="9">
                  <c:v>2.7359459673183734E-2</c:v>
                </c:pt>
                <c:pt idx="10">
                  <c:v>2.5154487385899784E-2</c:v>
                </c:pt>
                <c:pt idx="11">
                  <c:v>1.8467997227607145E-2</c:v>
                </c:pt>
                <c:pt idx="12">
                  <c:v>7.289124024282956E-3</c:v>
                </c:pt>
                <c:pt idx="13">
                  <c:v>-3.7580494848602902E-3</c:v>
                </c:pt>
                <c:pt idx="14">
                  <c:v>-8.9897569341420187E-3</c:v>
                </c:pt>
                <c:pt idx="15">
                  <c:v>1.5900877858287582E-3</c:v>
                </c:pt>
                <c:pt idx="16">
                  <c:v>1.8172280510156565E-2</c:v>
                </c:pt>
                <c:pt idx="17">
                  <c:v>3.0378324384366405E-2</c:v>
                </c:pt>
                <c:pt idx="18">
                  <c:v>3.9827974711883797E-2</c:v>
                </c:pt>
                <c:pt idx="19">
                  <c:v>3.0543962031002327E-2</c:v>
                </c:pt>
                <c:pt idx="20">
                  <c:v>2.4538330247481997E-2</c:v>
                </c:pt>
                <c:pt idx="21">
                  <c:v>1.8007361280223216E-2</c:v>
                </c:pt>
                <c:pt idx="22">
                  <c:v>1.8169985737993232E-2</c:v>
                </c:pt>
                <c:pt idx="23">
                  <c:v>2.6976424624509273E-2</c:v>
                </c:pt>
                <c:pt idx="24">
                  <c:v>9.6366212975968271E-3</c:v>
                </c:pt>
                <c:pt idx="25">
                  <c:v>1.7296481866284758E-2</c:v>
                </c:pt>
                <c:pt idx="26">
                  <c:v>2.0022687722468843E-2</c:v>
                </c:pt>
                <c:pt idx="27">
                  <c:v>1.0958967103721672E-3</c:v>
                </c:pt>
                <c:pt idx="28">
                  <c:v>1.1573022922237089E-2</c:v>
                </c:pt>
                <c:pt idx="29">
                  <c:v>1.2183653130176298E-2</c:v>
                </c:pt>
                <c:pt idx="30">
                  <c:v>-9.1006308444583264E-3</c:v>
                </c:pt>
                <c:pt idx="31">
                  <c:v>1.6811181830326073E-2</c:v>
                </c:pt>
                <c:pt idx="32">
                  <c:v>6.2128249324878773E-3</c:v>
                </c:pt>
                <c:pt idx="33">
                  <c:v>2.7162736614979666E-3</c:v>
                </c:pt>
                <c:pt idx="34">
                  <c:v>2.1732929791751659E-2</c:v>
                </c:pt>
                <c:pt idx="35">
                  <c:v>1.7086635474679784E-2</c:v>
                </c:pt>
                <c:pt idx="36">
                  <c:v>2.1211960739424281E-2</c:v>
                </c:pt>
                <c:pt idx="37">
                  <c:v>2.180942915471459E-2</c:v>
                </c:pt>
                <c:pt idx="38">
                  <c:v>5.6270629990187717E-3</c:v>
                </c:pt>
                <c:pt idx="39">
                  <c:v>-5.9604860158816927E-3</c:v>
                </c:pt>
                <c:pt idx="40">
                  <c:v>7.0317676214529644E-4</c:v>
                </c:pt>
                <c:pt idx="41">
                  <c:v>8.7296292984981125E-3</c:v>
                </c:pt>
                <c:pt idx="42">
                  <c:v>2.6989221796901209E-2</c:v>
                </c:pt>
                <c:pt idx="43">
                  <c:v>1.7110315725257435E-2</c:v>
                </c:pt>
                <c:pt idx="44">
                  <c:v>2.2353089942267007E-2</c:v>
                </c:pt>
                <c:pt idx="45">
                  <c:v>2.6758517390881087E-2</c:v>
                </c:pt>
                <c:pt idx="46">
                  <c:v>2.6903970312861313E-2</c:v>
                </c:pt>
                <c:pt idx="47">
                  <c:v>3.4402586043549593E-2</c:v>
                </c:pt>
                <c:pt idx="48">
                  <c:v>2.8271527611274886E-2</c:v>
                </c:pt>
                <c:pt idx="49">
                  <c:v>6.479896894137133E-3</c:v>
                </c:pt>
                <c:pt idx="50">
                  <c:v>1.2443030863628187E-2</c:v>
                </c:pt>
                <c:pt idx="51">
                  <c:v>2.4749165399667056E-2</c:v>
                </c:pt>
                <c:pt idx="52">
                  <c:v>2.0221750605049434E-2</c:v>
                </c:pt>
                <c:pt idx="53">
                  <c:v>3.0214726629257446E-2</c:v>
                </c:pt>
                <c:pt idx="54">
                  <c:v>2.1621444107347884E-2</c:v>
                </c:pt>
                <c:pt idx="55">
                  <c:v>1.5108496935159071E-3</c:v>
                </c:pt>
                <c:pt idx="56">
                  <c:v>7.8353866896572373E-3</c:v>
                </c:pt>
                <c:pt idx="57">
                  <c:v>1.7252020075817963E-2</c:v>
                </c:pt>
                <c:pt idx="58">
                  <c:v>-1.1814260362558376E-2</c:v>
                </c:pt>
                <c:pt idx="59">
                  <c:v>1.1499165960916101E-2</c:v>
                </c:pt>
                <c:pt idx="60">
                  <c:v>1.162976469634285E-2</c:v>
                </c:pt>
                <c:pt idx="61">
                  <c:v>6.5854995859052322E-3</c:v>
                </c:pt>
                <c:pt idx="62">
                  <c:v>2.9577489063510251E-2</c:v>
                </c:pt>
                <c:pt idx="63">
                  <c:v>3.4455392093463411E-3</c:v>
                </c:pt>
                <c:pt idx="64">
                  <c:v>-6.6800915804106015E-3</c:v>
                </c:pt>
                <c:pt idx="65">
                  <c:v>-1.7136431416667151E-4</c:v>
                </c:pt>
                <c:pt idx="66">
                  <c:v>9.8584018815286003E-4</c:v>
                </c:pt>
                <c:pt idx="67">
                  <c:v>8.9318579975670425E-3</c:v>
                </c:pt>
                <c:pt idx="68">
                  <c:v>1.6116232371117943E-2</c:v>
                </c:pt>
                <c:pt idx="69">
                  <c:v>1.6789528248404306E-2</c:v>
                </c:pt>
                <c:pt idx="70">
                  <c:v>3.7318427927407883E-3</c:v>
                </c:pt>
                <c:pt idx="71">
                  <c:v>-9.0702982426767208E-4</c:v>
                </c:pt>
                <c:pt idx="72">
                  <c:v>9.033874601277251E-3</c:v>
                </c:pt>
                <c:pt idx="73">
                  <c:v>8.9295751972947209E-3</c:v>
                </c:pt>
                <c:pt idx="74">
                  <c:v>2.0257592487717333E-2</c:v>
                </c:pt>
                <c:pt idx="75">
                  <c:v>1.9411058462809126E-2</c:v>
                </c:pt>
                <c:pt idx="76">
                  <c:v>1.892030812379555E-2</c:v>
                </c:pt>
                <c:pt idx="77">
                  <c:v>1.4637939520154115E-2</c:v>
                </c:pt>
                <c:pt idx="78">
                  <c:v>1.4958215045446649E-2</c:v>
                </c:pt>
                <c:pt idx="79">
                  <c:v>2.2668881853763964E-2</c:v>
                </c:pt>
                <c:pt idx="80">
                  <c:v>9.1292607469063165E-3</c:v>
                </c:pt>
                <c:pt idx="81">
                  <c:v>-7.3917842249681467E-3</c:v>
                </c:pt>
                <c:pt idx="82">
                  <c:v>-9.9052821279227328E-3</c:v>
                </c:pt>
                <c:pt idx="83">
                  <c:v>-1.4380968183756768E-2</c:v>
                </c:pt>
                <c:pt idx="84">
                  <c:v>-8.7754367963874067E-3</c:v>
                </c:pt>
                <c:pt idx="85">
                  <c:v>2.2524055117439521E-2</c:v>
                </c:pt>
                <c:pt idx="86">
                  <c:v>8.361523402200137E-3</c:v>
                </c:pt>
                <c:pt idx="87">
                  <c:v>4.6449104677303253E-3</c:v>
                </c:pt>
                <c:pt idx="88">
                  <c:v>-2.9035470358792022E-3</c:v>
                </c:pt>
                <c:pt idx="89">
                  <c:v>8.7669719870540393E-3</c:v>
                </c:pt>
                <c:pt idx="90">
                  <c:v>6.7889608480125449E-3</c:v>
                </c:pt>
                <c:pt idx="91">
                  <c:v>3.6052410286168102E-3</c:v>
                </c:pt>
                <c:pt idx="92">
                  <c:v>1.9764647448657625E-2</c:v>
                </c:pt>
                <c:pt idx="93">
                  <c:v>1.4295590098013766E-2</c:v>
                </c:pt>
                <c:pt idx="94">
                  <c:v>1.5833353659859377E-2</c:v>
                </c:pt>
                <c:pt idx="95">
                  <c:v>2.8971265438905342E-2</c:v>
                </c:pt>
                <c:pt idx="96">
                  <c:v>1.3631150133196174E-2</c:v>
                </c:pt>
                <c:pt idx="97">
                  <c:v>-2.1247034063887368E-3</c:v>
                </c:pt>
                <c:pt idx="98">
                  <c:v>1.4798116960531092E-2</c:v>
                </c:pt>
                <c:pt idx="99">
                  <c:v>8.2666699158289152E-3</c:v>
                </c:pt>
                <c:pt idx="100">
                  <c:v>2.7590045841305769E-2</c:v>
                </c:pt>
                <c:pt idx="101">
                  <c:v>2.5151286917828614E-2</c:v>
                </c:pt>
                <c:pt idx="102">
                  <c:v>1.191746660069643E-2</c:v>
                </c:pt>
                <c:pt idx="103">
                  <c:v>2.2180446676241E-2</c:v>
                </c:pt>
                <c:pt idx="104">
                  <c:v>1.3469409381385555E-2</c:v>
                </c:pt>
                <c:pt idx="105">
                  <c:v>1.7237636970929136E-2</c:v>
                </c:pt>
                <c:pt idx="106">
                  <c:v>2.292284851910428E-2</c:v>
                </c:pt>
                <c:pt idx="107">
                  <c:v>1.4400341138075416E-2</c:v>
                </c:pt>
                <c:pt idx="108">
                  <c:v>1.5938855722443891E-2</c:v>
                </c:pt>
                <c:pt idx="109">
                  <c:v>-6.4160726469493804E-4</c:v>
                </c:pt>
                <c:pt idx="110">
                  <c:v>1.891051782451908E-2</c:v>
                </c:pt>
                <c:pt idx="111">
                  <c:v>2.2549259765786034E-2</c:v>
                </c:pt>
                <c:pt idx="112">
                  <c:v>-6.3758820194584533E-3</c:v>
                </c:pt>
                <c:pt idx="113">
                  <c:v>4.0058489625264072E-2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31915264"/>
        <c:axId val="331917184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CHANGE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000000"/>
              </a:solidFill>
            </a:ln>
          </c:spPr>
          <c:marker>
            <c:symbol val="none"/>
          </c:marker>
          <c:cat>
            <c:numRef>
              <c:f>Sheet1!$A$2:$A$115</c:f>
              <c:numCache>
                <c:formatCode>General</c:formatCode>
                <c:ptCount val="114"/>
                <c:pt idx="0">
                  <c:v>1990</c:v>
                </c:pt>
                <c:pt idx="1">
                  <c:v>1990</c:v>
                </c:pt>
                <c:pt idx="2">
                  <c:v>1990</c:v>
                </c:pt>
                <c:pt idx="3">
                  <c:v>1990</c:v>
                </c:pt>
                <c:pt idx="4">
                  <c:v>1991</c:v>
                </c:pt>
                <c:pt idx="5">
                  <c:v>1991</c:v>
                </c:pt>
                <c:pt idx="6">
                  <c:v>1991</c:v>
                </c:pt>
                <c:pt idx="7">
                  <c:v>1991</c:v>
                </c:pt>
                <c:pt idx="8">
                  <c:v>1992</c:v>
                </c:pt>
                <c:pt idx="9">
                  <c:v>1992</c:v>
                </c:pt>
                <c:pt idx="10">
                  <c:v>1992</c:v>
                </c:pt>
                <c:pt idx="11">
                  <c:v>1992</c:v>
                </c:pt>
                <c:pt idx="12">
                  <c:v>1993</c:v>
                </c:pt>
                <c:pt idx="13">
                  <c:v>1993</c:v>
                </c:pt>
                <c:pt idx="14">
                  <c:v>1993</c:v>
                </c:pt>
                <c:pt idx="15">
                  <c:v>1993</c:v>
                </c:pt>
                <c:pt idx="16">
                  <c:v>1994</c:v>
                </c:pt>
                <c:pt idx="17">
                  <c:v>1994</c:v>
                </c:pt>
                <c:pt idx="18">
                  <c:v>1994</c:v>
                </c:pt>
                <c:pt idx="19">
                  <c:v>1994</c:v>
                </c:pt>
                <c:pt idx="20">
                  <c:v>1995</c:v>
                </c:pt>
                <c:pt idx="21">
                  <c:v>1995</c:v>
                </c:pt>
                <c:pt idx="22">
                  <c:v>1995</c:v>
                </c:pt>
                <c:pt idx="23">
                  <c:v>1995</c:v>
                </c:pt>
                <c:pt idx="24">
                  <c:v>1996</c:v>
                </c:pt>
                <c:pt idx="25">
                  <c:v>1996</c:v>
                </c:pt>
                <c:pt idx="26">
                  <c:v>1996</c:v>
                </c:pt>
                <c:pt idx="27">
                  <c:v>1996</c:v>
                </c:pt>
                <c:pt idx="28">
                  <c:v>1997</c:v>
                </c:pt>
                <c:pt idx="29">
                  <c:v>1997</c:v>
                </c:pt>
                <c:pt idx="30">
                  <c:v>1997</c:v>
                </c:pt>
                <c:pt idx="31">
                  <c:v>1997</c:v>
                </c:pt>
                <c:pt idx="32">
                  <c:v>1998</c:v>
                </c:pt>
                <c:pt idx="33">
                  <c:v>1998</c:v>
                </c:pt>
                <c:pt idx="34">
                  <c:v>1998</c:v>
                </c:pt>
                <c:pt idx="35">
                  <c:v>1998</c:v>
                </c:pt>
                <c:pt idx="36">
                  <c:v>1999</c:v>
                </c:pt>
                <c:pt idx="37">
                  <c:v>1999</c:v>
                </c:pt>
                <c:pt idx="38">
                  <c:v>1999</c:v>
                </c:pt>
                <c:pt idx="39">
                  <c:v>1999</c:v>
                </c:pt>
                <c:pt idx="40">
                  <c:v>2000</c:v>
                </c:pt>
                <c:pt idx="41">
                  <c:v>2000</c:v>
                </c:pt>
                <c:pt idx="42">
                  <c:v>2000</c:v>
                </c:pt>
                <c:pt idx="43">
                  <c:v>2000</c:v>
                </c:pt>
                <c:pt idx="44">
                  <c:v>2001</c:v>
                </c:pt>
                <c:pt idx="45">
                  <c:v>2001</c:v>
                </c:pt>
                <c:pt idx="46">
                  <c:v>2001</c:v>
                </c:pt>
                <c:pt idx="47">
                  <c:v>2001</c:v>
                </c:pt>
                <c:pt idx="48">
                  <c:v>2002</c:v>
                </c:pt>
                <c:pt idx="49">
                  <c:v>2002</c:v>
                </c:pt>
                <c:pt idx="50">
                  <c:v>2002</c:v>
                </c:pt>
                <c:pt idx="51">
                  <c:v>2002</c:v>
                </c:pt>
                <c:pt idx="52">
                  <c:v>2003</c:v>
                </c:pt>
                <c:pt idx="53">
                  <c:v>2003</c:v>
                </c:pt>
                <c:pt idx="54">
                  <c:v>2003</c:v>
                </c:pt>
                <c:pt idx="55">
                  <c:v>2003</c:v>
                </c:pt>
                <c:pt idx="56">
                  <c:v>2004</c:v>
                </c:pt>
                <c:pt idx="57">
                  <c:v>2004</c:v>
                </c:pt>
                <c:pt idx="58">
                  <c:v>2004</c:v>
                </c:pt>
                <c:pt idx="59">
                  <c:v>2004</c:v>
                </c:pt>
                <c:pt idx="60">
                  <c:v>2005</c:v>
                </c:pt>
                <c:pt idx="61">
                  <c:v>2005</c:v>
                </c:pt>
                <c:pt idx="62">
                  <c:v>2005</c:v>
                </c:pt>
                <c:pt idx="63">
                  <c:v>2005</c:v>
                </c:pt>
                <c:pt idx="64">
                  <c:v>2006</c:v>
                </c:pt>
                <c:pt idx="65">
                  <c:v>2006</c:v>
                </c:pt>
                <c:pt idx="66">
                  <c:v>2006</c:v>
                </c:pt>
                <c:pt idx="67">
                  <c:v>2006</c:v>
                </c:pt>
                <c:pt idx="68">
                  <c:v>2007</c:v>
                </c:pt>
                <c:pt idx="69">
                  <c:v>2007</c:v>
                </c:pt>
                <c:pt idx="70">
                  <c:v>2007</c:v>
                </c:pt>
                <c:pt idx="71">
                  <c:v>2007</c:v>
                </c:pt>
                <c:pt idx="72">
                  <c:v>2008</c:v>
                </c:pt>
                <c:pt idx="73">
                  <c:v>2008</c:v>
                </c:pt>
                <c:pt idx="74">
                  <c:v>2008</c:v>
                </c:pt>
                <c:pt idx="75">
                  <c:v>2008</c:v>
                </c:pt>
                <c:pt idx="76">
                  <c:v>2009</c:v>
                </c:pt>
                <c:pt idx="77">
                  <c:v>2009</c:v>
                </c:pt>
                <c:pt idx="78">
                  <c:v>2009</c:v>
                </c:pt>
                <c:pt idx="79">
                  <c:v>2009</c:v>
                </c:pt>
                <c:pt idx="80">
                  <c:v>2010</c:v>
                </c:pt>
                <c:pt idx="81">
                  <c:v>2010</c:v>
                </c:pt>
                <c:pt idx="82">
                  <c:v>2010</c:v>
                </c:pt>
                <c:pt idx="83">
                  <c:v>2010</c:v>
                </c:pt>
                <c:pt idx="84">
                  <c:v>2011</c:v>
                </c:pt>
                <c:pt idx="85">
                  <c:v>2011</c:v>
                </c:pt>
                <c:pt idx="86">
                  <c:v>2011</c:v>
                </c:pt>
                <c:pt idx="87">
                  <c:v>2011</c:v>
                </c:pt>
                <c:pt idx="88">
                  <c:v>2012</c:v>
                </c:pt>
                <c:pt idx="89">
                  <c:v>2012</c:v>
                </c:pt>
                <c:pt idx="90">
                  <c:v>2012</c:v>
                </c:pt>
                <c:pt idx="91">
                  <c:v>2012</c:v>
                </c:pt>
                <c:pt idx="92">
                  <c:v>2013</c:v>
                </c:pt>
                <c:pt idx="93">
                  <c:v>2013</c:v>
                </c:pt>
                <c:pt idx="94">
                  <c:v>2013</c:v>
                </c:pt>
                <c:pt idx="95">
                  <c:v>2013</c:v>
                </c:pt>
                <c:pt idx="96">
                  <c:v>2014</c:v>
                </c:pt>
                <c:pt idx="97">
                  <c:v>2014</c:v>
                </c:pt>
                <c:pt idx="98">
                  <c:v>2014</c:v>
                </c:pt>
                <c:pt idx="99">
                  <c:v>2014</c:v>
                </c:pt>
                <c:pt idx="100">
                  <c:v>2015</c:v>
                </c:pt>
                <c:pt idx="101">
                  <c:v>2015</c:v>
                </c:pt>
                <c:pt idx="102">
                  <c:v>2015</c:v>
                </c:pt>
                <c:pt idx="103">
                  <c:v>2015</c:v>
                </c:pt>
                <c:pt idx="104">
                  <c:v>2016</c:v>
                </c:pt>
                <c:pt idx="105">
                  <c:v>2016</c:v>
                </c:pt>
                <c:pt idx="106">
                  <c:v>2016</c:v>
                </c:pt>
                <c:pt idx="107">
                  <c:v>2016</c:v>
                </c:pt>
                <c:pt idx="108">
                  <c:v>2017</c:v>
                </c:pt>
                <c:pt idx="109">
                  <c:v>2017</c:v>
                </c:pt>
                <c:pt idx="110">
                  <c:v>2017</c:v>
                </c:pt>
                <c:pt idx="111">
                  <c:v>2017</c:v>
                </c:pt>
                <c:pt idx="112">
                  <c:v>2018</c:v>
                </c:pt>
                <c:pt idx="113">
                  <c:v>2018</c:v>
                </c:pt>
              </c:numCache>
            </c:numRef>
          </c:cat>
          <c:val>
            <c:numRef>
              <c:f>Sheet1!$B$2:$B$115</c:f>
              <c:numCache>
                <c:formatCode>General</c:formatCode>
                <c:ptCount val="114"/>
                <c:pt idx="0">
                  <c:v>-3.3651967935362341E-3</c:v>
                </c:pt>
                <c:pt idx="1">
                  <c:v>-5.7788284220504083E-3</c:v>
                </c:pt>
                <c:pt idx="2">
                  <c:v>-2.9439846762552936E-2</c:v>
                </c:pt>
                <c:pt idx="3">
                  <c:v>-4.3660788672552311E-2</c:v>
                </c:pt>
                <c:pt idx="4">
                  <c:v>-7.0768402731712948E-2</c:v>
                </c:pt>
                <c:pt idx="5">
                  <c:v>-9.4598192626073205E-2</c:v>
                </c:pt>
                <c:pt idx="6">
                  <c:v>-8.3867337659374597E-2</c:v>
                </c:pt>
                <c:pt idx="7">
                  <c:v>-8.1928500359994313E-2</c:v>
                </c:pt>
                <c:pt idx="8">
                  <c:v>-5.3919611342856152E-2</c:v>
                </c:pt>
                <c:pt idx="9">
                  <c:v>-2.7275052612354043E-2</c:v>
                </c:pt>
                <c:pt idx="10">
                  <c:v>-2.0545494703283967E-2</c:v>
                </c:pt>
                <c:pt idx="11">
                  <c:v>-2.3110271126715928E-2</c:v>
                </c:pt>
                <c:pt idx="12">
                  <c:v>-6.7445975042920514E-3</c:v>
                </c:pt>
                <c:pt idx="13">
                  <c:v>-1.4602091345831531E-2</c:v>
                </c:pt>
                <c:pt idx="14">
                  <c:v>-2.0429434709891399E-2</c:v>
                </c:pt>
                <c:pt idx="15">
                  <c:v>2.1130117549857372E-2</c:v>
                </c:pt>
                <c:pt idx="16">
                  <c:v>1.9289161566978057E-2</c:v>
                </c:pt>
                <c:pt idx="17">
                  <c:v>2.8192677347486057E-2</c:v>
                </c:pt>
                <c:pt idx="18">
                  <c:v>4.8345094388069394E-2</c:v>
                </c:pt>
                <c:pt idx="19">
                  <c:v>5.1542629297348472E-2</c:v>
                </c:pt>
                <c:pt idx="20">
                  <c:v>4.972563892536197E-2</c:v>
                </c:pt>
                <c:pt idx="21">
                  <c:v>4.0638466428435382E-2</c:v>
                </c:pt>
                <c:pt idx="22">
                  <c:v>3.2352149726691579E-2</c:v>
                </c:pt>
                <c:pt idx="23">
                  <c:v>5.3012992663788658E-3</c:v>
                </c:pt>
                <c:pt idx="24">
                  <c:v>-1.6176635623896304E-2</c:v>
                </c:pt>
                <c:pt idx="25">
                  <c:v>-4.5723515556835535E-3</c:v>
                </c:pt>
                <c:pt idx="26">
                  <c:v>-1.0289793141030474E-2</c:v>
                </c:pt>
                <c:pt idx="27">
                  <c:v>-2.9610826202690257E-2</c:v>
                </c:pt>
                <c:pt idx="28">
                  <c:v>-3.7066506348429479E-2</c:v>
                </c:pt>
                <c:pt idx="29">
                  <c:v>-4.4051356646422603E-2</c:v>
                </c:pt>
                <c:pt idx="30">
                  <c:v>-7.110540193854771E-2</c:v>
                </c:pt>
                <c:pt idx="31">
                  <c:v>-2.0988710413647214E-2</c:v>
                </c:pt>
                <c:pt idx="32">
                  <c:v>-3.2155831552556878E-4</c:v>
                </c:pt>
                <c:pt idx="33">
                  <c:v>-4.306843853777444E-3</c:v>
                </c:pt>
                <c:pt idx="34">
                  <c:v>2.1489438605972071E-2</c:v>
                </c:pt>
                <c:pt idx="35">
                  <c:v>7.2702012030305685E-3</c:v>
                </c:pt>
                <c:pt idx="36">
                  <c:v>1.2965630755485442E-2</c:v>
                </c:pt>
                <c:pt idx="37">
                  <c:v>1.0382060472543159E-2</c:v>
                </c:pt>
                <c:pt idx="38">
                  <c:v>1.3295925784517409E-2</c:v>
                </c:pt>
                <c:pt idx="39">
                  <c:v>1.1785754295978276E-2</c:v>
                </c:pt>
                <c:pt idx="40">
                  <c:v>1.2281615669862109E-2</c:v>
                </c:pt>
                <c:pt idx="41">
                  <c:v>2.8503842535888037E-2</c:v>
                </c:pt>
                <c:pt idx="42">
                  <c:v>2.7082504615956404E-2</c:v>
                </c:pt>
                <c:pt idx="43">
                  <c:v>1.4909330210834884E-2</c:v>
                </c:pt>
                <c:pt idx="44">
                  <c:v>8.5541110968708565E-3</c:v>
                </c:pt>
                <c:pt idx="45">
                  <c:v>3.7934717818656483E-3</c:v>
                </c:pt>
                <c:pt idx="46">
                  <c:v>1.3224009569860732E-2</c:v>
                </c:pt>
                <c:pt idx="47">
                  <c:v>1.3409565096579607E-2</c:v>
                </c:pt>
                <c:pt idx="48">
                  <c:v>1.7405501616602946E-2</c:v>
                </c:pt>
                <c:pt idx="49">
                  <c:v>3.0274394053452823E-3</c:v>
                </c:pt>
                <c:pt idx="50">
                  <c:v>6.3490674563944135E-3</c:v>
                </c:pt>
                <c:pt idx="51">
                  <c:v>2.0008821766098243E-2</c:v>
                </c:pt>
                <c:pt idx="52">
                  <c:v>3.4736574194581614E-2</c:v>
                </c:pt>
                <c:pt idx="53">
                  <c:v>3.2740140409448858E-2</c:v>
                </c:pt>
                <c:pt idx="54">
                  <c:v>2.6301875945509361E-2</c:v>
                </c:pt>
                <c:pt idx="55">
                  <c:v>3.090040962434969E-2</c:v>
                </c:pt>
                <c:pt idx="56">
                  <c:v>1.9743003914429839E-2</c:v>
                </c:pt>
                <c:pt idx="57">
                  <c:v>3.0048184820256799E-2</c:v>
                </c:pt>
                <c:pt idx="58">
                  <c:v>-1.582438749409389E-3</c:v>
                </c:pt>
                <c:pt idx="59">
                  <c:v>1.1384655619957273E-2</c:v>
                </c:pt>
                <c:pt idx="60">
                  <c:v>2.9944489100732309E-2</c:v>
                </c:pt>
                <c:pt idx="61">
                  <c:v>3.5875161777338224E-2</c:v>
                </c:pt>
                <c:pt idx="62">
                  <c:v>6.7505718013587165E-2</c:v>
                </c:pt>
                <c:pt idx="63">
                  <c:v>3.8373089239912408E-2</c:v>
                </c:pt>
                <c:pt idx="64">
                  <c:v>1.7468868841276491E-2</c:v>
                </c:pt>
                <c:pt idx="65">
                  <c:v>1.163279143006592E-2</c:v>
                </c:pt>
                <c:pt idx="66">
                  <c:v>2.317852584461786E-2</c:v>
                </c:pt>
                <c:pt idx="67">
                  <c:v>1.7635163551734667E-2</c:v>
                </c:pt>
                <c:pt idx="68">
                  <c:v>3.0491604024464332E-2</c:v>
                </c:pt>
                <c:pt idx="69">
                  <c:v>4.3829780670724086E-2</c:v>
                </c:pt>
                <c:pt idx="70">
                  <c:v>1.8521809555426198E-2</c:v>
                </c:pt>
                <c:pt idx="71">
                  <c:v>2.8175278914688868E-2</c:v>
                </c:pt>
                <c:pt idx="72">
                  <c:v>4.5090705444505025E-2</c:v>
                </c:pt>
                <c:pt idx="73">
                  <c:v>2.3058622609933854E-2</c:v>
                </c:pt>
                <c:pt idx="74">
                  <c:v>3.7937971300939566E-2</c:v>
                </c:pt>
                <c:pt idx="75">
                  <c:v>7.776268178186229E-3</c:v>
                </c:pt>
                <c:pt idx="76">
                  <c:v>-2.5292285846871983E-2</c:v>
                </c:pt>
                <c:pt idx="77">
                  <c:v>-3.6912390214687882E-2</c:v>
                </c:pt>
                <c:pt idx="78">
                  <c:v>-4.8589226082443253E-2</c:v>
                </c:pt>
                <c:pt idx="79">
                  <c:v>-1.1108464576848574E-2</c:v>
                </c:pt>
                <c:pt idx="80">
                  <c:v>-9.6578713914100642E-3</c:v>
                </c:pt>
                <c:pt idx="81">
                  <c:v>3.1871461340364157E-3</c:v>
                </c:pt>
                <c:pt idx="82">
                  <c:v>-3.5360370355426328E-3</c:v>
                </c:pt>
                <c:pt idx="83">
                  <c:v>-9.0177702326512399E-3</c:v>
                </c:pt>
                <c:pt idx="84">
                  <c:v>-6.9704540028896894E-5</c:v>
                </c:pt>
                <c:pt idx="85">
                  <c:v>4.2184571228561403E-3</c:v>
                </c:pt>
                <c:pt idx="86">
                  <c:v>1.3578731670948304E-2</c:v>
                </c:pt>
                <c:pt idx="87">
                  <c:v>-4.8727877923930851E-3</c:v>
                </c:pt>
                <c:pt idx="88">
                  <c:v>-8.4387987674853556E-3</c:v>
                </c:pt>
                <c:pt idx="89">
                  <c:v>6.5971986231398005E-3</c:v>
                </c:pt>
                <c:pt idx="90">
                  <c:v>-1.3875929018715684E-2</c:v>
                </c:pt>
                <c:pt idx="91">
                  <c:v>1.0026013782423919E-3</c:v>
                </c:pt>
                <c:pt idx="92">
                  <c:v>-9.718836049372976E-3</c:v>
                </c:pt>
                <c:pt idx="93">
                  <c:v>-6.8211110264337297E-3</c:v>
                </c:pt>
                <c:pt idx="94">
                  <c:v>-2.6571909033949008E-3</c:v>
                </c:pt>
                <c:pt idx="95">
                  <c:v>-1.0237536093374789E-2</c:v>
                </c:pt>
                <c:pt idx="96">
                  <c:v>-1.6423542878909167E-2</c:v>
                </c:pt>
                <c:pt idx="97">
                  <c:v>-2.2154182036823327E-2</c:v>
                </c:pt>
                <c:pt idx="98">
                  <c:v>2.1141623983340629E-3</c:v>
                </c:pt>
                <c:pt idx="99">
                  <c:v>8.466785845839344E-3</c:v>
                </c:pt>
                <c:pt idx="100">
                  <c:v>2.7339851702696531E-2</c:v>
                </c:pt>
                <c:pt idx="101">
                  <c:v>2.0717502113729386E-2</c:v>
                </c:pt>
                <c:pt idx="102">
                  <c:v>1.6908777096323064E-3</c:v>
                </c:pt>
                <c:pt idx="103">
                  <c:v>2.9861942198449527E-2</c:v>
                </c:pt>
                <c:pt idx="104">
                  <c:v>2.1871887670125503E-2</c:v>
                </c:pt>
                <c:pt idx="105">
                  <c:v>1.8098270670597216E-2</c:v>
                </c:pt>
                <c:pt idx="106">
                  <c:v>8.8098419382763686E-3</c:v>
                </c:pt>
                <c:pt idx="107">
                  <c:v>-2.8298665172661636E-2</c:v>
                </c:pt>
                <c:pt idx="108">
                  <c:v>-1.6552517594204452E-2</c:v>
                </c:pt>
                <c:pt idx="109">
                  <c:v>-6.4106424665742803E-3</c:v>
                </c:pt>
                <c:pt idx="110">
                  <c:v>2.4451618443737649E-2</c:v>
                </c:pt>
                <c:pt idx="111">
                  <c:v>4.085474755144701E-2</c:v>
                </c:pt>
                <c:pt idx="112">
                  <c:v>3.3715743572107576E-2</c:v>
                </c:pt>
                <c:pt idx="113">
                  <c:v>4.347843183541511E-2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1915264"/>
        <c:axId val="331917184"/>
      </c:line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0"/>
        <c:lblAlgn val="ctr"/>
        <c:lblOffset val="100"/>
        <c:tickLblSkip val="16"/>
        <c:noMultiLvlLbl val="0"/>
      </c:catAx>
      <c:valAx>
        <c:axId val="331917184"/>
        <c:scaling>
          <c:orientation val="minMax"/>
          <c:max val="0.1"/>
          <c:min val="-0.1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204B19-873D-9741-9615-E06B46D715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6888" cy="720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BAEE59-2F22-CE41-8E52-D5FF95C470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9276" y="1"/>
            <a:ext cx="4308475" cy="720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7B0EE-1CB3-6F46-A7CC-555BAA4A3713}" type="datetimeFigureOut">
              <a:rPr lang="en-AU" smtClean="0"/>
              <a:t>1/8/18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AF654-ED0D-5A49-BC16-BD36FD2160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647739"/>
            <a:ext cx="4306888" cy="720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E0241-8C33-6047-8B5E-67E29DBAA9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9276" y="13647739"/>
            <a:ext cx="4308475" cy="720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9EF72-1B4E-D54C-9A5E-A23078762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0408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5663" y="1077913"/>
            <a:ext cx="8231187" cy="5386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2" y="6825829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45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59447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19355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79263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Average annual WPI growth over select periods for select industries and national economy (public and private sectors), per cent</a:t>
            </a:r>
          </a:p>
          <a:p>
            <a:r>
              <a:rPr lang="en-AU" dirty="0"/>
              <a:t>Source: WPI by industry, ABS 6345.0 Table 5b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63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25-34 year </a:t>
            </a:r>
            <a:r>
              <a:rPr lang="en-AU" dirty="0" err="1"/>
              <a:t>olds</a:t>
            </a:r>
            <a:endParaRPr lang="en-AU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Source: ABS 6291.0.55.003 - EQ12 - Employed persons by Age and Industry division of main job (ANZSIC), November 1984 onwards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0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25-34 year </a:t>
            </a:r>
            <a:r>
              <a:rPr lang="en-AU" dirty="0" err="1"/>
              <a:t>olds</a:t>
            </a:r>
            <a:endParaRPr lang="en-AU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Source: ABS 6291.0.55.003 - EQ12 - Employed persons by Age and Industry division of main job (ANZSIC), November 1984 onwards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51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25-34 year </a:t>
            </a:r>
            <a:r>
              <a:rPr lang="en-AU" dirty="0" err="1"/>
              <a:t>olds</a:t>
            </a:r>
            <a:endParaRPr lang="en-AU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Source: ABS 6291.0.55.003 - EQ12 - Employed persons by Age and Industry division of main job (ANZSIC), November 1984 onwards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98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Growth in workforce by selected industry and labour force status</a:t>
            </a:r>
          </a:p>
          <a:p>
            <a:r>
              <a:rPr lang="en-AU" dirty="0"/>
              <a:t>Source: Employment figures by industry, ABS 6291.0.55.003 Table 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6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Growth in workforce by selected industry and labour force status</a:t>
            </a:r>
          </a:p>
          <a:p>
            <a:r>
              <a:rPr lang="en-AU" dirty="0"/>
              <a:t>Source: Employment figures by industry, ABS 6291.0.55.003 Table 06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42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Average sector unemployment estimate, per cent. Unemployment counts people who left or lost their last job in the industry in the past two years. Long-term unemployed and people looking for their first job are excluded.</a:t>
            </a:r>
          </a:p>
          <a:p>
            <a:r>
              <a:rPr lang="en-AU" dirty="0"/>
              <a:t>Source: Employment figures by industry, ABS 6291.0.55.003 Table 06; Unemployment by industry UQ2a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3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Average industry underemployment rate, per cent.</a:t>
            </a:r>
          </a:p>
          <a:p>
            <a:r>
              <a:rPr lang="en-AU" dirty="0"/>
              <a:t>Source: Underemployment figures by industry, ABS 6291.0.55.003 Table 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74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Job vacancy rate (number of job vacancies over number of jobs)</a:t>
            </a:r>
          </a:p>
          <a:p>
            <a:r>
              <a:rPr lang="en-AU" dirty="0"/>
              <a:t>Source: Employment figures by industry, ABS 6291.0.55.003 Table 19; Vacancy figures by industry ABS 6354.0 Table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87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Number of occupations with skills shortages by industry</a:t>
            </a:r>
          </a:p>
          <a:p>
            <a:r>
              <a:rPr lang="en-AU" dirty="0"/>
              <a:t>Notes: Managerial and professional occupations have been </a:t>
            </a:r>
            <a:r>
              <a:rPr lang="en-AU" dirty="0" err="1"/>
              <a:t>catergorised</a:t>
            </a:r>
            <a:r>
              <a:rPr lang="en-AU" dirty="0"/>
              <a:t> into health, education or professional, science and technical services (PSTS).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Source: Department of Jobs and Small Business; </a:t>
            </a:r>
            <a:r>
              <a:rPr lang="en-AU" sz="945" b="0" i="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Historical list of skill shortages in Australia.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25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25-34 year </a:t>
            </a:r>
            <a:r>
              <a:rPr lang="en-AU" dirty="0" err="1"/>
              <a:t>olds</a:t>
            </a:r>
            <a:endParaRPr lang="en-AU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Source: ABS 6291.0.55.003 - EQ12 - Employed persons by Age and Industry division of main job (ANZSIC), November 1984 onwards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12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25-34 year </a:t>
            </a:r>
            <a:r>
              <a:rPr lang="en-AU" dirty="0" err="1"/>
              <a:t>olds</a:t>
            </a:r>
            <a:endParaRPr lang="en-AU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Source: ABS 6291.0.55.003 - EQ12 - Employed persons by Age and Industry division of main job (ANZSIC), November 1984 onwards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18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82800" y="-75600"/>
            <a:ext cx="8172000" cy="536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4797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9595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4392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91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13" b="1">
          <a:solidFill>
            <a:schemeClr val="tx1"/>
          </a:solidFill>
          <a:latin typeface="+mn-lt"/>
          <a:ea typeface="+mn-ea"/>
          <a:cs typeface="+mn-cs"/>
        </a:defRPr>
      </a:lvl1pPr>
      <a:lvl2pPr marL="136532" indent="-135324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13">
          <a:solidFill>
            <a:schemeClr val="tx1"/>
          </a:solidFill>
          <a:latin typeface="+mn-lt"/>
          <a:ea typeface="+mn-ea"/>
        </a:defRPr>
      </a:lvl2pPr>
      <a:lvl3pPr marL="306895" indent="-169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13">
          <a:solidFill>
            <a:schemeClr val="tx1"/>
          </a:solidFill>
          <a:latin typeface="+mn-lt"/>
          <a:ea typeface="+mn-ea"/>
        </a:defRPr>
      </a:lvl3pPr>
      <a:lvl4pPr marL="426511" indent="-108742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13">
          <a:solidFill>
            <a:schemeClr val="tx1"/>
          </a:solidFill>
          <a:latin typeface="+mn-lt"/>
          <a:ea typeface="+mn-ea"/>
        </a:defRPr>
      </a:lvl4pPr>
      <a:lvl5pPr marL="60049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5pPr>
      <a:lvl6pPr marL="94847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6pPr>
      <a:lvl7pPr marL="129644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7pPr>
      <a:lvl8pPr marL="164442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8pPr>
      <a:lvl9pPr marL="1992398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B4B7C651-F87B-4E4E-A645-C90AF3536458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885267385"/>
              </p:ext>
            </p:extLst>
          </p:nvPr>
        </p:nvGraphicFramePr>
        <p:xfrm>
          <a:off x="-65417" y="-34261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8435A8E-7167-7E4C-B3BB-8EAAC84355C9}"/>
              </a:ext>
            </a:extLst>
          </p:cNvPr>
          <p:cNvSpPr txBox="1"/>
          <p:nvPr/>
        </p:nvSpPr>
        <p:spPr>
          <a:xfrm>
            <a:off x="6436866" y="298099"/>
            <a:ext cx="115212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>
                <a:solidFill>
                  <a:schemeClr val="bg1"/>
                </a:solidFill>
              </a:rPr>
              <a:t>2006-2011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B3464-3DBE-D84B-9372-C6A82483ADE0}"/>
              </a:ext>
            </a:extLst>
          </p:cNvPr>
          <p:cNvSpPr txBox="1"/>
          <p:nvPr/>
        </p:nvSpPr>
        <p:spPr>
          <a:xfrm>
            <a:off x="3844578" y="586131"/>
            <a:ext cx="115212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>
                <a:solidFill>
                  <a:schemeClr val="bg1"/>
                </a:solidFill>
              </a:rPr>
              <a:t>2011-2016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EC9D3E-9FF1-BE48-8054-2E18579983FF}"/>
              </a:ext>
            </a:extLst>
          </p:cNvPr>
          <p:cNvSpPr txBox="1"/>
          <p:nvPr/>
        </p:nvSpPr>
        <p:spPr>
          <a:xfrm>
            <a:off x="2620442" y="874163"/>
            <a:ext cx="115212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>
                <a:solidFill>
                  <a:schemeClr val="bg1"/>
                </a:solidFill>
              </a:rPr>
              <a:t>2016-2018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C331C4-2AD3-C142-8902-97DA3F91D81E}"/>
              </a:ext>
            </a:extLst>
          </p:cNvPr>
          <p:cNvSpPr txBox="1"/>
          <p:nvPr/>
        </p:nvSpPr>
        <p:spPr>
          <a:xfrm>
            <a:off x="6185853" y="887664"/>
            <a:ext cx="1097135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2006-2018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7BA3B9-E169-694B-B988-417A27E0C40D}"/>
              </a:ext>
            </a:extLst>
          </p:cNvPr>
          <p:cNvCxnSpPr/>
          <p:nvPr/>
        </p:nvCxnSpPr>
        <p:spPr bwMode="auto">
          <a:xfrm>
            <a:off x="5932810" y="1001783"/>
            <a:ext cx="240224" cy="77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576865-66BE-CA42-8D17-3BEF1B05D6A6}"/>
              </a:ext>
            </a:extLst>
          </p:cNvPr>
          <p:cNvCxnSpPr>
            <a:cxnSpLocks/>
          </p:cNvCxnSpPr>
          <p:nvPr/>
        </p:nvCxnSpPr>
        <p:spPr bwMode="auto">
          <a:xfrm>
            <a:off x="5879365" y="257060"/>
            <a:ext cx="735" cy="8827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834F39-058D-6B4F-8DBF-269B87D3E05E}"/>
              </a:ext>
            </a:extLst>
          </p:cNvPr>
          <p:cNvCxnSpPr>
            <a:cxnSpLocks/>
          </p:cNvCxnSpPr>
          <p:nvPr/>
        </p:nvCxnSpPr>
        <p:spPr bwMode="auto">
          <a:xfrm>
            <a:off x="6057522" y="1448356"/>
            <a:ext cx="735" cy="8827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15A9F8-32C2-7047-AD24-81820ADDF89C}"/>
              </a:ext>
            </a:extLst>
          </p:cNvPr>
          <p:cNvCxnSpPr>
            <a:cxnSpLocks/>
          </p:cNvCxnSpPr>
          <p:nvPr/>
        </p:nvCxnSpPr>
        <p:spPr bwMode="auto">
          <a:xfrm>
            <a:off x="6205629" y="2635359"/>
            <a:ext cx="735" cy="8827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306921-BDB4-7D4C-9C94-E2D304A9A1F3}"/>
              </a:ext>
            </a:extLst>
          </p:cNvPr>
          <p:cNvCxnSpPr>
            <a:cxnSpLocks/>
          </p:cNvCxnSpPr>
          <p:nvPr/>
        </p:nvCxnSpPr>
        <p:spPr bwMode="auto">
          <a:xfrm>
            <a:off x="5890097" y="3826655"/>
            <a:ext cx="735" cy="8827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31761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BD5E757E-12FB-904A-A4AB-2D63DBE86EF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407087162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C7C726A-F659-7845-A00E-0AC3D9CFC8E2}"/>
              </a:ext>
            </a:extLst>
          </p:cNvPr>
          <p:cNvSpPr txBox="1"/>
          <p:nvPr/>
        </p:nvSpPr>
        <p:spPr>
          <a:xfrm>
            <a:off x="5393576" y="4394515"/>
            <a:ext cx="2410916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Part-time contribution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E0D18-3407-D14D-A766-D226481D7F36}"/>
              </a:ext>
            </a:extLst>
          </p:cNvPr>
          <p:cNvSpPr txBox="1"/>
          <p:nvPr/>
        </p:nvSpPr>
        <p:spPr>
          <a:xfrm>
            <a:off x="5432574" y="4623813"/>
            <a:ext cx="2372444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Full-time contribution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B3E752-47EC-3A4A-BAB2-FD6B855AD618}"/>
              </a:ext>
            </a:extLst>
          </p:cNvPr>
          <p:cNvSpPr txBox="1"/>
          <p:nvPr/>
        </p:nvSpPr>
        <p:spPr>
          <a:xfrm>
            <a:off x="5722512" y="4145232"/>
            <a:ext cx="2081980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/>
              <a:t>Year-on-year growth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3700C5-6113-3541-95FD-718A498EB0F4}"/>
              </a:ext>
            </a:extLst>
          </p:cNvPr>
          <p:cNvSpPr/>
          <p:nvPr/>
        </p:nvSpPr>
        <p:spPr>
          <a:xfrm>
            <a:off x="824631" y="117251"/>
            <a:ext cx="1867819" cy="383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30000"/>
              </a:spcBef>
              <a:defRPr/>
            </a:pPr>
            <a:r>
              <a:rPr lang="en-AU" dirty="0"/>
              <a:t>35-44 year-olds</a:t>
            </a:r>
          </a:p>
        </p:txBody>
      </p:sp>
    </p:spTree>
    <p:extLst>
      <p:ext uri="{BB962C8B-B14F-4D97-AF65-F5344CB8AC3E}">
        <p14:creationId xmlns:p14="http://schemas.microsoft.com/office/powerpoint/2010/main" val="1523094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BD5E757E-12FB-904A-A4AB-2D63DBE86EF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266463559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C7C726A-F659-7845-A00E-0AC3D9CFC8E2}"/>
              </a:ext>
            </a:extLst>
          </p:cNvPr>
          <p:cNvSpPr txBox="1"/>
          <p:nvPr/>
        </p:nvSpPr>
        <p:spPr>
          <a:xfrm>
            <a:off x="5393576" y="4394515"/>
            <a:ext cx="2410916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Part-time contribution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E0D18-3407-D14D-A766-D226481D7F36}"/>
              </a:ext>
            </a:extLst>
          </p:cNvPr>
          <p:cNvSpPr txBox="1"/>
          <p:nvPr/>
        </p:nvSpPr>
        <p:spPr>
          <a:xfrm>
            <a:off x="5432574" y="4623813"/>
            <a:ext cx="2372444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Full-time contribution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B3E752-47EC-3A4A-BAB2-FD6B855AD618}"/>
              </a:ext>
            </a:extLst>
          </p:cNvPr>
          <p:cNvSpPr txBox="1"/>
          <p:nvPr/>
        </p:nvSpPr>
        <p:spPr>
          <a:xfrm>
            <a:off x="5722512" y="4145232"/>
            <a:ext cx="2081980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/>
              <a:t>Year-on-year growth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3700C5-6113-3541-95FD-718A498EB0F4}"/>
              </a:ext>
            </a:extLst>
          </p:cNvPr>
          <p:cNvSpPr/>
          <p:nvPr/>
        </p:nvSpPr>
        <p:spPr>
          <a:xfrm>
            <a:off x="824631" y="117251"/>
            <a:ext cx="1867819" cy="383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30000"/>
              </a:spcBef>
              <a:defRPr/>
            </a:pPr>
            <a:r>
              <a:rPr lang="en-AU" dirty="0"/>
              <a:t>45-54 year-olds</a:t>
            </a:r>
          </a:p>
        </p:txBody>
      </p:sp>
    </p:spTree>
    <p:extLst>
      <p:ext uri="{BB962C8B-B14F-4D97-AF65-F5344CB8AC3E}">
        <p14:creationId xmlns:p14="http://schemas.microsoft.com/office/powerpoint/2010/main" val="1819136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BD5E757E-12FB-904A-A4AB-2D63DBE86EF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278737434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C7C726A-F659-7845-A00E-0AC3D9CFC8E2}"/>
              </a:ext>
            </a:extLst>
          </p:cNvPr>
          <p:cNvSpPr txBox="1"/>
          <p:nvPr/>
        </p:nvSpPr>
        <p:spPr>
          <a:xfrm>
            <a:off x="5393576" y="4394515"/>
            <a:ext cx="2410916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Part-time contribution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E0D18-3407-D14D-A766-D226481D7F36}"/>
              </a:ext>
            </a:extLst>
          </p:cNvPr>
          <p:cNvSpPr txBox="1"/>
          <p:nvPr/>
        </p:nvSpPr>
        <p:spPr>
          <a:xfrm>
            <a:off x="5432574" y="4623813"/>
            <a:ext cx="2372444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Full-time contribution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B3E752-47EC-3A4A-BAB2-FD6B855AD618}"/>
              </a:ext>
            </a:extLst>
          </p:cNvPr>
          <p:cNvSpPr txBox="1"/>
          <p:nvPr/>
        </p:nvSpPr>
        <p:spPr>
          <a:xfrm>
            <a:off x="5722512" y="4145232"/>
            <a:ext cx="2081980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/>
              <a:t>Year-on-year growth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3700C5-6113-3541-95FD-718A498EB0F4}"/>
              </a:ext>
            </a:extLst>
          </p:cNvPr>
          <p:cNvSpPr/>
          <p:nvPr/>
        </p:nvSpPr>
        <p:spPr>
          <a:xfrm>
            <a:off x="824631" y="117251"/>
            <a:ext cx="1867819" cy="383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30000"/>
              </a:spcBef>
              <a:defRPr/>
            </a:pPr>
            <a:r>
              <a:rPr lang="en-AU" dirty="0"/>
              <a:t>55-64 year-olds</a:t>
            </a:r>
          </a:p>
        </p:txBody>
      </p:sp>
    </p:spTree>
    <p:extLst>
      <p:ext uri="{BB962C8B-B14F-4D97-AF65-F5344CB8AC3E}">
        <p14:creationId xmlns:p14="http://schemas.microsoft.com/office/powerpoint/2010/main" val="427627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B4B7C651-F87B-4E4E-A645-C90AF3536458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441523926"/>
              </p:ext>
            </p:extLst>
          </p:nvPr>
        </p:nvGraphicFramePr>
        <p:xfrm>
          <a:off x="4492650" y="177719"/>
          <a:ext cx="3574800" cy="5096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DBDFBDA9-0E9F-B644-9DCC-4418AF77F49C}"/>
              </a:ext>
            </a:extLst>
          </p:cNvPr>
          <p:cNvSpPr/>
          <p:nvPr/>
        </p:nvSpPr>
        <p:spPr bwMode="auto">
          <a:xfrm>
            <a:off x="6856485" y="2736850"/>
            <a:ext cx="1099127" cy="78047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C331C4-2AD3-C142-8902-97DA3F91D81E}"/>
              </a:ext>
            </a:extLst>
          </p:cNvPr>
          <p:cNvSpPr txBox="1"/>
          <p:nvPr/>
        </p:nvSpPr>
        <p:spPr>
          <a:xfrm>
            <a:off x="6883632" y="1175640"/>
            <a:ext cx="1097135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2006-2018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7BA3B9-E169-694B-B988-417A27E0C40D}"/>
              </a:ext>
            </a:extLst>
          </p:cNvPr>
          <p:cNvCxnSpPr>
            <a:cxnSpLocks/>
          </p:cNvCxnSpPr>
          <p:nvPr/>
        </p:nvCxnSpPr>
        <p:spPr bwMode="auto">
          <a:xfrm>
            <a:off x="6620887" y="1214651"/>
            <a:ext cx="246655" cy="576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3212C13-3B3A-AE42-A49A-5A95EFD8D432}"/>
              </a:ext>
            </a:extLst>
          </p:cNvPr>
          <p:cNvSpPr txBox="1"/>
          <p:nvPr/>
        </p:nvSpPr>
        <p:spPr>
          <a:xfrm>
            <a:off x="160338" y="34554"/>
            <a:ext cx="332420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b="1" dirty="0"/>
              <a:t>Full-time</a:t>
            </a:r>
          </a:p>
        </p:txBody>
      </p:sp>
      <p:graphicFrame>
        <p:nvGraphicFramePr>
          <p:cNvPr id="10" name="Chart Placeholder 6">
            <a:extLst>
              <a:ext uri="{FF2B5EF4-FFF2-40B4-BE49-F238E27FC236}">
                <a16:creationId xmlns:a16="http://schemas.microsoft.com/office/drawing/2014/main" id="{9E579DE1-DEB2-104D-A167-5BEAB15285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6391762"/>
              </p:ext>
            </p:extLst>
          </p:nvPr>
        </p:nvGraphicFramePr>
        <p:xfrm>
          <a:off x="-90868" y="177719"/>
          <a:ext cx="3575406" cy="5096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69F1A59-8A91-264C-8A78-3334D3383FF0}"/>
              </a:ext>
            </a:extLst>
          </p:cNvPr>
          <p:cNvSpPr txBox="1"/>
          <p:nvPr/>
        </p:nvSpPr>
        <p:spPr>
          <a:xfrm>
            <a:off x="4715380" y="34553"/>
            <a:ext cx="332420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b="1" dirty="0"/>
              <a:t>Part-time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34DF62-8876-C04D-8378-4C98E6BFF4F6}"/>
              </a:ext>
            </a:extLst>
          </p:cNvPr>
          <p:cNvSpPr txBox="1"/>
          <p:nvPr/>
        </p:nvSpPr>
        <p:spPr>
          <a:xfrm>
            <a:off x="3285484" y="737642"/>
            <a:ext cx="140780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Professional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412531-5FBD-0543-A7FA-44A682F3932D}"/>
              </a:ext>
            </a:extLst>
          </p:cNvPr>
          <p:cNvSpPr txBox="1"/>
          <p:nvPr/>
        </p:nvSpPr>
        <p:spPr>
          <a:xfrm>
            <a:off x="3285484" y="1889770"/>
            <a:ext cx="140780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Health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A5DF6B-9C2D-684F-94C2-FB8ECCB2A701}"/>
              </a:ext>
            </a:extLst>
          </p:cNvPr>
          <p:cNvSpPr txBox="1"/>
          <p:nvPr/>
        </p:nvSpPr>
        <p:spPr>
          <a:xfrm>
            <a:off x="3285484" y="2973552"/>
            <a:ext cx="140780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Education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5E89E0-F926-ED4A-9D42-CEE59869D71A}"/>
              </a:ext>
            </a:extLst>
          </p:cNvPr>
          <p:cNvSpPr txBox="1"/>
          <p:nvPr/>
        </p:nvSpPr>
        <p:spPr>
          <a:xfrm>
            <a:off x="3285484" y="4122018"/>
            <a:ext cx="140780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All industries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0140C79-8680-6C42-B414-59D11A7A051D}"/>
              </a:ext>
            </a:extLst>
          </p:cNvPr>
          <p:cNvCxnSpPr>
            <a:cxnSpLocks/>
          </p:cNvCxnSpPr>
          <p:nvPr/>
        </p:nvCxnSpPr>
        <p:spPr bwMode="auto">
          <a:xfrm>
            <a:off x="6615021" y="461856"/>
            <a:ext cx="0" cy="824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355CE9-7CBE-294E-A416-C8F27C22CE3F}"/>
              </a:ext>
            </a:extLst>
          </p:cNvPr>
          <p:cNvCxnSpPr>
            <a:cxnSpLocks/>
          </p:cNvCxnSpPr>
          <p:nvPr/>
        </p:nvCxnSpPr>
        <p:spPr bwMode="auto">
          <a:xfrm>
            <a:off x="6886026" y="1589871"/>
            <a:ext cx="0" cy="824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DF4E52-9F1C-7841-83B3-1C87346ADF0C}"/>
              </a:ext>
            </a:extLst>
          </p:cNvPr>
          <p:cNvCxnSpPr>
            <a:cxnSpLocks/>
          </p:cNvCxnSpPr>
          <p:nvPr/>
        </p:nvCxnSpPr>
        <p:spPr bwMode="auto">
          <a:xfrm>
            <a:off x="6284716" y="2702582"/>
            <a:ext cx="0" cy="831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D1E4CC-6AF9-D74D-BA88-508CF345175F}"/>
              </a:ext>
            </a:extLst>
          </p:cNvPr>
          <p:cNvCxnSpPr>
            <a:cxnSpLocks/>
          </p:cNvCxnSpPr>
          <p:nvPr/>
        </p:nvCxnSpPr>
        <p:spPr bwMode="auto">
          <a:xfrm>
            <a:off x="6153997" y="3822945"/>
            <a:ext cx="0" cy="831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D51B48-23F4-D946-BFED-8589CE19CEF8}"/>
              </a:ext>
            </a:extLst>
          </p:cNvPr>
          <p:cNvCxnSpPr>
            <a:cxnSpLocks/>
          </p:cNvCxnSpPr>
          <p:nvPr/>
        </p:nvCxnSpPr>
        <p:spPr bwMode="auto">
          <a:xfrm>
            <a:off x="1640414" y="467121"/>
            <a:ext cx="0" cy="824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F8EEC3-1CD2-8C4B-9EEF-7A116F5F0022}"/>
              </a:ext>
            </a:extLst>
          </p:cNvPr>
          <p:cNvCxnSpPr>
            <a:cxnSpLocks/>
          </p:cNvCxnSpPr>
          <p:nvPr/>
        </p:nvCxnSpPr>
        <p:spPr bwMode="auto">
          <a:xfrm>
            <a:off x="1362715" y="1583157"/>
            <a:ext cx="0" cy="824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6AE6468-2454-6A4A-AF46-393A40E9FD4C}"/>
              </a:ext>
            </a:extLst>
          </p:cNvPr>
          <p:cNvCxnSpPr>
            <a:cxnSpLocks/>
          </p:cNvCxnSpPr>
          <p:nvPr/>
        </p:nvCxnSpPr>
        <p:spPr bwMode="auto">
          <a:xfrm>
            <a:off x="2019204" y="2703854"/>
            <a:ext cx="0" cy="831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6A9025-0018-2E44-83BC-25C873D431F6}"/>
              </a:ext>
            </a:extLst>
          </p:cNvPr>
          <p:cNvCxnSpPr>
            <a:cxnSpLocks/>
          </p:cNvCxnSpPr>
          <p:nvPr/>
        </p:nvCxnSpPr>
        <p:spPr bwMode="auto">
          <a:xfrm>
            <a:off x="2507402" y="3824217"/>
            <a:ext cx="0" cy="831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BEC8DB-17F8-B74C-9930-E785EC683C7C}"/>
              </a:ext>
            </a:extLst>
          </p:cNvPr>
          <p:cNvSpPr txBox="1"/>
          <p:nvPr/>
        </p:nvSpPr>
        <p:spPr>
          <a:xfrm>
            <a:off x="2153290" y="489052"/>
            <a:ext cx="1097135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>
                <a:solidFill>
                  <a:schemeClr val="bg1"/>
                </a:solidFill>
              </a:rPr>
              <a:t>2006-2011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A0ED10-F882-C143-9667-8D6CF4F82C3F}"/>
              </a:ext>
            </a:extLst>
          </p:cNvPr>
          <p:cNvSpPr txBox="1"/>
          <p:nvPr/>
        </p:nvSpPr>
        <p:spPr>
          <a:xfrm>
            <a:off x="2153290" y="1049626"/>
            <a:ext cx="1097135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>
                <a:solidFill>
                  <a:schemeClr val="bg1"/>
                </a:solidFill>
              </a:rPr>
              <a:t>2016-2018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AF942A-31E9-A545-B91B-43387F0811B9}"/>
              </a:ext>
            </a:extLst>
          </p:cNvPr>
          <p:cNvSpPr txBox="1"/>
          <p:nvPr/>
        </p:nvSpPr>
        <p:spPr>
          <a:xfrm>
            <a:off x="2153290" y="769339"/>
            <a:ext cx="1097135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>
                <a:solidFill>
                  <a:schemeClr val="bg1"/>
                </a:solidFill>
              </a:rPr>
              <a:t>2011-2016</a:t>
            </a:r>
          </a:p>
        </p:txBody>
      </p:sp>
    </p:spTree>
    <p:extLst>
      <p:ext uri="{BB962C8B-B14F-4D97-AF65-F5344CB8AC3E}">
        <p14:creationId xmlns:p14="http://schemas.microsoft.com/office/powerpoint/2010/main" val="327470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B4B7C651-F87B-4E4E-A645-C90AF3536458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892730332"/>
              </p:ext>
            </p:extLst>
          </p:nvPr>
        </p:nvGraphicFramePr>
        <p:xfrm>
          <a:off x="532210" y="233586"/>
          <a:ext cx="7574822" cy="5096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2C331C4-2AD3-C142-8902-97DA3F91D81E}"/>
              </a:ext>
            </a:extLst>
          </p:cNvPr>
          <p:cNvSpPr txBox="1"/>
          <p:nvPr/>
        </p:nvSpPr>
        <p:spPr>
          <a:xfrm>
            <a:off x="5822545" y="1258190"/>
            <a:ext cx="1097135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2006-2018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7BA3B9-E169-694B-B988-417A27E0C40D}"/>
              </a:ext>
            </a:extLst>
          </p:cNvPr>
          <p:cNvCxnSpPr>
            <a:cxnSpLocks/>
          </p:cNvCxnSpPr>
          <p:nvPr/>
        </p:nvCxnSpPr>
        <p:spPr bwMode="auto">
          <a:xfrm>
            <a:off x="5529320" y="1305909"/>
            <a:ext cx="246655" cy="576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3212C13-3B3A-AE42-A49A-5A95EFD8D432}"/>
              </a:ext>
            </a:extLst>
          </p:cNvPr>
          <p:cNvSpPr txBox="1"/>
          <p:nvPr/>
        </p:nvSpPr>
        <p:spPr>
          <a:xfrm>
            <a:off x="28154" y="52010"/>
            <a:ext cx="195604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2000" b="1" dirty="0"/>
              <a:t>Full-time 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ED66AC-367A-EF44-B937-4B6C984ACEB8}"/>
              </a:ext>
            </a:extLst>
          </p:cNvPr>
          <p:cNvSpPr txBox="1"/>
          <p:nvPr/>
        </p:nvSpPr>
        <p:spPr>
          <a:xfrm>
            <a:off x="28154" y="2552456"/>
            <a:ext cx="195604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2000" b="1" dirty="0"/>
              <a:t>Part-time 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BEC8DB-17F8-B74C-9930-E785EC683C7C}"/>
              </a:ext>
            </a:extLst>
          </p:cNvPr>
          <p:cNvSpPr txBox="1"/>
          <p:nvPr/>
        </p:nvSpPr>
        <p:spPr>
          <a:xfrm>
            <a:off x="6728178" y="233586"/>
            <a:ext cx="1097135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2006-2011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A0ED10-F882-C143-9667-8D6CF4F82C3F}"/>
              </a:ext>
            </a:extLst>
          </p:cNvPr>
          <p:cNvSpPr txBox="1"/>
          <p:nvPr/>
        </p:nvSpPr>
        <p:spPr>
          <a:xfrm>
            <a:off x="6728177" y="732184"/>
            <a:ext cx="1097135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2016-2018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AF942A-31E9-A545-B91B-43387F0811B9}"/>
              </a:ext>
            </a:extLst>
          </p:cNvPr>
          <p:cNvSpPr txBox="1"/>
          <p:nvPr/>
        </p:nvSpPr>
        <p:spPr>
          <a:xfrm>
            <a:off x="6728178" y="482885"/>
            <a:ext cx="1097135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2011-2016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835144B-067D-8243-8D87-7BB4A73F4F64}"/>
              </a:ext>
            </a:extLst>
          </p:cNvPr>
          <p:cNvGrpSpPr/>
          <p:nvPr/>
        </p:nvGrpSpPr>
        <p:grpSpPr>
          <a:xfrm>
            <a:off x="3452711" y="432319"/>
            <a:ext cx="2584479" cy="4360099"/>
            <a:chOff x="3452711" y="432319"/>
            <a:chExt cx="2584479" cy="4360099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215A4B-F3E5-3F48-A4B0-9A708EF2113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43431" y="432319"/>
              <a:ext cx="0" cy="37733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C0CE15-BEA7-4842-9751-2CF7D9CD588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37150" y="930253"/>
              <a:ext cx="0" cy="37733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18F6C8-1653-8944-986D-4E8B9F62FF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45340" y="1428187"/>
              <a:ext cx="0" cy="37733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2A132DE-05B0-3B45-8E71-5B66371F2D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52711" y="1926120"/>
              <a:ext cx="0" cy="37733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6335E94-9021-F543-98FF-8279B7D01E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35043" y="2921285"/>
              <a:ext cx="0" cy="37733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4F322CE-0ED4-6245-B359-3E23FEC2995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37190" y="3423433"/>
              <a:ext cx="0" cy="37733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8F9F80B-EBC2-F549-89E3-151B9C64106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33870" y="3912939"/>
              <a:ext cx="0" cy="37733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8B45E2E-5573-F842-A4EF-D5778514DF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7026" y="4415087"/>
              <a:ext cx="0" cy="37733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7790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B4B7C651-F87B-4E4E-A645-C90AF3536458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890514728"/>
              </p:ext>
            </p:extLst>
          </p:nvPr>
        </p:nvGraphicFramePr>
        <p:xfrm>
          <a:off x="-65417" y="-34261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8435A8E-7167-7E4C-B3BB-8EAAC84355C9}"/>
              </a:ext>
            </a:extLst>
          </p:cNvPr>
          <p:cNvSpPr txBox="1"/>
          <p:nvPr/>
        </p:nvSpPr>
        <p:spPr>
          <a:xfrm>
            <a:off x="1534622" y="294965"/>
            <a:ext cx="115212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>
                <a:solidFill>
                  <a:schemeClr val="bg1"/>
                </a:solidFill>
              </a:rPr>
              <a:t>2006-2011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B3464-3DBE-D84B-9372-C6A82483ADE0}"/>
              </a:ext>
            </a:extLst>
          </p:cNvPr>
          <p:cNvSpPr txBox="1"/>
          <p:nvPr/>
        </p:nvSpPr>
        <p:spPr>
          <a:xfrm>
            <a:off x="1536185" y="599259"/>
            <a:ext cx="115212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>
                <a:solidFill>
                  <a:schemeClr val="bg1"/>
                </a:solidFill>
              </a:rPr>
              <a:t>2011-2016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EC9D3E-9FF1-BE48-8054-2E18579983FF}"/>
              </a:ext>
            </a:extLst>
          </p:cNvPr>
          <p:cNvSpPr txBox="1"/>
          <p:nvPr/>
        </p:nvSpPr>
        <p:spPr>
          <a:xfrm>
            <a:off x="1536185" y="877133"/>
            <a:ext cx="115212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>
                <a:solidFill>
                  <a:schemeClr val="bg1"/>
                </a:solidFill>
              </a:rPr>
              <a:t>2016-2018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C331C4-2AD3-C142-8902-97DA3F91D81E}"/>
              </a:ext>
            </a:extLst>
          </p:cNvPr>
          <p:cNvSpPr txBox="1"/>
          <p:nvPr/>
        </p:nvSpPr>
        <p:spPr>
          <a:xfrm>
            <a:off x="6185853" y="887664"/>
            <a:ext cx="1097135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2006-2018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7BA3B9-E169-694B-B988-417A27E0C40D}"/>
              </a:ext>
            </a:extLst>
          </p:cNvPr>
          <p:cNvCxnSpPr/>
          <p:nvPr/>
        </p:nvCxnSpPr>
        <p:spPr bwMode="auto">
          <a:xfrm>
            <a:off x="5932810" y="1001783"/>
            <a:ext cx="240224" cy="77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576865-66BE-CA42-8D17-3BEF1B05D6A6}"/>
              </a:ext>
            </a:extLst>
          </p:cNvPr>
          <p:cNvCxnSpPr>
            <a:cxnSpLocks/>
          </p:cNvCxnSpPr>
          <p:nvPr/>
        </p:nvCxnSpPr>
        <p:spPr bwMode="auto">
          <a:xfrm>
            <a:off x="5785097" y="253891"/>
            <a:ext cx="735" cy="8827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834F39-058D-6B4F-8DBF-269B87D3E05E}"/>
              </a:ext>
            </a:extLst>
          </p:cNvPr>
          <p:cNvCxnSpPr>
            <a:cxnSpLocks/>
          </p:cNvCxnSpPr>
          <p:nvPr/>
        </p:nvCxnSpPr>
        <p:spPr bwMode="auto">
          <a:xfrm>
            <a:off x="4788844" y="1441245"/>
            <a:ext cx="735" cy="8827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15A9F8-32C2-7047-AD24-81820ADDF89C}"/>
              </a:ext>
            </a:extLst>
          </p:cNvPr>
          <p:cNvCxnSpPr>
            <a:cxnSpLocks/>
          </p:cNvCxnSpPr>
          <p:nvPr/>
        </p:nvCxnSpPr>
        <p:spPr bwMode="auto">
          <a:xfrm>
            <a:off x="4725621" y="2630646"/>
            <a:ext cx="735" cy="8827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306921-BDB4-7D4C-9C94-E2D304A9A1F3}"/>
              </a:ext>
            </a:extLst>
          </p:cNvPr>
          <p:cNvCxnSpPr>
            <a:cxnSpLocks/>
          </p:cNvCxnSpPr>
          <p:nvPr/>
        </p:nvCxnSpPr>
        <p:spPr bwMode="auto">
          <a:xfrm>
            <a:off x="7360678" y="3814059"/>
            <a:ext cx="735" cy="8827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6188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B4B7C651-F87B-4E4E-A645-C90AF3536458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904609147"/>
              </p:ext>
            </p:extLst>
          </p:nvPr>
        </p:nvGraphicFramePr>
        <p:xfrm>
          <a:off x="-65417" y="-34261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8435A8E-7167-7E4C-B3BB-8EAAC84355C9}"/>
              </a:ext>
            </a:extLst>
          </p:cNvPr>
          <p:cNvSpPr txBox="1"/>
          <p:nvPr/>
        </p:nvSpPr>
        <p:spPr>
          <a:xfrm>
            <a:off x="1534622" y="294965"/>
            <a:ext cx="115212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>
                <a:solidFill>
                  <a:schemeClr val="bg1"/>
                </a:solidFill>
              </a:rPr>
              <a:t>2006-2011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B3464-3DBE-D84B-9372-C6A82483ADE0}"/>
              </a:ext>
            </a:extLst>
          </p:cNvPr>
          <p:cNvSpPr txBox="1"/>
          <p:nvPr/>
        </p:nvSpPr>
        <p:spPr>
          <a:xfrm>
            <a:off x="1536185" y="599259"/>
            <a:ext cx="115212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>
                <a:solidFill>
                  <a:schemeClr val="bg1"/>
                </a:solidFill>
              </a:rPr>
              <a:t>2011-2016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EC9D3E-9FF1-BE48-8054-2E18579983FF}"/>
              </a:ext>
            </a:extLst>
          </p:cNvPr>
          <p:cNvSpPr txBox="1"/>
          <p:nvPr/>
        </p:nvSpPr>
        <p:spPr>
          <a:xfrm>
            <a:off x="1536185" y="877133"/>
            <a:ext cx="115212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>
                <a:solidFill>
                  <a:schemeClr val="bg1"/>
                </a:solidFill>
              </a:rPr>
              <a:t>2016-2018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C331C4-2AD3-C142-8902-97DA3F91D81E}"/>
              </a:ext>
            </a:extLst>
          </p:cNvPr>
          <p:cNvSpPr txBox="1"/>
          <p:nvPr/>
        </p:nvSpPr>
        <p:spPr>
          <a:xfrm>
            <a:off x="4763667" y="232571"/>
            <a:ext cx="1097135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2006-2018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7BA3B9-E169-694B-B988-417A27E0C40D}"/>
              </a:ext>
            </a:extLst>
          </p:cNvPr>
          <p:cNvCxnSpPr/>
          <p:nvPr/>
        </p:nvCxnSpPr>
        <p:spPr bwMode="auto">
          <a:xfrm>
            <a:off x="4510624" y="346690"/>
            <a:ext cx="240224" cy="77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576865-66BE-CA42-8D17-3BEF1B05D6A6}"/>
              </a:ext>
            </a:extLst>
          </p:cNvPr>
          <p:cNvCxnSpPr>
            <a:cxnSpLocks/>
          </p:cNvCxnSpPr>
          <p:nvPr/>
        </p:nvCxnSpPr>
        <p:spPr bwMode="auto">
          <a:xfrm>
            <a:off x="4454509" y="250657"/>
            <a:ext cx="735" cy="8827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834F39-058D-6B4F-8DBF-269B87D3E05E}"/>
              </a:ext>
            </a:extLst>
          </p:cNvPr>
          <p:cNvCxnSpPr>
            <a:cxnSpLocks/>
          </p:cNvCxnSpPr>
          <p:nvPr/>
        </p:nvCxnSpPr>
        <p:spPr bwMode="auto">
          <a:xfrm>
            <a:off x="7138164" y="1439300"/>
            <a:ext cx="735" cy="8827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15A9F8-32C2-7047-AD24-81820ADDF89C}"/>
              </a:ext>
            </a:extLst>
          </p:cNvPr>
          <p:cNvCxnSpPr>
            <a:cxnSpLocks/>
          </p:cNvCxnSpPr>
          <p:nvPr/>
        </p:nvCxnSpPr>
        <p:spPr bwMode="auto">
          <a:xfrm>
            <a:off x="6906398" y="2623179"/>
            <a:ext cx="735" cy="8827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306921-BDB4-7D4C-9C94-E2D304A9A1F3}"/>
              </a:ext>
            </a:extLst>
          </p:cNvPr>
          <p:cNvCxnSpPr>
            <a:cxnSpLocks/>
          </p:cNvCxnSpPr>
          <p:nvPr/>
        </p:nvCxnSpPr>
        <p:spPr bwMode="auto">
          <a:xfrm>
            <a:off x="6445554" y="3822526"/>
            <a:ext cx="735" cy="8827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8565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B4B7C651-F87B-4E4E-A645-C90AF3536458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339086783"/>
              </p:ext>
            </p:extLst>
          </p:nvPr>
        </p:nvGraphicFramePr>
        <p:xfrm>
          <a:off x="-65417" y="-34261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93B3464-3DBE-D84B-9372-C6A82483ADE0}"/>
              </a:ext>
            </a:extLst>
          </p:cNvPr>
          <p:cNvSpPr txBox="1"/>
          <p:nvPr/>
        </p:nvSpPr>
        <p:spPr>
          <a:xfrm>
            <a:off x="1543934" y="390032"/>
            <a:ext cx="115212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>
                <a:solidFill>
                  <a:schemeClr val="bg1"/>
                </a:solidFill>
              </a:rPr>
              <a:t>2011-2016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EC9D3E-9FF1-BE48-8054-2E18579983FF}"/>
              </a:ext>
            </a:extLst>
          </p:cNvPr>
          <p:cNvSpPr txBox="1"/>
          <p:nvPr/>
        </p:nvSpPr>
        <p:spPr>
          <a:xfrm>
            <a:off x="1543934" y="807860"/>
            <a:ext cx="115212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>
                <a:solidFill>
                  <a:schemeClr val="bg1"/>
                </a:solidFill>
              </a:rPr>
              <a:t>2016-2018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C331C4-2AD3-C142-8902-97DA3F91D81E}"/>
              </a:ext>
            </a:extLst>
          </p:cNvPr>
          <p:cNvSpPr txBox="1"/>
          <p:nvPr/>
        </p:nvSpPr>
        <p:spPr>
          <a:xfrm>
            <a:off x="5282861" y="1402693"/>
            <a:ext cx="1097135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2011-2018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7BA3B9-E169-694B-B988-417A27E0C40D}"/>
              </a:ext>
            </a:extLst>
          </p:cNvPr>
          <p:cNvCxnSpPr/>
          <p:nvPr/>
        </p:nvCxnSpPr>
        <p:spPr bwMode="auto">
          <a:xfrm>
            <a:off x="5029818" y="1516812"/>
            <a:ext cx="240224" cy="77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834F39-058D-6B4F-8DBF-269B87D3E05E}"/>
              </a:ext>
            </a:extLst>
          </p:cNvPr>
          <p:cNvCxnSpPr>
            <a:cxnSpLocks/>
          </p:cNvCxnSpPr>
          <p:nvPr/>
        </p:nvCxnSpPr>
        <p:spPr bwMode="auto">
          <a:xfrm>
            <a:off x="7773890" y="307186"/>
            <a:ext cx="423" cy="78320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4BA004-0C2D-BF43-81BC-BDC925D1CAC9}"/>
              </a:ext>
            </a:extLst>
          </p:cNvPr>
          <p:cNvCxnSpPr>
            <a:cxnSpLocks/>
          </p:cNvCxnSpPr>
          <p:nvPr/>
        </p:nvCxnSpPr>
        <p:spPr bwMode="auto">
          <a:xfrm>
            <a:off x="4965011" y="1492590"/>
            <a:ext cx="423" cy="78320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3679B1-BAEB-FF43-8089-BBC5425827F6}"/>
              </a:ext>
            </a:extLst>
          </p:cNvPr>
          <p:cNvCxnSpPr>
            <a:cxnSpLocks/>
          </p:cNvCxnSpPr>
          <p:nvPr/>
        </p:nvCxnSpPr>
        <p:spPr bwMode="auto">
          <a:xfrm>
            <a:off x="2994014" y="2677994"/>
            <a:ext cx="423" cy="78320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1184C2-8A29-4E41-A999-755C2685901E}"/>
              </a:ext>
            </a:extLst>
          </p:cNvPr>
          <p:cNvCxnSpPr>
            <a:cxnSpLocks/>
          </p:cNvCxnSpPr>
          <p:nvPr/>
        </p:nvCxnSpPr>
        <p:spPr bwMode="auto">
          <a:xfrm>
            <a:off x="5916395" y="3863398"/>
            <a:ext cx="423" cy="78320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9540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7EFCBE4B-5047-D844-80BD-98580CCA7232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554212865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ED29F5F-8223-8E4C-A339-72539663353E}"/>
              </a:ext>
            </a:extLst>
          </p:cNvPr>
          <p:cNvSpPr txBox="1"/>
          <p:nvPr/>
        </p:nvSpPr>
        <p:spPr>
          <a:xfrm>
            <a:off x="939985" y="2209647"/>
            <a:ext cx="1224136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Health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CE611-398B-B946-AA8F-163CD02CA84C}"/>
              </a:ext>
            </a:extLst>
          </p:cNvPr>
          <p:cNvSpPr txBox="1"/>
          <p:nvPr/>
        </p:nvSpPr>
        <p:spPr>
          <a:xfrm>
            <a:off x="5544642" y="1632704"/>
            <a:ext cx="1520186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Professional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BA6297-F362-BD43-B487-49327FC131FF}"/>
              </a:ext>
            </a:extLst>
          </p:cNvPr>
          <p:cNvSpPr txBox="1"/>
          <p:nvPr/>
        </p:nvSpPr>
        <p:spPr>
          <a:xfrm>
            <a:off x="2975613" y="4122018"/>
            <a:ext cx="1224136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316262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BD5E757E-12FB-904A-A4AB-2D63DBE86EF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423077501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C7C726A-F659-7845-A00E-0AC3D9CFC8E2}"/>
              </a:ext>
            </a:extLst>
          </p:cNvPr>
          <p:cNvSpPr txBox="1"/>
          <p:nvPr/>
        </p:nvSpPr>
        <p:spPr>
          <a:xfrm>
            <a:off x="5393576" y="4394515"/>
            <a:ext cx="2410916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Part-time contribution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E0D18-3407-D14D-A766-D226481D7F36}"/>
              </a:ext>
            </a:extLst>
          </p:cNvPr>
          <p:cNvSpPr txBox="1"/>
          <p:nvPr/>
        </p:nvSpPr>
        <p:spPr>
          <a:xfrm>
            <a:off x="5432574" y="4623813"/>
            <a:ext cx="2372444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Full-time contribution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B3E752-47EC-3A4A-BAB2-FD6B855AD618}"/>
              </a:ext>
            </a:extLst>
          </p:cNvPr>
          <p:cNvSpPr txBox="1"/>
          <p:nvPr/>
        </p:nvSpPr>
        <p:spPr>
          <a:xfrm>
            <a:off x="5722512" y="4145232"/>
            <a:ext cx="2081980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/>
              <a:t>Year-on-year growth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3700C5-6113-3541-95FD-718A498EB0F4}"/>
              </a:ext>
            </a:extLst>
          </p:cNvPr>
          <p:cNvSpPr/>
          <p:nvPr/>
        </p:nvSpPr>
        <p:spPr>
          <a:xfrm>
            <a:off x="548215" y="117251"/>
            <a:ext cx="1867819" cy="383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30000"/>
              </a:spcBef>
              <a:defRPr/>
            </a:pPr>
            <a:r>
              <a:rPr lang="en-AU" dirty="0"/>
              <a:t>15-24 year-olds</a:t>
            </a:r>
          </a:p>
        </p:txBody>
      </p:sp>
    </p:spTree>
    <p:extLst>
      <p:ext uri="{BB962C8B-B14F-4D97-AF65-F5344CB8AC3E}">
        <p14:creationId xmlns:p14="http://schemas.microsoft.com/office/powerpoint/2010/main" val="2881651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BD5E757E-12FB-904A-A4AB-2D63DBE86EFA}"/>
              </a:ext>
            </a:extLst>
          </p:cNvPr>
          <p:cNvGraphicFramePr>
            <a:graphicFrameLocks noGrp="1"/>
          </p:cNvGraphicFramePr>
          <p:nvPr>
            <p:ph type="chart" sz="quarter" idx="10"/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C7C726A-F659-7845-A00E-0AC3D9CFC8E2}"/>
              </a:ext>
            </a:extLst>
          </p:cNvPr>
          <p:cNvSpPr txBox="1"/>
          <p:nvPr/>
        </p:nvSpPr>
        <p:spPr>
          <a:xfrm>
            <a:off x="5393576" y="4394515"/>
            <a:ext cx="2410916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Part-time contribution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E0D18-3407-D14D-A766-D226481D7F36}"/>
              </a:ext>
            </a:extLst>
          </p:cNvPr>
          <p:cNvSpPr txBox="1"/>
          <p:nvPr/>
        </p:nvSpPr>
        <p:spPr>
          <a:xfrm>
            <a:off x="5432574" y="4623813"/>
            <a:ext cx="2372444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Full-time contribution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B3E752-47EC-3A4A-BAB2-FD6B855AD618}"/>
              </a:ext>
            </a:extLst>
          </p:cNvPr>
          <p:cNvSpPr txBox="1"/>
          <p:nvPr/>
        </p:nvSpPr>
        <p:spPr>
          <a:xfrm>
            <a:off x="5722512" y="4145232"/>
            <a:ext cx="2081980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/>
              <a:t>Year-on-year growth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3700C5-6113-3541-95FD-718A498EB0F4}"/>
              </a:ext>
            </a:extLst>
          </p:cNvPr>
          <p:cNvSpPr/>
          <p:nvPr/>
        </p:nvSpPr>
        <p:spPr>
          <a:xfrm>
            <a:off x="837455" y="117251"/>
            <a:ext cx="1854995" cy="383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30000"/>
              </a:spcBef>
              <a:defRPr/>
            </a:pPr>
            <a:r>
              <a:rPr lang="en-AU" dirty="0"/>
              <a:t>25-34 year-olds</a:t>
            </a:r>
          </a:p>
        </p:txBody>
      </p:sp>
    </p:spTree>
    <p:extLst>
      <p:ext uri="{BB962C8B-B14F-4D97-AF65-F5344CB8AC3E}">
        <p14:creationId xmlns:p14="http://schemas.microsoft.com/office/powerpoint/2010/main" val="1231383387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NEW IMPROVED Charts for REPORTS 16 MAY 2016</Template>
  <TotalTime>535</TotalTime>
  <Words>447</Words>
  <Application>Microsoft Macintosh PowerPoint</Application>
  <PresentationFormat>Custom</PresentationFormat>
  <Paragraphs>91</Paragraphs>
  <Slides>12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ＭＳ Ｐゴシック</vt:lpstr>
      <vt:lpstr>Arial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Mackey</dc:creator>
  <cp:lastModifiedBy>William Mackey</cp:lastModifiedBy>
  <cp:revision>63</cp:revision>
  <cp:lastPrinted>2018-08-01T05:10:04Z</cp:lastPrinted>
  <dcterms:created xsi:type="dcterms:W3CDTF">2018-07-31T04:50:44Z</dcterms:created>
  <dcterms:modified xsi:type="dcterms:W3CDTF">2018-08-01T06:42:32Z</dcterms:modified>
</cp:coreProperties>
</file>