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24" r:id="rId2"/>
    <p:sldId id="626" r:id="rId3"/>
  </p:sldIdLst>
  <p:sldSz cx="1754346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3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3666" userDrawn="1">
          <p15:clr>
            <a:srgbClr val="A4A3A4"/>
          </p15:clr>
        </p15:guide>
        <p15:guide id="4" pos="11051" userDrawn="1">
          <p15:clr>
            <a:srgbClr val="A4A3A4"/>
          </p15:clr>
        </p15:guide>
        <p15:guide id="6" pos="7368" userDrawn="1">
          <p15:clr>
            <a:srgbClr val="A4A3A4"/>
          </p15:clr>
        </p15:guide>
        <p15:guide id="7" pos="3965" userDrawn="1">
          <p15:clr>
            <a:srgbClr val="A4A3A4"/>
          </p15:clr>
        </p15:guide>
        <p15:guide id="8" pos="7683" userDrawn="1">
          <p15:clr>
            <a:srgbClr val="A4A3A4"/>
          </p15:clr>
        </p15:guide>
        <p15:guide id="9" orient="horz" pos="1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5" autoAdjust="0"/>
    <p:restoredTop sz="85486" autoAdjust="0"/>
  </p:normalViewPr>
  <p:slideViewPr>
    <p:cSldViewPr>
      <p:cViewPr varScale="1">
        <p:scale>
          <a:sx n="97" d="100"/>
          <a:sy n="97" d="100"/>
        </p:scale>
        <p:origin x="264" y="1104"/>
      </p:cViewPr>
      <p:guideLst>
        <p:guide orient="horz" pos="4363"/>
        <p:guide orient="horz" pos="2513"/>
        <p:guide pos="3666"/>
        <p:guide pos="11051"/>
        <p:guide pos="7368"/>
        <p:guide pos="3965"/>
        <p:guide pos="7683"/>
        <p:guide orient="horz" pos="185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Sheet1!$A$2:$A$31</c:f>
              <c:strCache>
                <c:ptCount val="30"/>
                <c:pt idx="0">
                  <c:v>Professional, scientific and technical activities</c:v>
                </c:pt>
                <c:pt idx="1">
                  <c:v>Professional, scientific and technical activities</c:v>
                </c:pt>
                <c:pt idx="2">
                  <c:v>Professional, scientific and technical activities</c:v>
                </c:pt>
                <c:pt idx="3">
                  <c:v>Professional, scientific and technical activities</c:v>
                </c:pt>
                <c:pt idx="4">
                  <c:v>Professional, scientific and technical activities</c:v>
                </c:pt>
                <c:pt idx="5">
                  <c:v>Professional, scientific and technical activities</c:v>
                </c:pt>
                <c:pt idx="8">
                  <c:v>Human health and social work activities</c:v>
                </c:pt>
                <c:pt idx="9">
                  <c:v>Human health and social work activities</c:v>
                </c:pt>
                <c:pt idx="10">
                  <c:v>Human health and social work activities</c:v>
                </c:pt>
                <c:pt idx="11">
                  <c:v>Human health and social work activities</c:v>
                </c:pt>
                <c:pt idx="12">
                  <c:v>Human health and social work activities</c:v>
                </c:pt>
                <c:pt idx="13">
                  <c:v>Human health and social work activities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19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4">
                  <c:v>ALL</c:v>
                </c:pt>
                <c:pt idx="25">
                  <c:v>ALL</c:v>
                </c:pt>
                <c:pt idx="26">
                  <c:v>ALL</c:v>
                </c:pt>
                <c:pt idx="27">
                  <c:v>ALL</c:v>
                </c:pt>
                <c:pt idx="28">
                  <c:v>ALL</c:v>
                </c:pt>
                <c:pt idx="29">
                  <c:v>ALL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80.274656679151065</c:v>
                </c:pt>
                <c:pt idx="1">
                  <c:v>81.312041432887355</c:v>
                </c:pt>
                <c:pt idx="2">
                  <c:v>80.975609756097569</c:v>
                </c:pt>
                <c:pt idx="3">
                  <c:v>82.068965517241381</c:v>
                </c:pt>
                <c:pt idx="4">
                  <c:v>78.807157057654081</c:v>
                </c:pt>
                <c:pt idx="5">
                  <c:v>78.517964071856298</c:v>
                </c:pt>
                <c:pt idx="8">
                  <c:v>62.141491395793494</c:v>
                </c:pt>
                <c:pt idx="9">
                  <c:v>62.694748990190419</c:v>
                </c:pt>
                <c:pt idx="10">
                  <c:v>65.965480043149938</c:v>
                </c:pt>
                <c:pt idx="11">
                  <c:v>60.808192637697211</c:v>
                </c:pt>
                <c:pt idx="12">
                  <c:v>61.222517516308294</c:v>
                </c:pt>
                <c:pt idx="13">
                  <c:v>61.32728574838864</c:v>
                </c:pt>
                <c:pt idx="16">
                  <c:v>65.488496165388469</c:v>
                </c:pt>
                <c:pt idx="17">
                  <c:v>70.179445350734099</c:v>
                </c:pt>
                <c:pt idx="18">
                  <c:v>70.285290848462395</c:v>
                </c:pt>
                <c:pt idx="19">
                  <c:v>69.168553866062766</c:v>
                </c:pt>
                <c:pt idx="20">
                  <c:v>67.864957799312293</c:v>
                </c:pt>
                <c:pt idx="21">
                  <c:v>68.94963144963144</c:v>
                </c:pt>
                <c:pt idx="24">
                  <c:v>64.220372507005109</c:v>
                </c:pt>
                <c:pt idx="25">
                  <c:v>63.834468751322284</c:v>
                </c:pt>
                <c:pt idx="26">
                  <c:v>63.497240341194171</c:v>
                </c:pt>
                <c:pt idx="27">
                  <c:v>62.211907810499369</c:v>
                </c:pt>
                <c:pt idx="28">
                  <c:v>62.604608506247835</c:v>
                </c:pt>
                <c:pt idx="29">
                  <c:v>63.256952819500789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B8-2640-9BB8-2BF986595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Sheet1!$A$2:$A$31</c:f>
              <c:strCache>
                <c:ptCount val="30"/>
                <c:pt idx="0">
                  <c:v>Professional, scientific and technical activities</c:v>
                </c:pt>
                <c:pt idx="1">
                  <c:v>Professional, scientific and technical activities</c:v>
                </c:pt>
                <c:pt idx="2">
                  <c:v>Professional, scientific and technical activities</c:v>
                </c:pt>
                <c:pt idx="3">
                  <c:v>Professional, scientific and technical activities</c:v>
                </c:pt>
                <c:pt idx="4">
                  <c:v>Professional, scientific and technical activities</c:v>
                </c:pt>
                <c:pt idx="5">
                  <c:v>Professional, scientific and technical activities</c:v>
                </c:pt>
                <c:pt idx="8">
                  <c:v>Human health and social work activities</c:v>
                </c:pt>
                <c:pt idx="9">
                  <c:v>Human health and social work activities</c:v>
                </c:pt>
                <c:pt idx="10">
                  <c:v>Human health and social work activities</c:v>
                </c:pt>
                <c:pt idx="11">
                  <c:v>Human health and social work activities</c:v>
                </c:pt>
                <c:pt idx="12">
                  <c:v>Human health and social work activities</c:v>
                </c:pt>
                <c:pt idx="13">
                  <c:v>Human health and social work activities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19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4">
                  <c:v>ALL</c:v>
                </c:pt>
                <c:pt idx="25">
                  <c:v>ALL</c:v>
                </c:pt>
                <c:pt idx="26">
                  <c:v>ALL</c:v>
                </c:pt>
                <c:pt idx="27">
                  <c:v>ALL</c:v>
                </c:pt>
                <c:pt idx="28">
                  <c:v>ALL</c:v>
                </c:pt>
                <c:pt idx="29">
                  <c:v>ALL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20.058260507698712</c:v>
                </c:pt>
                <c:pt idx="1">
                  <c:v>18.342684505826501</c:v>
                </c:pt>
                <c:pt idx="2">
                  <c:v>18.011257035647279</c:v>
                </c:pt>
                <c:pt idx="3">
                  <c:v>17.931034482758619</c:v>
                </c:pt>
                <c:pt idx="4">
                  <c:v>21.590457256461232</c:v>
                </c:pt>
                <c:pt idx="5">
                  <c:v>21.482035928143713</c:v>
                </c:pt>
                <c:pt idx="8">
                  <c:v>37.44878448511335</c:v>
                </c:pt>
                <c:pt idx="9">
                  <c:v>37.189844200807848</c:v>
                </c:pt>
                <c:pt idx="10">
                  <c:v>34.034519956850048</c:v>
                </c:pt>
                <c:pt idx="11">
                  <c:v>39.191807362302796</c:v>
                </c:pt>
                <c:pt idx="12">
                  <c:v>38.463396955786422</c:v>
                </c:pt>
                <c:pt idx="13">
                  <c:v>38.266889472427792</c:v>
                </c:pt>
                <c:pt idx="16">
                  <c:v>34.37812604201401</c:v>
                </c:pt>
                <c:pt idx="17">
                  <c:v>30.440456769983687</c:v>
                </c:pt>
                <c:pt idx="18">
                  <c:v>29.862912189699891</c:v>
                </c:pt>
                <c:pt idx="19">
                  <c:v>30.831446133937234</c:v>
                </c:pt>
                <c:pt idx="20">
                  <c:v>31.697405439199756</c:v>
                </c:pt>
                <c:pt idx="21">
                  <c:v>30.927518427518425</c:v>
                </c:pt>
                <c:pt idx="24">
                  <c:v>20.323059172572933</c:v>
                </c:pt>
                <c:pt idx="25">
                  <c:v>20.209029746540846</c:v>
                </c:pt>
                <c:pt idx="26">
                  <c:v>19.351062050510116</c:v>
                </c:pt>
                <c:pt idx="27">
                  <c:v>21.374839948783613</c:v>
                </c:pt>
                <c:pt idx="28">
                  <c:v>21.273262256868811</c:v>
                </c:pt>
                <c:pt idx="29">
                  <c:v>21.832401417973177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B8-2640-9BB8-2BF986595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Unemployed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strRef>
              <c:f>Sheet1!$A$2:$A$31</c:f>
              <c:strCache>
                <c:ptCount val="30"/>
                <c:pt idx="0">
                  <c:v>Professional, scientific and technical activities</c:v>
                </c:pt>
                <c:pt idx="1">
                  <c:v>Professional, scientific and technical activities</c:v>
                </c:pt>
                <c:pt idx="2">
                  <c:v>Professional, scientific and technical activities</c:v>
                </c:pt>
                <c:pt idx="3">
                  <c:v>Professional, scientific and technical activities</c:v>
                </c:pt>
                <c:pt idx="4">
                  <c:v>Professional, scientific and technical activities</c:v>
                </c:pt>
                <c:pt idx="5">
                  <c:v>Professional, scientific and technical activities</c:v>
                </c:pt>
                <c:pt idx="8">
                  <c:v>Human health and social work activities</c:v>
                </c:pt>
                <c:pt idx="9">
                  <c:v>Human health and social work activities</c:v>
                </c:pt>
                <c:pt idx="10">
                  <c:v>Human health and social work activities</c:v>
                </c:pt>
                <c:pt idx="11">
                  <c:v>Human health and social work activities</c:v>
                </c:pt>
                <c:pt idx="12">
                  <c:v>Human health and social work activities</c:v>
                </c:pt>
                <c:pt idx="13">
                  <c:v>Human health and social work activities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19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4">
                  <c:v>ALL</c:v>
                </c:pt>
                <c:pt idx="25">
                  <c:v>ALL</c:v>
                </c:pt>
                <c:pt idx="26">
                  <c:v>ALL</c:v>
                </c:pt>
                <c:pt idx="27">
                  <c:v>ALL</c:v>
                </c:pt>
                <c:pt idx="28">
                  <c:v>ALL</c:v>
                </c:pt>
                <c:pt idx="29">
                  <c:v>ALL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24">
                  <c:v>2.0768089665402996</c:v>
                </c:pt>
                <c:pt idx="25">
                  <c:v>2.7461600304658735</c:v>
                </c:pt>
                <c:pt idx="26">
                  <c:v>2.5924067569827725</c:v>
                </c:pt>
                <c:pt idx="27">
                  <c:v>2.5608194622279132</c:v>
                </c:pt>
                <c:pt idx="28">
                  <c:v>2.4571057357942596</c:v>
                </c:pt>
                <c:pt idx="29">
                  <c:v>2.5253078975258556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B8-2640-9BB8-2BF986595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solidFill>
                  <a:schemeClr val="accent6"/>
                </a:solidFill>
                <a:prstDash val="solid"/>
              </a:ln>
              <a:effectLst/>
            </c:spPr>
          </c:marker>
          <c:cat>
            <c:strRef>
              <c:f>Sheet1!$A$2:$A$31</c:f>
              <c:strCache>
                <c:ptCount val="30"/>
                <c:pt idx="0">
                  <c:v>Professional, scientific and technical activities</c:v>
                </c:pt>
                <c:pt idx="1">
                  <c:v>Professional, scientific and technical activities</c:v>
                </c:pt>
                <c:pt idx="2">
                  <c:v>Professional, scientific and technical activities</c:v>
                </c:pt>
                <c:pt idx="3">
                  <c:v>Professional, scientific and technical activities</c:v>
                </c:pt>
                <c:pt idx="4">
                  <c:v>Professional, scientific and technical activities</c:v>
                </c:pt>
                <c:pt idx="5">
                  <c:v>Professional, scientific and technical activities</c:v>
                </c:pt>
                <c:pt idx="8">
                  <c:v>Human health and social work activities</c:v>
                </c:pt>
                <c:pt idx="9">
                  <c:v>Human health and social work activities</c:v>
                </c:pt>
                <c:pt idx="10">
                  <c:v>Human health and social work activities</c:v>
                </c:pt>
                <c:pt idx="11">
                  <c:v>Human health and social work activities</c:v>
                </c:pt>
                <c:pt idx="12">
                  <c:v>Human health and social work activities</c:v>
                </c:pt>
                <c:pt idx="13">
                  <c:v>Human health and social work activities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19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4">
                  <c:v>ALL</c:v>
                </c:pt>
                <c:pt idx="25">
                  <c:v>ALL</c:v>
                </c:pt>
                <c:pt idx="26">
                  <c:v>ALL</c:v>
                </c:pt>
                <c:pt idx="27">
                  <c:v>ALL</c:v>
                </c:pt>
                <c:pt idx="28">
                  <c:v>ALL</c:v>
                </c:pt>
                <c:pt idx="29">
                  <c:v>ALL</c:v>
                </c:pt>
              </c:strCache>
            </c:strRef>
          </c:cat>
          <c:val>
            <c:numRef>
              <c:f>Sheet1!$E$2:$E$31</c:f>
              <c:numCache>
                <c:formatCode>General</c:formatCode>
                <c:ptCount val="30"/>
                <c:pt idx="24">
                  <c:v>13.26026042525136</c:v>
                </c:pt>
                <c:pt idx="25">
                  <c:v>13.036855244784832</c:v>
                </c:pt>
                <c:pt idx="26">
                  <c:v>14.835256731894964</c:v>
                </c:pt>
                <c:pt idx="27">
                  <c:v>13.852432778489119</c:v>
                </c:pt>
                <c:pt idx="28">
                  <c:v>13.267606710229657</c:v>
                </c:pt>
                <c:pt idx="29">
                  <c:v>12.469392975916382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B8-2640-9BB8-2BF986595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78.657559172688295</c:v>
                </c:pt>
                <c:pt idx="1">
                  <c:v>74.635413576644211</c:v>
                </c:pt>
                <c:pt idx="2">
                  <c:v>71.420942114742203</c:v>
                </c:pt>
                <c:pt idx="12">
                  <c:v>73.486269725039094</c:v>
                </c:pt>
                <c:pt idx="13">
                  <c:v>71.203082452063001</c:v>
                </c:pt>
                <c:pt idx="14">
                  <c:v>65.618877400858793</c:v>
                </c:pt>
                <c:pt idx="24">
                  <c:v>80.206497287891096</c:v>
                </c:pt>
                <c:pt idx="25">
                  <c:v>80.216334525223203</c:v>
                </c:pt>
                <c:pt idx="26">
                  <c:v>81.853822181691697</c:v>
                </c:pt>
                <c:pt idx="36">
                  <c:v>81.903714350315198</c:v>
                </c:pt>
                <c:pt idx="37">
                  <c:v>78.29837309447359</c:v>
                </c:pt>
                <c:pt idx="38">
                  <c:v>77.060157394270107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B8-2640-9BB8-2BF986595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11.740436216794301</c:v>
                </c:pt>
                <c:pt idx="1">
                  <c:v>14.9607927131308</c:v>
                </c:pt>
                <c:pt idx="2">
                  <c:v>14.4136047581577</c:v>
                </c:pt>
                <c:pt idx="12">
                  <c:v>12.005192300910499</c:v>
                </c:pt>
                <c:pt idx="13">
                  <c:v>12.942021657760399</c:v>
                </c:pt>
                <c:pt idx="14">
                  <c:v>16.836723750350398</c:v>
                </c:pt>
                <c:pt idx="24">
                  <c:v>13.659824527737399</c:v>
                </c:pt>
                <c:pt idx="25">
                  <c:v>14.387251454438099</c:v>
                </c:pt>
                <c:pt idx="26">
                  <c:v>13.606422077477202</c:v>
                </c:pt>
                <c:pt idx="36">
                  <c:v>12.011844005329101</c:v>
                </c:pt>
                <c:pt idx="37">
                  <c:v>14.168104586149399</c:v>
                </c:pt>
                <c:pt idx="38">
                  <c:v>15.7513134352149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B8-2640-9BB8-2BF986595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1.8738051884291202</c:v>
                </c:pt>
                <c:pt idx="1">
                  <c:v>2.3774512357584698</c:v>
                </c:pt>
                <c:pt idx="2">
                  <c:v>2.6505630175167001</c:v>
                </c:pt>
                <c:pt idx="12">
                  <c:v>3.3089195878380195</c:v>
                </c:pt>
                <c:pt idx="13">
                  <c:v>3.1865140025825704</c:v>
                </c:pt>
                <c:pt idx="14">
                  <c:v>2.32639334156744</c:v>
                </c:pt>
                <c:pt idx="24">
                  <c:v>3.3338446417310097</c:v>
                </c:pt>
                <c:pt idx="25">
                  <c:v>2.6973441493739201</c:v>
                </c:pt>
                <c:pt idx="26">
                  <c:v>1.9177398351049899</c:v>
                </c:pt>
                <c:pt idx="36">
                  <c:v>3.2632064842587001</c:v>
                </c:pt>
                <c:pt idx="37">
                  <c:v>3.1881615319154801</c:v>
                </c:pt>
                <c:pt idx="38">
                  <c:v>2.9070265823663202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B8-2640-9BB8-2BF986595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5.1218579323812801</c:v>
                </c:pt>
                <c:pt idx="1">
                  <c:v>5.0496101718990198</c:v>
                </c:pt>
                <c:pt idx="2">
                  <c:v>8.6589815218410191</c:v>
                </c:pt>
                <c:pt idx="12">
                  <c:v>8.9647957732749699</c:v>
                </c:pt>
                <c:pt idx="13">
                  <c:v>10.1795315594567</c:v>
                </c:pt>
                <c:pt idx="14">
                  <c:v>11.044415513096901</c:v>
                </c:pt>
                <c:pt idx="24">
                  <c:v>1.8116526522576899</c:v>
                </c:pt>
                <c:pt idx="25">
                  <c:v>1.7332428267485398</c:v>
                </c:pt>
                <c:pt idx="26">
                  <c:v>1.72447414252311</c:v>
                </c:pt>
                <c:pt idx="36">
                  <c:v>2.4031315374495201</c:v>
                </c:pt>
                <c:pt idx="37">
                  <c:v>3.5683871714709698</c:v>
                </c:pt>
                <c:pt idx="38">
                  <c:v>3.3735673188050903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B8-2640-9BB8-2BF9865950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2.6063414897068702</c:v>
                </c:pt>
                <c:pt idx="1">
                  <c:v>2.9767323025674499</c:v>
                </c:pt>
                <c:pt idx="2">
                  <c:v>2.8559085877422299</c:v>
                </c:pt>
                <c:pt idx="12">
                  <c:v>2.23482261293722</c:v>
                </c:pt>
                <c:pt idx="13">
                  <c:v>2.4888503281371497</c:v>
                </c:pt>
                <c:pt idx="14">
                  <c:v>4.1735899941263401</c:v>
                </c:pt>
                <c:pt idx="24">
                  <c:v>0.98818089038266599</c:v>
                </c:pt>
                <c:pt idx="25">
                  <c:v>0.96582704421614796</c:v>
                </c:pt>
                <c:pt idx="26">
                  <c:v>0.897541763202927</c:v>
                </c:pt>
                <c:pt idx="36">
                  <c:v>0.41810362264738299</c:v>
                </c:pt>
                <c:pt idx="37">
                  <c:v>0.77697361599043202</c:v>
                </c:pt>
                <c:pt idx="38">
                  <c:v>0.90793526934340696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B8-2640-9BB8-2BF9865950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81.021699079100202</c:v>
                </c:pt>
                <c:pt idx="5" formatCode="_(* #,##0.00_);_(* \(#,##0.00\);_(* &quot;-&quot;??_);_(@_)">
                  <c:v>87.012253763256098</c:v>
                </c:pt>
                <c:pt idx="6" formatCode="_(* #,##0.00_);_(* \(#,##0.00\);_(* &quot;-&quot;??_);_(@_)">
                  <c:v>77.752668419966895</c:v>
                </c:pt>
                <c:pt idx="16" formatCode="_(* #,##0.00_);_(* \(#,##0.00\);_(* &quot;-&quot;??_);_(@_)">
                  <c:v>73.307699408447107</c:v>
                </c:pt>
                <c:pt idx="17" formatCode="_(* #,##0.00_);_(* \(#,##0.00\);_(* &quot;-&quot;??_);_(@_)">
                  <c:v>70.625069131355005</c:v>
                </c:pt>
                <c:pt idx="18" formatCode="_(* #,##0.00_);_(* \(#,##0.00\);_(* &quot;-&quot;??_);_(@_)">
                  <c:v>65.179884853027701</c:v>
                </c:pt>
                <c:pt idx="28" formatCode="_(* #,##0.00_);_(* \(#,##0.00\);_(* &quot;-&quot;??_);_(@_)">
                  <c:v>78.548642044407103</c:v>
                </c:pt>
                <c:pt idx="29" formatCode="_(* #,##0.00_);_(* \(#,##0.00\);_(* &quot;-&quot;??_);_(@_)">
                  <c:v>79.021536893995403</c:v>
                </c:pt>
                <c:pt idx="30" formatCode="_(* #,##0.00_);_(* \(#,##0.00\);_(* &quot;-&quot;??_);_(@_)">
                  <c:v>81.290546322690503</c:v>
                </c:pt>
                <c:pt idx="40" formatCode="_(* #,##0.00_);_(* \(#,##0.00\);_(* &quot;-&quot;??_);_(@_)">
                  <c:v>77.1430250298461</c:v>
                </c:pt>
                <c:pt idx="41" formatCode="_(* #,##0.00_);_(* \(#,##0.00\);_(* &quot;-&quot;??_);_(@_)">
                  <c:v>75.798191585978998</c:v>
                </c:pt>
                <c:pt idx="42" formatCode="_(* #,##0.00_);_(* \(#,##0.00\);_(* &quot;-&quot;??_);_(@_)">
                  <c:v>75.359819317948293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B8-2640-9BB8-2BF98659500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11.267450070604699</c:v>
                </c:pt>
                <c:pt idx="5" formatCode="_(* #,##0.00_);_(* \(#,##0.00\);_(* &quot;-&quot;??_);_(@_)">
                  <c:v>5.7089314786112197</c:v>
                </c:pt>
                <c:pt idx="6" formatCode="_(* #,##0.00_);_(* \(#,##0.00\);_(* &quot;-&quot;??_);_(@_)">
                  <c:v>13.845841824095201</c:v>
                </c:pt>
                <c:pt idx="16" formatCode="_(* #,##0.00_);_(* \(#,##0.00\);_(* &quot;-&quot;??_);_(@_)">
                  <c:v>14.143272179761501</c:v>
                </c:pt>
                <c:pt idx="17" formatCode="_(* #,##0.00_);_(* \(#,##0.00\);_(* &quot;-&quot;??_);_(@_)">
                  <c:v>15.439598356952299</c:v>
                </c:pt>
                <c:pt idx="18" formatCode="_(* #,##0.00_);_(* \(#,##0.00\);_(* &quot;-&quot;??_);_(@_)">
                  <c:v>19.845301458000002</c:v>
                </c:pt>
                <c:pt idx="28" formatCode="_(* #,##0.00_);_(* \(#,##0.00\);_(* &quot;-&quot;??_);_(@_)">
                  <c:v>15.071891099624901</c:v>
                </c:pt>
                <c:pt idx="29" formatCode="_(* #,##0.00_);_(* \(#,##0.00\);_(* &quot;-&quot;??_);_(@_)">
                  <c:v>15.061952930238901</c:v>
                </c:pt>
                <c:pt idx="30" formatCode="_(* #,##0.00_);_(* \(#,##0.00\);_(* &quot;-&quot;??_);_(@_)">
                  <c:v>13.7005482385524</c:v>
                </c:pt>
                <c:pt idx="40" formatCode="_(* #,##0.00_);_(* \(#,##0.00\);_(* &quot;-&quot;??_);_(@_)">
                  <c:v>16.750848687620902</c:v>
                </c:pt>
                <c:pt idx="41" formatCode="_(* #,##0.00_);_(* \(#,##0.00\);_(* &quot;-&quot;??_);_(@_)">
                  <c:v>16.935570614041701</c:v>
                </c:pt>
                <c:pt idx="42" formatCode="_(* #,##0.00_);_(* \(#,##0.00\);_(* &quot;-&quot;??_);_(@_)">
                  <c:v>18.3128189371932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CB8-2640-9BB8-2BF98659500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2.5322282047065201</c:v>
                </c:pt>
                <c:pt idx="5" formatCode="_(* #,##0.00_);_(* \(#,##0.00\);_(* &quot;-&quot;??_);_(@_)">
                  <c:v>1.5887174541947899</c:v>
                </c:pt>
                <c:pt idx="6" formatCode="_(* #,##0.00_);_(* \(#,##0.00\);_(* &quot;-&quot;??_);_(@_)">
                  <c:v>0</c:v>
                </c:pt>
                <c:pt idx="16" formatCode="_(* #,##0.00_);_(* \(#,##0.00\);_(* &quot;-&quot;??_);_(@_)">
                  <c:v>3.5044484708398502</c:v>
                </c:pt>
                <c:pt idx="17" formatCode="_(* #,##0.00_);_(* \(#,##0.00\);_(* &quot;-&quot;??_);_(@_)">
                  <c:v>3.5873419947335199</c:v>
                </c:pt>
                <c:pt idx="18" formatCode="_(* #,##0.00_);_(* \(#,##0.00\);_(* &quot;-&quot;??_);_(@_)">
                  <c:v>2.9007716556160199</c:v>
                </c:pt>
                <c:pt idx="28" formatCode="_(* #,##0.00_);_(* \(#,##0.00\);_(* &quot;-&quot;??_);_(@_)">
                  <c:v>3.64171527208849</c:v>
                </c:pt>
                <c:pt idx="29" formatCode="_(* #,##0.00_);_(* \(#,##0.00\);_(* &quot;-&quot;??_);_(@_)">
                  <c:v>3.1199846536106999</c:v>
                </c:pt>
                <c:pt idx="30" formatCode="_(* #,##0.00_);_(* \(#,##0.00\);_(* &quot;-&quot;??_);_(@_)">
                  <c:v>2.3436578051938097</c:v>
                </c:pt>
                <c:pt idx="40" formatCode="_(* #,##0.00_);_(* \(#,##0.00\);_(* &quot;-&quot;??_);_(@_)">
                  <c:v>3.4090356323575004</c:v>
                </c:pt>
                <c:pt idx="41" formatCode="_(* #,##0.00_);_(* \(#,##0.00\);_(* &quot;-&quot;??_);_(@_)">
                  <c:v>3.7897862826238402</c:v>
                </c:pt>
                <c:pt idx="42" formatCode="_(* #,##0.00_);_(* \(#,##0.00\);_(* &quot;-&quot;??_);_(@_)">
                  <c:v>2.41964133664534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B8-2640-9BB8-2BF98659500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4.0847571614790299</c:v>
                </c:pt>
                <c:pt idx="5" formatCode="_(* #,##0.00_);_(* \(#,##0.00\);_(* &quot;-&quot;??_);_(@_)">
                  <c:v>4.3945507452333796</c:v>
                </c:pt>
                <c:pt idx="6" formatCode="_(* #,##0.00_);_(* \(#,##0.00\);_(* &quot;-&quot;??_);_(@_)">
                  <c:v>8.4014897559377388</c:v>
                </c:pt>
                <c:pt idx="16" formatCode="_(* #,##0.00_);_(* \(#,##0.00\);_(* &quot;-&quot;??_);_(@_)">
                  <c:v>7.8549445395416999</c:v>
                </c:pt>
                <c:pt idx="17" formatCode="_(* #,##0.00_);_(* \(#,##0.00\);_(* &quot;-&quot;??_);_(@_)">
                  <c:v>8.8233809285958298</c:v>
                </c:pt>
                <c:pt idx="18" formatCode="_(* #,##0.00_);_(* \(#,##0.00\);_(* &quot;-&quot;??_);_(@_)">
                  <c:v>9.3802531033278402</c:v>
                </c:pt>
                <c:pt idx="28" formatCode="_(* #,##0.00_);_(* \(#,##0.00\);_(* &quot;-&quot;??_);_(@_)">
                  <c:v>2.09846427788607</c:v>
                </c:pt>
                <c:pt idx="29" formatCode="_(* #,##0.00_);_(* \(#,##0.00\);_(* &quot;-&quot;??_);_(@_)">
                  <c:v>1.9108919118787</c:v>
                </c:pt>
                <c:pt idx="30" formatCode="_(* #,##0.00_);_(* \(#,##0.00\);_(* &quot;-&quot;??_);_(@_)">
                  <c:v>1.8213981118648199</c:v>
                </c:pt>
                <c:pt idx="40" formatCode="_(* #,##0.00_);_(* \(#,##0.00\);_(* &quot;-&quot;??_);_(@_)">
                  <c:v>2.2213104445973899</c:v>
                </c:pt>
                <c:pt idx="41" formatCode="_(* #,##0.00_);_(* \(#,##0.00\);_(* &quot;-&quot;??_);_(@_)">
                  <c:v>2.9993102214707599</c:v>
                </c:pt>
                <c:pt idx="42" formatCode="_(* #,##0.00_);_(* \(#,##0.00\);_(* &quot;-&quot;??_);_(@_)">
                  <c:v>3.1800490663731797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B8-2640-9BB8-2BF98659500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1.09386548410938</c:v>
                </c:pt>
                <c:pt idx="5" formatCode="_(* #,##0.00_);_(* \(#,##0.00\);_(* &quot;-&quot;??_);_(@_)">
                  <c:v>1.2955465587044499</c:v>
                </c:pt>
                <c:pt idx="6" formatCode="_(* #,##0.00_);_(* \(#,##0.00\);_(* &quot;-&quot;??_);_(@_)">
                  <c:v>0</c:v>
                </c:pt>
                <c:pt idx="16" formatCode="_(* #,##0.00_);_(* \(#,##0.00\);_(* &quot;-&quot;??_);_(@_)">
                  <c:v>1.1896354014097099</c:v>
                </c:pt>
                <c:pt idx="17" formatCode="_(* #,##0.00_);_(* \(#,##0.00\);_(* &quot;-&quot;??_);_(@_)">
                  <c:v>1.52460958836321</c:v>
                </c:pt>
                <c:pt idx="18" formatCode="_(* #,##0.00_);_(* \(#,##0.00\);_(* &quot;-&quot;??_);_(@_)">
                  <c:v>2.69378893002825</c:v>
                </c:pt>
                <c:pt idx="28" formatCode="_(* #,##0.00_);_(* \(#,##0.00\);_(* &quot;-&quot;??_);_(@_)">
                  <c:v>0.63928730599337591</c:v>
                </c:pt>
                <c:pt idx="29" formatCode="_(* #,##0.00_);_(* \(#,##0.00\);_(* &quot;-&quot;??_);_(@_)">
                  <c:v>0.88563361027619203</c:v>
                </c:pt>
                <c:pt idx="30" formatCode="_(* #,##0.00_);_(* \(#,##0.00\);_(* &quot;-&quot;??_);_(@_)">
                  <c:v>0.84384952169831906</c:v>
                </c:pt>
                <c:pt idx="40" formatCode="_(* #,##0.00_);_(* \(#,##0.00\);_(* &quot;-&quot;??_);_(@_)">
                  <c:v>0.47578020557808204</c:v>
                </c:pt>
                <c:pt idx="41" formatCode="_(* #,##0.00_);_(* \(#,##0.00\);_(* &quot;-&quot;??_);_(@_)">
                  <c:v>0.47714129588468807</c:v>
                </c:pt>
                <c:pt idx="42" formatCode="_(* #,##0.00_);_(* \(#,##0.00\);_(* &quot;-&quot;??_);_(@_)">
                  <c:v>0.727671341839912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CB8-2640-9BB8-2BF98659500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22.495368120902601</c:v>
                </c:pt>
                <c:pt idx="9" formatCode="_(* #,##0.00_);_(* \(#,##0.00\);_(* &quot;-&quot;??_);_(@_)">
                  <c:v>26.613699085258901</c:v>
                </c:pt>
                <c:pt idx="10" formatCode="_(* #,##0.00_);_(* \(#,##0.00\);_(* &quot;-&quot;??_);_(@_)">
                  <c:v>29.691393798898801</c:v>
                </c:pt>
                <c:pt idx="20" formatCode="_(* #,##0.00_);_(* \(#,##0.00\);_(* &quot;-&quot;??_);_(@_)">
                  <c:v>19.152381186795502</c:v>
                </c:pt>
                <c:pt idx="21" formatCode="_(* #,##0.00_);_(* \(#,##0.00\);_(* &quot;-&quot;??_);_(@_)">
                  <c:v>20.317512966988101</c:v>
                </c:pt>
                <c:pt idx="22" formatCode="_(* #,##0.00_);_(* \(#,##0.00\);_(* &quot;-&quot;??_);_(@_)">
                  <c:v>22.582643828468697</c:v>
                </c:pt>
                <c:pt idx="32" formatCode="_(* #,##0.00_);_(* \(#,##0.00\);_(* &quot;-&quot;??_);_(@_)">
                  <c:v>19.1314235359647</c:v>
                </c:pt>
                <c:pt idx="33" formatCode="_(* #,##0.00_);_(* \(#,##0.00\);_(* &quot;-&quot;??_);_(@_)">
                  <c:v>18.0576485064983</c:v>
                </c:pt>
                <c:pt idx="34" formatCode="_(* #,##0.00_);_(* \(#,##0.00\);_(* &quot;-&quot;??_);_(@_)">
                  <c:v>23.050222538333902</c:v>
                </c:pt>
                <c:pt idx="44" formatCode="_(* #,##0.00_);_(* \(#,##0.00\);_(* &quot;-&quot;??_);_(@_)">
                  <c:v>17.0204854465631</c:v>
                </c:pt>
                <c:pt idx="45" formatCode="_(* #,##0.00_);_(* \(#,##0.00\);_(* &quot;-&quot;??_);_(@_)">
                  <c:v>14.9406684492564</c:v>
                </c:pt>
                <c:pt idx="46" formatCode="_(* #,##0.00_);_(* \(#,##0.00\);_(* &quot;-&quot;??_);_(@_)">
                  <c:v>18.605372661272199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9-E549-BF21-AF5EC43C61D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31.857226929737799</c:v>
                </c:pt>
                <c:pt idx="9" formatCode="_(* #,##0.00_);_(* \(#,##0.00\);_(* &quot;-&quot;??_);_(@_)">
                  <c:v>27.137243965883002</c:v>
                </c:pt>
                <c:pt idx="10" formatCode="_(* #,##0.00_);_(* \(#,##0.00\);_(* &quot;-&quot;??_);_(@_)">
                  <c:v>29.914472950984099</c:v>
                </c:pt>
                <c:pt idx="20" formatCode="_(* #,##0.00_);_(* \(#,##0.00\);_(* &quot;-&quot;??_);_(@_)">
                  <c:v>31.021755092136498</c:v>
                </c:pt>
                <c:pt idx="21" formatCode="_(* #,##0.00_);_(* \(#,##0.00\);_(* &quot;-&quot;??_);_(@_)">
                  <c:v>31.124784218527502</c:v>
                </c:pt>
                <c:pt idx="22" formatCode="_(* #,##0.00_);_(* \(#,##0.00\);_(* &quot;-&quot;??_);_(@_)">
                  <c:v>29.852285315133699</c:v>
                </c:pt>
                <c:pt idx="32" formatCode="_(* #,##0.00_);_(* \(#,##0.00\);_(* &quot;-&quot;??_);_(@_)">
                  <c:v>37.818542319109199</c:v>
                </c:pt>
                <c:pt idx="33" formatCode="_(* #,##0.00_);_(* \(#,##0.00\);_(* &quot;-&quot;??_);_(@_)">
                  <c:v>38.435166642127399</c:v>
                </c:pt>
                <c:pt idx="34" formatCode="_(* #,##0.00_);_(* \(#,##0.00\);_(* &quot;-&quot;??_);_(@_)">
                  <c:v>37.703178374776705</c:v>
                </c:pt>
                <c:pt idx="44" formatCode="_(* #,##0.00_);_(* \(#,##0.00\);_(* &quot;-&quot;??_);_(@_)">
                  <c:v>42.333847623856499</c:v>
                </c:pt>
                <c:pt idx="45" formatCode="_(* #,##0.00_);_(* \(#,##0.00\);_(* &quot;-&quot;??_);_(@_)">
                  <c:v>41.728699541650499</c:v>
                </c:pt>
                <c:pt idx="46" formatCode="_(* #,##0.00_);_(* \(#,##0.00\);_(* &quot;-&quot;??_);_(@_)">
                  <c:v>40.514118959720001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B9-E549-BF21-AF5EC43C61D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11.586698130257901</c:v>
                </c:pt>
                <c:pt idx="9" formatCode="_(* #,##0.00_);_(* \(#,##0.00\);_(* &quot;-&quot;??_);_(@_)">
                  <c:v>9.0784836776812199</c:v>
                </c:pt>
                <c:pt idx="10" formatCode="_(* #,##0.00_);_(* \(#,##0.00\);_(* &quot;-&quot;??_);_(@_)">
                  <c:v>8.5845970572136903</c:v>
                </c:pt>
                <c:pt idx="20" formatCode="_(* #,##0.00_);_(* \(#,##0.00\);_(* &quot;-&quot;??_);_(@_)">
                  <c:v>12.4613638187577</c:v>
                </c:pt>
                <c:pt idx="21" formatCode="_(* #,##0.00_);_(* \(#,##0.00\);_(* &quot;-&quot;??_);_(@_)">
                  <c:v>14.283562603230502</c:v>
                </c:pt>
                <c:pt idx="22" formatCode="_(* #,##0.00_);_(* \(#,##0.00\);_(* &quot;-&quot;??_);_(@_)">
                  <c:v>15.309568616203601</c:v>
                </c:pt>
                <c:pt idx="32" formatCode="_(* #,##0.00_);_(* \(#,##0.00\);_(* &quot;-&quot;??_);_(@_)">
                  <c:v>10.536325460420599</c:v>
                </c:pt>
                <c:pt idx="33" formatCode="_(* #,##0.00_);_(* \(#,##0.00\);_(* &quot;-&quot;??_);_(@_)">
                  <c:v>15.2393549807294</c:v>
                </c:pt>
                <c:pt idx="34" formatCode="_(* #,##0.00_);_(* \(#,##0.00\);_(* &quot;-&quot;??_);_(@_)">
                  <c:v>16.8748481065969</c:v>
                </c:pt>
                <c:pt idx="44" formatCode="_(* #,##0.00_);_(* \(#,##0.00\);_(* &quot;-&quot;??_);_(@_)">
                  <c:v>13.5769875936119</c:v>
                </c:pt>
                <c:pt idx="45" formatCode="_(* #,##0.00_);_(* \(#,##0.00\);_(* &quot;-&quot;??_);_(@_)">
                  <c:v>18.290655549022599</c:v>
                </c:pt>
                <c:pt idx="46" formatCode="_(* #,##0.00_);_(* \(#,##0.00\);_(* &quot;-&quot;??_);_(@_)">
                  <c:v>18.4262795473301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B9-E549-BF21-AF5EC43C61D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33.153014511409204</c:v>
                </c:pt>
                <c:pt idx="9" formatCode="_(* #,##0.00_);_(* \(#,##0.00\);_(* &quot;-&quot;??_);_(@_)">
                  <c:v>34.4653536148586</c:v>
                </c:pt>
                <c:pt idx="10" formatCode="_(* #,##0.00_);_(* \(#,##0.00\);_(* &quot;-&quot;??_);_(@_)">
                  <c:v>24.569717188378402</c:v>
                </c:pt>
                <c:pt idx="20" formatCode="_(* #,##0.00_);_(* \(#,##0.00\);_(* &quot;-&quot;??_);_(@_)">
                  <c:v>32.820276121021301</c:v>
                </c:pt>
                <c:pt idx="21" formatCode="_(* #,##0.00_);_(* \(#,##0.00\);_(* &quot;-&quot;??_);_(@_)">
                  <c:v>28.944323044599003</c:v>
                </c:pt>
                <c:pt idx="22" formatCode="_(* #,##0.00_);_(* \(#,##0.00\);_(* &quot;-&quot;??_);_(@_)">
                  <c:v>26.550201244519599</c:v>
                </c:pt>
                <c:pt idx="32" formatCode="_(* #,##0.00_);_(* \(#,##0.00\);_(* &quot;-&quot;??_);_(@_)">
                  <c:v>30.891322381996002</c:v>
                </c:pt>
                <c:pt idx="33" formatCode="_(* #,##0.00_);_(* \(#,##0.00\);_(* &quot;-&quot;??_);_(@_)">
                  <c:v>26.6209457951663</c:v>
                </c:pt>
                <c:pt idx="34" formatCode="_(* #,##0.00_);_(* \(#,##0.00\);_(* &quot;-&quot;??_);_(@_)">
                  <c:v>20.7499538893845</c:v>
                </c:pt>
                <c:pt idx="44" formatCode="_(* #,##0.00_);_(* \(#,##0.00\);_(* &quot;-&quot;??_);_(@_)">
                  <c:v>25.839762718615901</c:v>
                </c:pt>
                <c:pt idx="45" formatCode="_(* #,##0.00_);_(* \(#,##0.00\);_(* &quot;-&quot;??_);_(@_)">
                  <c:v>22.5977098293442</c:v>
                </c:pt>
                <c:pt idx="46" formatCode="_(* #,##0.00_);_(* \(#,##0.00\);_(* &quot;-&quot;??_);_(@_)">
                  <c:v>19.237353792354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B9-E549-BF21-AF5EC43C61D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0.90769230769230691</c:v>
                </c:pt>
                <c:pt idx="9" formatCode="_(* #,##0.00_);_(* \(#,##0.00\);_(* &quot;-&quot;??_);_(@_)">
                  <c:v>2.7052196563181599</c:v>
                </c:pt>
                <c:pt idx="10" formatCode="_(* #,##0.00_);_(* \(#,##0.00\);_(* &quot;-&quot;??_);_(@_)">
                  <c:v>7.2398190045248807</c:v>
                </c:pt>
                <c:pt idx="20" formatCode="_(* #,##0.00_);_(* \(#,##0.00\);_(* &quot;-&quot;??_);_(@_)">
                  <c:v>4.5442237812888102</c:v>
                </c:pt>
                <c:pt idx="21" formatCode="_(* #,##0.00_);_(* \(#,##0.00\);_(* &quot;-&quot;??_);_(@_)">
                  <c:v>5.3298171666547196</c:v>
                </c:pt>
                <c:pt idx="22" formatCode="_(* #,##0.00_);_(* \(#,##0.00\);_(* &quot;-&quot;??_);_(@_)">
                  <c:v>5.7053009956742402</c:v>
                </c:pt>
                <c:pt idx="32" formatCode="_(* #,##0.00_);_(* \(#,##0.00\);_(* &quot;-&quot;??_);_(@_)">
                  <c:v>1.6223863025092902</c:v>
                </c:pt>
                <c:pt idx="33" formatCode="_(* #,##0.00_);_(* \(#,##0.00\);_(* &quot;-&quot;??_);_(@_)">
                  <c:v>1.6468840754782998</c:v>
                </c:pt>
                <c:pt idx="34" formatCode="_(* #,##0.00_);_(* \(#,##0.00\);_(* &quot;-&quot;??_);_(@_)">
                  <c:v>1.6217970909078199</c:v>
                </c:pt>
                <c:pt idx="44" formatCode="_(* #,##0.00_);_(* \(#,##0.00\);_(* &quot;-&quot;??_);_(@_)">
                  <c:v>1.22891661735237</c:v>
                </c:pt>
                <c:pt idx="45" formatCode="_(* #,##0.00_);_(* \(#,##0.00\);_(* &quot;-&quot;??_);_(@_)">
                  <c:v>2.4422666307261101</c:v>
                </c:pt>
                <c:pt idx="46" formatCode="_(* #,##0.00_);_(* \(#,##0.00\);_(* &quot;-&quot;??_);_(@_)">
                  <c:v>3.21687503932344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B9-E549-BF21-AF5EC43C6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65.699493481953894</c:v>
                </c:pt>
                <c:pt idx="1">
                  <c:v>64.010938323106402</c:v>
                </c:pt>
                <c:pt idx="2">
                  <c:v>60.7508287996014</c:v>
                </c:pt>
                <c:pt idx="12">
                  <c:v>77.820736661409896</c:v>
                </c:pt>
                <c:pt idx="13">
                  <c:v>75.695886232206803</c:v>
                </c:pt>
                <c:pt idx="14">
                  <c:v>69.542105827606306</c:v>
                </c:pt>
                <c:pt idx="24">
                  <c:v>72.559183167045703</c:v>
                </c:pt>
                <c:pt idx="25">
                  <c:v>73.544672947659791</c:v>
                </c:pt>
                <c:pt idx="26">
                  <c:v>70.929075950478605</c:v>
                </c:pt>
                <c:pt idx="36">
                  <c:v>53.8420894653161</c:v>
                </c:pt>
                <c:pt idx="37">
                  <c:v>51.974011415919598</c:v>
                </c:pt>
                <c:pt idx="38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B9-9E41-833F-658DC2A7B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18.7142347195241</c:v>
                </c:pt>
                <c:pt idx="1">
                  <c:v>20.3184122233064</c:v>
                </c:pt>
                <c:pt idx="2">
                  <c:v>22.529006371051899</c:v>
                </c:pt>
                <c:pt idx="12">
                  <c:v>14.726035003232901</c:v>
                </c:pt>
                <c:pt idx="13">
                  <c:v>17.337735038405498</c:v>
                </c:pt>
                <c:pt idx="14">
                  <c:v>21.949569475209699</c:v>
                </c:pt>
                <c:pt idx="24">
                  <c:v>16.067057288057399</c:v>
                </c:pt>
                <c:pt idx="25">
                  <c:v>15.479975061867298</c:v>
                </c:pt>
                <c:pt idx="26">
                  <c:v>17.5107941636338</c:v>
                </c:pt>
                <c:pt idx="36">
                  <c:v>35.808635787580997</c:v>
                </c:pt>
                <c:pt idx="37">
                  <c:v>36.714086562019396</c:v>
                </c:pt>
                <c:pt idx="38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B9-9E41-833F-658DC2A7B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3.4376622067446601</c:v>
                </c:pt>
                <c:pt idx="1">
                  <c:v>2.82208886708906</c:v>
                </c:pt>
                <c:pt idx="2">
                  <c:v>2.2434004786745501</c:v>
                </c:pt>
                <c:pt idx="12">
                  <c:v>6.0208769081412399</c:v>
                </c:pt>
                <c:pt idx="13">
                  <c:v>5.0074618616645701</c:v>
                </c:pt>
                <c:pt idx="14">
                  <c:v>5.0590666546813603</c:v>
                </c:pt>
                <c:pt idx="24">
                  <c:v>3.3096888883695899</c:v>
                </c:pt>
                <c:pt idx="25">
                  <c:v>2.4528248041371303</c:v>
                </c:pt>
                <c:pt idx="26">
                  <c:v>2.3793352207056899</c:v>
                </c:pt>
                <c:pt idx="36">
                  <c:v>3.1764131075496</c:v>
                </c:pt>
                <c:pt idx="37">
                  <c:v>3.2041446604036801</c:v>
                </c:pt>
                <c:pt idx="38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B9-9E41-833F-658DC2A7B2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9.0804224759816901</c:v>
                </c:pt>
                <c:pt idx="1">
                  <c:v>9.1582384574408202</c:v>
                </c:pt>
                <c:pt idx="2">
                  <c:v>9.2339570638698998</c:v>
                </c:pt>
                <c:pt idx="12">
                  <c:v>1.43235142721586</c:v>
                </c:pt>
                <c:pt idx="13">
                  <c:v>1.8349499255742701</c:v>
                </c:pt>
                <c:pt idx="14">
                  <c:v>2.6729220456318101</c:v>
                </c:pt>
                <c:pt idx="24">
                  <c:v>4.3947001786588</c:v>
                </c:pt>
                <c:pt idx="25">
                  <c:v>4.9379602316392903</c:v>
                </c:pt>
                <c:pt idx="26">
                  <c:v>4.5213363387439696</c:v>
                </c:pt>
                <c:pt idx="36">
                  <c:v>4.28127634585781</c:v>
                </c:pt>
                <c:pt idx="37">
                  <c:v>5.0041551128510902</c:v>
                </c:pt>
                <c:pt idx="38">
                  <c:v>6.3247939092444199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B9-9E41-833F-658DC2A7B2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3.0681871157955301</c:v>
                </c:pt>
                <c:pt idx="1">
                  <c:v>3.6903221290571899</c:v>
                </c:pt>
                <c:pt idx="2">
                  <c:v>5.2428072868021598</c:v>
                </c:pt>
                <c:pt idx="12">
                  <c:v>0</c:v>
                </c:pt>
                <c:pt idx="13">
                  <c:v>0.12396694214875999</c:v>
                </c:pt>
                <c:pt idx="14">
                  <c:v>0.77633599687073906</c:v>
                </c:pt>
                <c:pt idx="24">
                  <c:v>3.6693704778683403</c:v>
                </c:pt>
                <c:pt idx="25">
                  <c:v>3.5845669546963999</c:v>
                </c:pt>
                <c:pt idx="26">
                  <c:v>4.6594583264378597</c:v>
                </c:pt>
                <c:pt idx="36">
                  <c:v>2.8915852936953801</c:v>
                </c:pt>
                <c:pt idx="37">
                  <c:v>3.1036022488061699</c:v>
                </c:pt>
                <c:pt idx="38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B9-9E41-833F-658DC2A7B25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65.274841299822398</c:v>
                </c:pt>
                <c:pt idx="5" formatCode="_(* #,##0.00_);_(* \(#,##0.00\);_(* &quot;-&quot;??_);_(@_)">
                  <c:v>65.099774974500008</c:v>
                </c:pt>
                <c:pt idx="6" formatCode="_(* #,##0.00_);_(* \(#,##0.00\);_(* &quot;-&quot;??_);_(@_)">
                  <c:v>62.745689752864294</c:v>
                </c:pt>
                <c:pt idx="16" formatCode="_(* #,##0.00_);_(* \(#,##0.00\);_(* &quot;-&quot;??_);_(@_)">
                  <c:v>68.245233765863304</c:v>
                </c:pt>
                <c:pt idx="17" formatCode="_(* #,##0.00_);_(* \(#,##0.00\);_(* &quot;-&quot;??_);_(@_)">
                  <c:v>66.225500281511401</c:v>
                </c:pt>
                <c:pt idx="18" formatCode="_(* #,##0.00_);_(* \(#,##0.00\);_(* &quot;-&quot;??_);_(@_)">
                  <c:v>62.283467649905703</c:v>
                </c:pt>
                <c:pt idx="28" formatCode="_(* #,##0.00_);_(* \(#,##0.00\);_(* &quot;-&quot;??_);_(@_)">
                  <c:v>71.644471896235501</c:v>
                </c:pt>
                <c:pt idx="29" formatCode="_(* #,##0.00_);_(* \(#,##0.00\);_(* &quot;-&quot;??_);_(@_)">
                  <c:v>72.851007139217401</c:v>
                </c:pt>
                <c:pt idx="30" formatCode="_(* #,##0.00_);_(* \(#,##0.00\);_(* &quot;-&quot;??_);_(@_)">
                  <c:v>71.611573957737193</c:v>
                </c:pt>
                <c:pt idx="40" formatCode="_(* #,##0.00_);_(* \(#,##0.00\);_(* &quot;-&quot;??_);_(@_)">
                  <c:v>53.893735927849796</c:v>
                </c:pt>
                <c:pt idx="41" formatCode="_(* #,##0.00_);_(* \(#,##0.00\);_(* &quot;-&quot;??_);_(@_)">
                  <c:v>51.439403842041898</c:v>
                </c:pt>
                <c:pt idx="42" formatCode="_(* #,##0.00_);_(* \(#,##0.00\);_(* &quot;-&quot;??_);_(@_)">
                  <c:v>49.3648704076356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B9-9E41-833F-658DC2A7B25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21.3481694441214</c:v>
                </c:pt>
                <c:pt idx="5" formatCode="_(* #,##0.00_);_(* \(#,##0.00\);_(* &quot;-&quot;??_);_(@_)">
                  <c:v>19.658008672638999</c:v>
                </c:pt>
                <c:pt idx="6" formatCode="_(* #,##0.00_);_(* \(#,##0.00\);_(* &quot;-&quot;??_);_(@_)">
                  <c:v>22.9168936557096</c:v>
                </c:pt>
                <c:pt idx="16" formatCode="_(* #,##0.00_);_(* \(#,##0.00\);_(* &quot;-&quot;??_);_(@_)">
                  <c:v>23.200851903728399</c:v>
                </c:pt>
                <c:pt idx="17" formatCode="_(* #,##0.00_);_(* \(#,##0.00\);_(* &quot;-&quot;??_);_(@_)">
                  <c:v>24.724140162300202</c:v>
                </c:pt>
                <c:pt idx="18" formatCode="_(* #,##0.00_);_(* \(#,##0.00\);_(* &quot;-&quot;??_);_(@_)">
                  <c:v>29.587225621598702</c:v>
                </c:pt>
                <c:pt idx="28" formatCode="_(* #,##0.00_);_(* \(#,##0.00\);_(* &quot;-&quot;??_);_(@_)">
                  <c:v>17.885621416550098</c:v>
                </c:pt>
                <c:pt idx="29" formatCode="_(* #,##0.00_);_(* \(#,##0.00\);_(* &quot;-&quot;??_);_(@_)">
                  <c:v>16.8772174748851</c:v>
                </c:pt>
                <c:pt idx="30" formatCode="_(* #,##0.00_);_(* \(#,##0.00\);_(* &quot;-&quot;??_);_(@_)">
                  <c:v>18.4065177984311</c:v>
                </c:pt>
                <c:pt idx="40" formatCode="_(* #,##0.00_);_(* \(#,##0.00\);_(* &quot;-&quot;??_);_(@_)">
                  <c:v>35.965450145958997</c:v>
                </c:pt>
                <c:pt idx="41" formatCode="_(* #,##0.00_);_(* \(#,##0.00\);_(* &quot;-&quot;??_);_(@_)">
                  <c:v>36.3833067835861</c:v>
                </c:pt>
                <c:pt idx="42" formatCode="_(* #,##0.00_);_(* \(#,##0.00\);_(* &quot;-&quot;??_);_(@_)">
                  <c:v>39.196924623227197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B9-9E41-833F-658DC2A7B25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3.0147086612974503</c:v>
                </c:pt>
                <c:pt idx="5" formatCode="_(* #,##0.00_);_(* \(#,##0.00\);_(* &quot;-&quot;??_);_(@_)">
                  <c:v>3.5104482566947706</c:v>
                </c:pt>
                <c:pt idx="6" formatCode="_(* #,##0.00_);_(* \(#,##0.00\);_(* &quot;-&quot;??_);_(@_)">
                  <c:v>3.18388358960721</c:v>
                </c:pt>
                <c:pt idx="16" formatCode="_(* #,##0.00_);_(* \(#,##0.00\);_(* &quot;-&quot;??_);_(@_)">
                  <c:v>5.8125790617955504</c:v>
                </c:pt>
                <c:pt idx="17" formatCode="_(* #,##0.00_);_(* \(#,##0.00\);_(* &quot;-&quot;??_);_(@_)">
                  <c:v>6.14917394003038</c:v>
                </c:pt>
                <c:pt idx="18" formatCode="_(* #,##0.00_);_(* \(#,##0.00\);_(* &quot;-&quot;??_);_(@_)">
                  <c:v>5.1648955791613904</c:v>
                </c:pt>
                <c:pt idx="28" formatCode="_(* #,##0.00_);_(* \(#,##0.00\);_(* &quot;-&quot;??_);_(@_)">
                  <c:v>3.5666344547626698</c:v>
                </c:pt>
                <c:pt idx="29" formatCode="_(* #,##0.00_);_(* \(#,##0.00\);_(* &quot;-&quot;??_);_(@_)">
                  <c:v>2.9305526314929602</c:v>
                </c:pt>
                <c:pt idx="30" formatCode="_(* #,##0.00_);_(* \(#,##0.00\);_(* &quot;-&quot;??_);_(@_)">
                  <c:v>2.1334258292453701</c:v>
                </c:pt>
                <c:pt idx="40" formatCode="_(* #,##0.00_);_(* \(#,##0.00\);_(* &quot;-&quot;??_);_(@_)">
                  <c:v>3.2257650691555497</c:v>
                </c:pt>
                <c:pt idx="41" formatCode="_(* #,##0.00_);_(* \(#,##0.00\);_(* &quot;-&quot;??_);_(@_)">
                  <c:v>3.2845749377660098</c:v>
                </c:pt>
                <c:pt idx="42" formatCode="_(* #,##0.00_);_(* \(#,##0.00\);_(* &quot;-&quot;??_);_(@_)">
                  <c:v>2.7378560165153001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B9-9E41-833F-658DC2A7B25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7.9200582141983498</c:v>
                </c:pt>
                <c:pt idx="5" formatCode="_(* #,##0.00_);_(* \(#,##0.00\);_(* &quot;-&quot;??_);_(@_)">
                  <c:v>9.1563199097103407</c:v>
                </c:pt>
                <c:pt idx="6" formatCode="_(* #,##0.00_);_(* \(#,##0.00\);_(* &quot;-&quot;??_);_(@_)">
                  <c:v>8.0626013234385603</c:v>
                </c:pt>
                <c:pt idx="16" formatCode="_(* #,##0.00_);_(* \(#,##0.00\);_(* &quot;-&quot;??_);_(@_)">
                  <c:v>2.1805727449297598</c:v>
                </c:pt>
                <c:pt idx="17" formatCode="_(* #,##0.00_);_(* \(#,##0.00\);_(* &quot;-&quot;??_);_(@_)">
                  <c:v>2.2410710847048501</c:v>
                </c:pt>
                <c:pt idx="18" formatCode="_(* #,##0.00_);_(* \(#,##0.00\);_(* &quot;-&quot;??_);_(@_)">
                  <c:v>2.14406998782365</c:v>
                </c:pt>
                <c:pt idx="28" formatCode="_(* #,##0.00_);_(* \(#,##0.00\);_(* &quot;-&quot;??_);_(@_)">
                  <c:v>4.5937779718438394</c:v>
                </c:pt>
                <c:pt idx="29" formatCode="_(* #,##0.00_);_(* \(#,##0.00\);_(* &quot;-&quot;??_);_(@_)">
                  <c:v>4.4334222014918403</c:v>
                </c:pt>
                <c:pt idx="30" formatCode="_(* #,##0.00_);_(* \(#,##0.00\);_(* &quot;-&quot;??_);_(@_)">
                  <c:v>4.8177196459598806</c:v>
                </c:pt>
                <c:pt idx="40" formatCode="_(* #,##0.00_);_(* \(#,##0.00\);_(* &quot;-&quot;??_);_(@_)">
                  <c:v>6.10994718383155</c:v>
                </c:pt>
                <c:pt idx="41" formatCode="_(* #,##0.00_);_(* \(#,##0.00\);_(* &quot;-&quot;??_);_(@_)">
                  <c:v>5.7673468378978905</c:v>
                </c:pt>
                <c:pt idx="42" formatCode="_(* #,##0.00_);_(* \(#,##0.00\);_(* &quot;-&quot;??_);_(@_)">
                  <c:v>6.3740606893054803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4B9-9E41-833F-658DC2A7B25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2.4422223805602798</c:v>
                </c:pt>
                <c:pt idx="5" formatCode="_(* #,##0.00_);_(* \(#,##0.00\);_(* &quot;-&quot;??_);_(@_)">
                  <c:v>2.5754481864557799</c:v>
                </c:pt>
                <c:pt idx="6" formatCode="_(* #,##0.00_);_(* \(#,##0.00\);_(* &quot;-&quot;??_);_(@_)">
                  <c:v>3.0909316783802798</c:v>
                </c:pt>
                <c:pt idx="16" formatCode="_(* #,##0.00_);_(* \(#,##0.00\);_(* &quot;-&quot;??_);_(@_)">
                  <c:v>0.56076252368291302</c:v>
                </c:pt>
                <c:pt idx="17" formatCode="_(* #,##0.00_);_(* \(#,##0.00\);_(* &quot;-&quot;??_);_(@_)">
                  <c:v>0.66011453145307497</c:v>
                </c:pt>
                <c:pt idx="18" formatCode="_(* #,##0.00_);_(* \(#,##0.00\);_(* &quot;-&quot;??_);_(@_)">
                  <c:v>0.82034116151053893</c:v>
                </c:pt>
                <c:pt idx="28" formatCode="_(* #,##0.00_);_(* \(#,##0.00\);_(* &quot;-&quot;??_);_(@_)">
                  <c:v>2.3094942606078401</c:v>
                </c:pt>
                <c:pt idx="29" formatCode="_(* #,##0.00_);_(* \(#,##0.00\);_(* &quot;-&quot;??_);_(@_)">
                  <c:v>2.9078005529126001</c:v>
                </c:pt>
                <c:pt idx="30" formatCode="_(* #,##0.00_);_(* \(#,##0.00\);_(* &quot;-&quot;??_);_(@_)">
                  <c:v>3.0307627686263503</c:v>
                </c:pt>
                <c:pt idx="40" formatCode="_(* #,##0.00_);_(* \(#,##0.00\);_(* &quot;-&quot;??_);_(@_)">
                  <c:v>0.80510167320392101</c:v>
                </c:pt>
                <c:pt idx="41" formatCode="_(* #,##0.00_);_(* \(#,##0.00\);_(* &quot;-&quot;??_);_(@_)">
                  <c:v>3.1253675987079896</c:v>
                </c:pt>
                <c:pt idx="42" formatCode="_(* #,##0.00_);_(* \(#,##0.00\);_(* &quot;-&quot;??_);_(@_)">
                  <c:v>2.32628826331627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4B9-9E41-833F-658DC2A7B25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16.6638691910265</c:v>
                </c:pt>
                <c:pt idx="9" formatCode="_(* #,##0.00_);_(* \(#,##0.00\);_(* &quot;-&quot;??_);_(@_)">
                  <c:v>16.324548710340501</c:v>
                </c:pt>
                <c:pt idx="10" formatCode="_(* #,##0.00_);_(* \(#,##0.00\);_(* &quot;-&quot;??_);_(@_)">
                  <c:v>15.8408518668917</c:v>
                </c:pt>
                <c:pt idx="20" formatCode="_(* #,##0.00_);_(* \(#,##0.00\);_(* &quot;-&quot;??_);_(@_)">
                  <c:v>14.3072008188915</c:v>
                </c:pt>
                <c:pt idx="21" formatCode="_(* #,##0.00_);_(* \(#,##0.00\);_(* &quot;-&quot;??_);_(@_)">
                  <c:v>14.471168808509299</c:v>
                </c:pt>
                <c:pt idx="22" formatCode="_(* #,##0.00_);_(* \(#,##0.00\);_(* &quot;-&quot;??_);_(@_)">
                  <c:v>20.034694984569402</c:v>
                </c:pt>
                <c:pt idx="32" formatCode="_(* #,##0.00_);_(* \(#,##0.00\);_(* &quot;-&quot;??_);_(@_)">
                  <c:v>16.839064690401202</c:v>
                </c:pt>
                <c:pt idx="33" formatCode="_(* #,##0.00_);_(* \(#,##0.00\);_(* &quot;-&quot;??_);_(@_)">
                  <c:v>15.9124493863146</c:v>
                </c:pt>
                <c:pt idx="34" formatCode="_(* #,##0.00_);_(* \(#,##0.00\);_(* &quot;-&quot;??_);_(@_)">
                  <c:v>20.302011616780099</c:v>
                </c:pt>
                <c:pt idx="44" formatCode="_(* #,##0.00_);_(* \(#,##0.00\);_(* &quot;-&quot;??_);_(@_)">
                  <c:v>14.407820217899999</c:v>
                </c:pt>
                <c:pt idx="45" formatCode="_(* #,##0.00_);_(* \(#,##0.00\);_(* &quot;-&quot;??_);_(@_)">
                  <c:v>13.378436505156099</c:v>
                </c:pt>
                <c:pt idx="46" formatCode="_(* #,##0.00_);_(* \(#,##0.00\);_(* &quot;-&quot;??_);_(@_)">
                  <c:v>15.865137611664002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4B9-9E41-833F-658DC2A7B25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30.922222999909398</c:v>
                </c:pt>
                <c:pt idx="9" formatCode="_(* #,##0.00_);_(* \(#,##0.00\);_(* &quot;-&quot;??_);_(@_)">
                  <c:v>28.256646937664197</c:v>
                </c:pt>
                <c:pt idx="10" formatCode="_(* #,##0.00_);_(* \(#,##0.00\);_(* &quot;-&quot;??_);_(@_)">
                  <c:v>29.952305597669998</c:v>
                </c:pt>
                <c:pt idx="20" formatCode="_(* #,##0.00_);_(* \(#,##0.00\);_(* &quot;-&quot;??_);_(@_)">
                  <c:v>49.073163265911603</c:v>
                </c:pt>
                <c:pt idx="21" formatCode="_(* #,##0.00_);_(* \(#,##0.00\);_(* &quot;-&quot;??_);_(@_)">
                  <c:v>48.075494396686302</c:v>
                </c:pt>
                <c:pt idx="22" formatCode="_(* #,##0.00_);_(* \(#,##0.00\);_(* &quot;-&quot;??_);_(@_)">
                  <c:v>45.7149231360101</c:v>
                </c:pt>
                <c:pt idx="32" formatCode="_(* #,##0.00_);_(* \(#,##0.00\);_(* &quot;-&quot;??_);_(@_)">
                  <c:v>30.4878436966588</c:v>
                </c:pt>
                <c:pt idx="33" formatCode="_(* #,##0.00_);_(* \(#,##0.00\);_(* &quot;-&quot;??_);_(@_)">
                  <c:v>32.563593646466202</c:v>
                </c:pt>
                <c:pt idx="34" formatCode="_(* #,##0.00_);_(* \(#,##0.00\);_(* &quot;-&quot;??_);_(@_)">
                  <c:v>31.527332583986698</c:v>
                </c:pt>
                <c:pt idx="44" formatCode="_(* #,##0.00_);_(* \(#,##0.00\);_(* &quot;-&quot;??_);_(@_)">
                  <c:v>34.420220803137305</c:v>
                </c:pt>
                <c:pt idx="45" formatCode="_(* #,##0.00_);_(* \(#,##0.00\);_(* &quot;-&quot;??_);_(@_)">
                  <c:v>34.113318519336801</c:v>
                </c:pt>
                <c:pt idx="46" formatCode="_(* #,##0.00_);_(* \(#,##0.00\);_(* &quot;-&quot;??_);_(@_)">
                  <c:v>39.408693657897501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4B9-9E41-833F-658DC2A7B25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9.79769670062967</c:v>
                </c:pt>
                <c:pt idx="9" formatCode="_(* #,##0.00_);_(* \(#,##0.00\);_(* &quot;-&quot;??_);_(@_)">
                  <c:v>14.347381929104399</c:v>
                </c:pt>
                <c:pt idx="10" formatCode="_(* #,##0.00_);_(* \(#,##0.00\);_(* &quot;-&quot;??_);_(@_)">
                  <c:v>11.591394962330801</c:v>
                </c:pt>
                <c:pt idx="20" formatCode="_(* #,##0.00_);_(* \(#,##0.00\);_(* &quot;-&quot;??_);_(@_)">
                  <c:v>15.9813475575734</c:v>
                </c:pt>
                <c:pt idx="21" formatCode="_(* #,##0.00_);_(* \(#,##0.00\);_(* &quot;-&quot;??_);_(@_)">
                  <c:v>21.503386738830699</c:v>
                </c:pt>
                <c:pt idx="22" formatCode="_(* #,##0.00_);_(* \(#,##0.00\);_(* &quot;-&quot;??_);_(@_)">
                  <c:v>21.198164655045399</c:v>
                </c:pt>
                <c:pt idx="32" formatCode="_(* #,##0.00_);_(* \(#,##0.00\);_(* &quot;-&quot;??_);_(@_)">
                  <c:v>9.9379238121213902</c:v>
                </c:pt>
                <c:pt idx="33" formatCode="_(* #,##0.00_);_(* \(#,##0.00\);_(* &quot;-&quot;??_);_(@_)">
                  <c:v>14.387489071877399</c:v>
                </c:pt>
                <c:pt idx="34" formatCode="_(* #,##0.00_);_(* \(#,##0.00\);_(* &quot;-&quot;??_);_(@_)">
                  <c:v>15.1669695864212</c:v>
                </c:pt>
                <c:pt idx="44" formatCode="_(* #,##0.00_);_(* \(#,##0.00\);_(* &quot;-&quot;??_);_(@_)">
                  <c:v>6.8899552306381509</c:v>
                </c:pt>
                <c:pt idx="45" formatCode="_(* #,##0.00_);_(* \(#,##0.00\);_(* &quot;-&quot;??_);_(@_)">
                  <c:v>12.1787090489681</c:v>
                </c:pt>
                <c:pt idx="46" formatCode="_(* #,##0.00_);_(* \(#,##0.00\);_(* &quot;-&quot;??_);_(@_)">
                  <c:v>8.6096449021684904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4B9-9E41-833F-658DC2A7B25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37.854518092940296</c:v>
                </c:pt>
                <c:pt idx="9" formatCode="_(* #,##0.00_);_(* \(#,##0.00\);_(* &quot;-&quot;??_);_(@_)">
                  <c:v>34.570312968599495</c:v>
                </c:pt>
                <c:pt idx="10" formatCode="_(* #,##0.00_);_(* \(#,##0.00\);_(* &quot;-&quot;??_);_(@_)">
                  <c:v>33.594917041397096</c:v>
                </c:pt>
                <c:pt idx="20" formatCode="_(* #,##0.00_);_(* \(#,##0.00\);_(* &quot;-&quot;??_);_(@_)">
                  <c:v>19.392557911489</c:v>
                </c:pt>
                <c:pt idx="21" formatCode="_(* #,##0.00_);_(* \(#,##0.00\);_(* &quot;-&quot;??_);_(@_)">
                  <c:v>14.6940554556287</c:v>
                </c:pt>
                <c:pt idx="22" formatCode="_(* #,##0.00_);_(* \(#,##0.00\);_(* &quot;-&quot;??_);_(@_)">
                  <c:v>11.489097453853599</c:v>
                </c:pt>
                <c:pt idx="32" formatCode="_(* #,##0.00_);_(* \(#,##0.00\);_(* &quot;-&quot;??_);_(@_)">
                  <c:v>37.162129641735497</c:v>
                </c:pt>
                <c:pt idx="33" formatCode="_(* #,##0.00_);_(* \(#,##0.00\);_(* &quot;-&quot;??_);_(@_)">
                  <c:v>31.1891693137316</c:v>
                </c:pt>
                <c:pt idx="34" formatCode="_(* #,##0.00_);_(* \(#,##0.00\);_(* &quot;-&quot;??_);_(@_)">
                  <c:v>26.753856547988601</c:v>
                </c:pt>
                <c:pt idx="44" formatCode="_(* #,##0.00_);_(* \(#,##0.00\);_(* &quot;-&quot;??_);_(@_)">
                  <c:v>36.127522108986</c:v>
                </c:pt>
                <c:pt idx="45" formatCode="_(* #,##0.00_);_(* \(#,##0.00\);_(* &quot;-&quot;??_);_(@_)">
                  <c:v>32.387369845193597</c:v>
                </c:pt>
                <c:pt idx="46" formatCode="_(* #,##0.00_);_(* \(#,##0.00\);_(* &quot;-&quot;??_);_(@_)">
                  <c:v>28.014418359717304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B9-9E41-833F-658DC2A7B253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4.7616930154939299</c:v>
                </c:pt>
                <c:pt idx="9" formatCode="_(* #,##0.00_);_(* \(#,##0.00\);_(* &quot;-&quot;??_);_(@_)">
                  <c:v>6.5011094542912096</c:v>
                </c:pt>
                <c:pt idx="10" formatCode="_(* #,##0.00_);_(* \(#,##0.00\);_(* &quot;-&quot;??_);_(@_)">
                  <c:v>9.0205305317101701</c:v>
                </c:pt>
                <c:pt idx="20" formatCode="_(* #,##0.00_);_(* \(#,##0.00\);_(* &quot;-&quot;??_);_(@_)">
                  <c:v>1.2457304461343501</c:v>
                </c:pt>
                <c:pt idx="21" formatCode="_(* #,##0.00_);_(* \(#,##0.00\);_(* &quot;-&quot;??_);_(@_)">
                  <c:v>1.2558946003448301</c:v>
                </c:pt>
                <c:pt idx="22" formatCode="_(* #,##0.00_);_(* \(#,##0.00\);_(* &quot;-&quot;??_);_(@_)">
                  <c:v>1.56311977052133</c:v>
                </c:pt>
                <c:pt idx="32" formatCode="_(* #,##0.00_);_(* \(#,##0.00\);_(* &quot;-&quot;??_);_(@_)">
                  <c:v>5.5730381590829703</c:v>
                </c:pt>
                <c:pt idx="33" formatCode="_(* #,##0.00_);_(* \(#,##0.00\);_(* &quot;-&quot;??_);_(@_)">
                  <c:v>5.9472985816099593</c:v>
                </c:pt>
                <c:pt idx="34" formatCode="_(* #,##0.00_);_(* \(#,##0.00\);_(* &quot;-&quot;??_);_(@_)">
                  <c:v>6.2498296648231699</c:v>
                </c:pt>
                <c:pt idx="44" formatCode="_(* #,##0.00_);_(* \(#,##0.00\);_(* &quot;-&quot;??_);_(@_)">
                  <c:v>8.1544816393384494</c:v>
                </c:pt>
                <c:pt idx="45" formatCode="_(* #,##0.00_);_(* \(#,##0.00\);_(* &quot;-&quot;??_);_(@_)">
                  <c:v>7.9421660813452508</c:v>
                </c:pt>
                <c:pt idx="46" formatCode="_(* #,##0.00_);_(* \(#,##0.00\);_(* &quot;-&quot;??_);_(@_)">
                  <c:v>8.1021054685525389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4B9-9E41-833F-658DC2A7B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54088" y="1077913"/>
            <a:ext cx="118491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15538"/>
            <a:ext cx="17971894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3D2C026-16ED-F445-9165-AE1E3A0F2DC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2385782"/>
              </p:ext>
            </p:extLst>
          </p:nvPr>
        </p:nvGraphicFramePr>
        <p:xfrm>
          <a:off x="0" y="163535"/>
          <a:ext cx="17543463" cy="706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74FF0693-43D1-D249-8A6A-6CEA41F0EB32}"/>
              </a:ext>
            </a:extLst>
          </p:cNvPr>
          <p:cNvGrpSpPr/>
          <p:nvPr/>
        </p:nvGrpSpPr>
        <p:grpSpPr>
          <a:xfrm>
            <a:off x="5126355" y="14324"/>
            <a:ext cx="5658562" cy="232644"/>
            <a:chOff x="5419542" y="11755"/>
            <a:chExt cx="5658562" cy="2326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7D1729-15BB-9D4E-9BE4-CD4C1EF7FA50}"/>
                </a:ext>
              </a:extLst>
            </p:cNvPr>
            <p:cNvSpPr txBox="1"/>
            <p:nvPr/>
          </p:nvSpPr>
          <p:spPr>
            <a:xfrm>
              <a:off x="7401762" y="20639"/>
              <a:ext cx="1361295" cy="211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528" b="1" dirty="0">
                  <a:solidFill>
                    <a:schemeClr val="accent3"/>
                  </a:solidFill>
                </a:rPr>
                <a:t>Full-time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32E5B-E002-704C-9C88-3FCE480578FF}"/>
                </a:ext>
              </a:extLst>
            </p:cNvPr>
            <p:cNvSpPr txBox="1"/>
            <p:nvPr/>
          </p:nvSpPr>
          <p:spPr>
            <a:xfrm>
              <a:off x="8274126" y="11755"/>
              <a:ext cx="922641" cy="211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528" b="1" dirty="0">
                  <a:solidFill>
                    <a:schemeClr val="accent2"/>
                  </a:solidFill>
                </a:rPr>
                <a:t>Part-time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92D29D-CD15-B144-BD87-9602E51DBFCF}"/>
                </a:ext>
              </a:extLst>
            </p:cNvPr>
            <p:cNvSpPr txBox="1"/>
            <p:nvPr/>
          </p:nvSpPr>
          <p:spPr>
            <a:xfrm>
              <a:off x="5419542" y="22694"/>
              <a:ext cx="1912521" cy="211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528" dirty="0"/>
                <a:t>Employment status: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2D81A7-59AB-8B49-9606-CAD574FA40B7}"/>
                </a:ext>
              </a:extLst>
            </p:cNvPr>
            <p:cNvSpPr txBox="1"/>
            <p:nvPr/>
          </p:nvSpPr>
          <p:spPr>
            <a:xfrm>
              <a:off x="9136926" y="21067"/>
              <a:ext cx="576055" cy="2115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28" b="1" dirty="0">
                  <a:solidFill>
                    <a:schemeClr val="accent6"/>
                  </a:solidFill>
                </a:rPr>
                <a:t>NILF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A3DB0D-10FA-0546-A6DE-D2038850538B}"/>
                </a:ext>
              </a:extLst>
            </p:cNvPr>
            <p:cNvSpPr txBox="1"/>
            <p:nvPr/>
          </p:nvSpPr>
          <p:spPr>
            <a:xfrm>
              <a:off x="9614814" y="32803"/>
              <a:ext cx="1463290" cy="2115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28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Unemployed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BBA95F-0143-A545-B0C1-8DDBC59D3375}"/>
              </a:ext>
            </a:extLst>
          </p:cNvPr>
          <p:cNvSpPr/>
          <p:nvPr/>
        </p:nvSpPr>
        <p:spPr bwMode="auto">
          <a:xfrm>
            <a:off x="428624" y="7156947"/>
            <a:ext cx="4238626" cy="329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Professional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with bachelor degree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A0597-2C2D-C846-A2F5-FCA49CA643DB}"/>
              </a:ext>
            </a:extLst>
          </p:cNvPr>
          <p:cNvSpPr/>
          <p:nvPr/>
        </p:nvSpPr>
        <p:spPr bwMode="auto">
          <a:xfrm>
            <a:off x="4667250" y="7156947"/>
            <a:ext cx="4341443" cy="329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Health</a:t>
            </a:r>
          </a:p>
          <a:p>
            <a:pPr algn="ctr"/>
            <a:r>
              <a:rPr lang="en-AU" sz="1800" dirty="0"/>
              <a:t>with bachelor degree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FEEDF-A4D5-6C40-8B1A-AD74DF0A5E71}"/>
              </a:ext>
            </a:extLst>
          </p:cNvPr>
          <p:cNvSpPr/>
          <p:nvPr/>
        </p:nvSpPr>
        <p:spPr bwMode="auto">
          <a:xfrm>
            <a:off x="9013038" y="7156946"/>
            <a:ext cx="4341443" cy="329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Education</a:t>
            </a:r>
          </a:p>
          <a:p>
            <a:pPr algn="ctr"/>
            <a:r>
              <a:rPr lang="en-AU" sz="1800" dirty="0"/>
              <a:t>with bachelor degree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9C00B1-5EDF-2E4D-8631-50773C40FDCA}"/>
              </a:ext>
            </a:extLst>
          </p:cNvPr>
          <p:cNvSpPr/>
          <p:nvPr/>
        </p:nvSpPr>
        <p:spPr bwMode="auto">
          <a:xfrm>
            <a:off x="13354481" y="7156946"/>
            <a:ext cx="4341443" cy="329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All industries</a:t>
            </a:r>
          </a:p>
          <a:p>
            <a:pPr algn="ctr"/>
            <a:r>
              <a:rPr lang="en-AU" sz="1800" dirty="0"/>
              <a:t>with bachelor degree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BF12BD-E493-9E4D-8035-479D7FD298BD}"/>
              </a:ext>
            </a:extLst>
          </p:cNvPr>
          <p:cNvCxnSpPr>
            <a:cxnSpLocks/>
          </p:cNvCxnSpPr>
          <p:nvPr/>
        </p:nvCxnSpPr>
        <p:spPr bwMode="auto">
          <a:xfrm>
            <a:off x="4626864" y="371134"/>
            <a:ext cx="0" cy="7649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9F07C0-DD53-2048-A9D5-388173141CBF}"/>
              </a:ext>
            </a:extLst>
          </p:cNvPr>
          <p:cNvCxnSpPr>
            <a:cxnSpLocks/>
          </p:cNvCxnSpPr>
          <p:nvPr/>
        </p:nvCxnSpPr>
        <p:spPr bwMode="auto">
          <a:xfrm>
            <a:off x="9018001" y="360041"/>
            <a:ext cx="0" cy="7649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CEF0DA-389A-D64B-872F-E0B2045075AC}"/>
              </a:ext>
            </a:extLst>
          </p:cNvPr>
          <p:cNvCxnSpPr>
            <a:cxnSpLocks/>
          </p:cNvCxnSpPr>
          <p:nvPr/>
        </p:nvCxnSpPr>
        <p:spPr bwMode="auto">
          <a:xfrm>
            <a:off x="13346449" y="360040"/>
            <a:ext cx="0" cy="7661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81652A-6E92-CC4A-B65F-AC141E341998}"/>
              </a:ext>
            </a:extLst>
          </p:cNvPr>
          <p:cNvSpPr txBox="1"/>
          <p:nvPr/>
        </p:nvSpPr>
        <p:spPr>
          <a:xfrm>
            <a:off x="533391" y="820242"/>
            <a:ext cx="43922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/>
              <a:t>2012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78B2BE-D214-3F4D-B4DA-91E275A8CA0E}"/>
              </a:ext>
            </a:extLst>
          </p:cNvPr>
          <p:cNvSpPr txBox="1"/>
          <p:nvPr/>
        </p:nvSpPr>
        <p:spPr>
          <a:xfrm>
            <a:off x="3163333" y="1274415"/>
            <a:ext cx="43922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641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3D2C026-16ED-F445-9165-AE1E3A0F2DC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51672741"/>
              </p:ext>
            </p:extLst>
          </p:nvPr>
        </p:nvGraphicFramePr>
        <p:xfrm>
          <a:off x="0" y="163536"/>
          <a:ext cx="17543463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1">
            <a:extLst>
              <a:ext uri="{FF2B5EF4-FFF2-40B4-BE49-F238E27FC236}">
                <a16:creationId xmlns:a16="http://schemas.microsoft.com/office/drawing/2014/main" id="{DD0890BB-290B-554C-9FD7-CF8A7AAB7052}"/>
              </a:ext>
            </a:extLst>
          </p:cNvPr>
          <p:cNvSpPr txBox="1"/>
          <p:nvPr/>
        </p:nvSpPr>
        <p:spPr>
          <a:xfrm>
            <a:off x="592317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BBA6C385-C02E-CA40-8565-72B9B3866C99}"/>
              </a:ext>
            </a:extLst>
          </p:cNvPr>
          <p:cNvSpPr txBox="1"/>
          <p:nvPr/>
        </p:nvSpPr>
        <p:spPr>
          <a:xfrm>
            <a:off x="1930971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9AF69A14-96DC-D942-87BA-BFDEFFEC116B}"/>
              </a:ext>
            </a:extLst>
          </p:cNvPr>
          <p:cNvSpPr txBox="1"/>
          <p:nvPr/>
        </p:nvSpPr>
        <p:spPr>
          <a:xfrm>
            <a:off x="3371131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51D23FAB-4B0E-AE48-AAAC-2FC9FDDFBBBC}"/>
              </a:ext>
            </a:extLst>
          </p:cNvPr>
          <p:cNvSpPr txBox="1"/>
          <p:nvPr/>
        </p:nvSpPr>
        <p:spPr>
          <a:xfrm>
            <a:off x="4915468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ECCB962F-ADF1-9347-AE07-19D50F67D6FA}"/>
              </a:ext>
            </a:extLst>
          </p:cNvPr>
          <p:cNvSpPr txBox="1"/>
          <p:nvPr/>
        </p:nvSpPr>
        <p:spPr>
          <a:xfrm>
            <a:off x="6378777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FA0ECA4E-FCD9-AD43-9849-E13B812AE6C4}"/>
              </a:ext>
            </a:extLst>
          </p:cNvPr>
          <p:cNvSpPr txBox="1"/>
          <p:nvPr/>
        </p:nvSpPr>
        <p:spPr>
          <a:xfrm>
            <a:off x="7818937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6D331EB6-5609-4541-8E9C-D759BA7273AD}"/>
              </a:ext>
            </a:extLst>
          </p:cNvPr>
          <p:cNvSpPr txBox="1"/>
          <p:nvPr/>
        </p:nvSpPr>
        <p:spPr>
          <a:xfrm>
            <a:off x="9369474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0BFC74FB-B95B-794F-B53D-5FB90A6B9445}"/>
              </a:ext>
            </a:extLst>
          </p:cNvPr>
          <p:cNvSpPr txBox="1"/>
          <p:nvPr/>
        </p:nvSpPr>
        <p:spPr>
          <a:xfrm>
            <a:off x="10832783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68CE9B00-EFD6-8843-A6F5-614457BD4BD2}"/>
              </a:ext>
            </a:extLst>
          </p:cNvPr>
          <p:cNvSpPr txBox="1"/>
          <p:nvPr/>
        </p:nvSpPr>
        <p:spPr>
          <a:xfrm>
            <a:off x="12272943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861B0BCF-1BB5-7046-B98D-ED3BF12B404C}"/>
              </a:ext>
            </a:extLst>
          </p:cNvPr>
          <p:cNvSpPr txBox="1"/>
          <p:nvPr/>
        </p:nvSpPr>
        <p:spPr>
          <a:xfrm>
            <a:off x="13690383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1BF9A76B-F9AC-C343-BF41-432608A36AB1}"/>
              </a:ext>
            </a:extLst>
          </p:cNvPr>
          <p:cNvSpPr txBox="1"/>
          <p:nvPr/>
        </p:nvSpPr>
        <p:spPr>
          <a:xfrm>
            <a:off x="15153692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6AD39038-E984-7C41-832B-7450A0726454}"/>
              </a:ext>
            </a:extLst>
          </p:cNvPr>
          <p:cNvSpPr txBox="1"/>
          <p:nvPr/>
        </p:nvSpPr>
        <p:spPr>
          <a:xfrm>
            <a:off x="16593852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C0CE430F-9E0E-1048-A58C-6CC604DDBE68}"/>
              </a:ext>
            </a:extLst>
          </p:cNvPr>
          <p:cNvSpPr txBox="1"/>
          <p:nvPr/>
        </p:nvSpPr>
        <p:spPr>
          <a:xfrm>
            <a:off x="592317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62A43315-0025-B041-B6EB-5B796C638053}"/>
              </a:ext>
            </a:extLst>
          </p:cNvPr>
          <p:cNvSpPr txBox="1"/>
          <p:nvPr/>
        </p:nvSpPr>
        <p:spPr>
          <a:xfrm>
            <a:off x="1930971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AF616708-35A6-BD4C-BAD1-C5F2CB44A86D}"/>
              </a:ext>
            </a:extLst>
          </p:cNvPr>
          <p:cNvSpPr txBox="1"/>
          <p:nvPr/>
        </p:nvSpPr>
        <p:spPr>
          <a:xfrm>
            <a:off x="3371131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7079AE2-4DA1-9840-B75C-49E73262730E}"/>
              </a:ext>
            </a:extLst>
          </p:cNvPr>
          <p:cNvSpPr txBox="1"/>
          <p:nvPr/>
        </p:nvSpPr>
        <p:spPr>
          <a:xfrm>
            <a:off x="4915468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9" name="TextBox 1">
            <a:extLst>
              <a:ext uri="{FF2B5EF4-FFF2-40B4-BE49-F238E27FC236}">
                <a16:creationId xmlns:a16="http://schemas.microsoft.com/office/drawing/2014/main" id="{5B9DC874-598E-1E43-849B-67BAB7AE5206}"/>
              </a:ext>
            </a:extLst>
          </p:cNvPr>
          <p:cNvSpPr txBox="1"/>
          <p:nvPr/>
        </p:nvSpPr>
        <p:spPr>
          <a:xfrm>
            <a:off x="6378777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1" name="TextBox 1">
            <a:extLst>
              <a:ext uri="{FF2B5EF4-FFF2-40B4-BE49-F238E27FC236}">
                <a16:creationId xmlns:a16="http://schemas.microsoft.com/office/drawing/2014/main" id="{79CBA5D7-4DCB-E443-947A-A4A07616C78B}"/>
              </a:ext>
            </a:extLst>
          </p:cNvPr>
          <p:cNvSpPr txBox="1"/>
          <p:nvPr/>
        </p:nvSpPr>
        <p:spPr>
          <a:xfrm>
            <a:off x="7818937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4" name="TextBox 1">
            <a:extLst>
              <a:ext uri="{FF2B5EF4-FFF2-40B4-BE49-F238E27FC236}">
                <a16:creationId xmlns:a16="http://schemas.microsoft.com/office/drawing/2014/main" id="{06100BBA-62DF-4443-87CB-C975AE0E0FD9}"/>
              </a:ext>
            </a:extLst>
          </p:cNvPr>
          <p:cNvSpPr txBox="1"/>
          <p:nvPr/>
        </p:nvSpPr>
        <p:spPr>
          <a:xfrm>
            <a:off x="9369474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2E5C7917-FBE5-9B40-B7A6-15BE566AD0E9}"/>
              </a:ext>
            </a:extLst>
          </p:cNvPr>
          <p:cNvSpPr txBox="1"/>
          <p:nvPr/>
        </p:nvSpPr>
        <p:spPr>
          <a:xfrm>
            <a:off x="10832783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699DB8F7-A796-AE44-A625-31EF265C9EA5}"/>
              </a:ext>
            </a:extLst>
          </p:cNvPr>
          <p:cNvSpPr txBox="1"/>
          <p:nvPr/>
        </p:nvSpPr>
        <p:spPr>
          <a:xfrm>
            <a:off x="12272943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7" name="TextBox 1">
            <a:extLst>
              <a:ext uri="{FF2B5EF4-FFF2-40B4-BE49-F238E27FC236}">
                <a16:creationId xmlns:a16="http://schemas.microsoft.com/office/drawing/2014/main" id="{32DFC47E-D7CA-4F48-A647-3632D49FF70D}"/>
              </a:ext>
            </a:extLst>
          </p:cNvPr>
          <p:cNvSpPr txBox="1"/>
          <p:nvPr/>
        </p:nvSpPr>
        <p:spPr>
          <a:xfrm>
            <a:off x="13690383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8" name="TextBox 1">
            <a:extLst>
              <a:ext uri="{FF2B5EF4-FFF2-40B4-BE49-F238E27FC236}">
                <a16:creationId xmlns:a16="http://schemas.microsoft.com/office/drawing/2014/main" id="{5B913753-1B76-2A4C-989E-218E9F7DECA1}"/>
              </a:ext>
            </a:extLst>
          </p:cNvPr>
          <p:cNvSpPr txBox="1"/>
          <p:nvPr/>
        </p:nvSpPr>
        <p:spPr>
          <a:xfrm>
            <a:off x="15153692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9" name="TextBox 1">
            <a:extLst>
              <a:ext uri="{FF2B5EF4-FFF2-40B4-BE49-F238E27FC236}">
                <a16:creationId xmlns:a16="http://schemas.microsoft.com/office/drawing/2014/main" id="{29C18503-04A3-6041-A366-A2D64781269C}"/>
              </a:ext>
            </a:extLst>
          </p:cNvPr>
          <p:cNvSpPr txBox="1"/>
          <p:nvPr/>
        </p:nvSpPr>
        <p:spPr>
          <a:xfrm>
            <a:off x="16593852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graphicFrame>
        <p:nvGraphicFramePr>
          <p:cNvPr id="114" name="Chart Placeholder 2">
            <a:extLst>
              <a:ext uri="{FF2B5EF4-FFF2-40B4-BE49-F238E27FC236}">
                <a16:creationId xmlns:a16="http://schemas.microsoft.com/office/drawing/2014/main" id="{488B276E-9D75-8B4B-8808-076608EA4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047037"/>
              </p:ext>
            </p:extLst>
          </p:nvPr>
        </p:nvGraphicFramePr>
        <p:xfrm>
          <a:off x="-8675" y="4180992"/>
          <a:ext cx="17543463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95F0131A-7727-D647-A05F-0A08952DAFF2}"/>
              </a:ext>
            </a:extLst>
          </p:cNvPr>
          <p:cNvSpPr/>
          <p:nvPr/>
        </p:nvSpPr>
        <p:spPr bwMode="auto">
          <a:xfrm>
            <a:off x="428624" y="36230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Maths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54CC4-3AC6-FF49-8CB1-9519A290EDF3}"/>
              </a:ext>
            </a:extLst>
          </p:cNvPr>
          <p:cNvSpPr/>
          <p:nvPr/>
        </p:nvSpPr>
        <p:spPr bwMode="auto">
          <a:xfrm>
            <a:off x="4667250" y="36230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Science (</a:t>
            </a:r>
            <a:r>
              <a:rPr kumimoji="0" lang="en-A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excl</a:t>
            </a: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maths)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15433C-E1BC-784D-BFE4-DE5088BC7AC3}"/>
              </a:ext>
            </a:extLst>
          </p:cNvPr>
          <p:cNvSpPr/>
          <p:nvPr/>
        </p:nvSpPr>
        <p:spPr bwMode="auto">
          <a:xfrm>
            <a:off x="9013038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Education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AC2420-C976-244F-A23C-FAF5F203292D}"/>
              </a:ext>
            </a:extLst>
          </p:cNvPr>
          <p:cNvSpPr/>
          <p:nvPr/>
        </p:nvSpPr>
        <p:spPr bwMode="auto">
          <a:xfrm>
            <a:off x="13354481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Other health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AA39D8-97C8-F747-9FF6-A33F02666000}"/>
              </a:ext>
            </a:extLst>
          </p:cNvPr>
          <p:cNvSpPr/>
          <p:nvPr/>
        </p:nvSpPr>
        <p:spPr bwMode="auto">
          <a:xfrm>
            <a:off x="428624" y="76362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Humanities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149762-C3D1-BF41-A8CE-A6E095754B7F}"/>
              </a:ext>
            </a:extLst>
          </p:cNvPr>
          <p:cNvSpPr/>
          <p:nvPr/>
        </p:nvSpPr>
        <p:spPr bwMode="auto">
          <a:xfrm>
            <a:off x="4667250" y="76362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Nursing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E54E6C-A9DF-FD40-8858-6AC4494C111D}"/>
              </a:ext>
            </a:extLst>
          </p:cNvPr>
          <p:cNvSpPr/>
          <p:nvPr/>
        </p:nvSpPr>
        <p:spPr bwMode="auto">
          <a:xfrm>
            <a:off x="9013038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Creative arts (</a:t>
            </a:r>
            <a:r>
              <a:rPr kumimoji="0" lang="en-A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excl</a:t>
            </a: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performing arts)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13C147-D203-774B-AE96-ACBF26FDC12B}"/>
              </a:ext>
            </a:extLst>
          </p:cNvPr>
          <p:cNvSpPr/>
          <p:nvPr/>
        </p:nvSpPr>
        <p:spPr bwMode="auto">
          <a:xfrm>
            <a:off x="13354481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800" b="1" dirty="0"/>
              <a:t>Performing arts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BF12BD-E493-9E4D-8035-479D7FD298BD}"/>
              </a:ext>
            </a:extLst>
          </p:cNvPr>
          <p:cNvCxnSpPr>
            <a:cxnSpLocks/>
          </p:cNvCxnSpPr>
          <p:nvPr/>
        </p:nvCxnSpPr>
        <p:spPr bwMode="auto">
          <a:xfrm>
            <a:off x="4626864" y="327280"/>
            <a:ext cx="0" cy="7649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9F07C0-DD53-2048-A9D5-388173141CBF}"/>
              </a:ext>
            </a:extLst>
          </p:cNvPr>
          <p:cNvCxnSpPr>
            <a:cxnSpLocks/>
          </p:cNvCxnSpPr>
          <p:nvPr/>
        </p:nvCxnSpPr>
        <p:spPr bwMode="auto">
          <a:xfrm>
            <a:off x="9018001" y="316187"/>
            <a:ext cx="0" cy="7649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CEF0DA-389A-D64B-872F-E0B2045075AC}"/>
              </a:ext>
            </a:extLst>
          </p:cNvPr>
          <p:cNvCxnSpPr>
            <a:cxnSpLocks/>
          </p:cNvCxnSpPr>
          <p:nvPr/>
        </p:nvCxnSpPr>
        <p:spPr bwMode="auto">
          <a:xfrm>
            <a:off x="13346449" y="316186"/>
            <a:ext cx="0" cy="7661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C3341E-021B-EF46-ABD2-92F94F108AC6}"/>
              </a:ext>
            </a:extLst>
          </p:cNvPr>
          <p:cNvGrpSpPr/>
          <p:nvPr/>
        </p:nvGrpSpPr>
        <p:grpSpPr>
          <a:xfrm>
            <a:off x="5126355" y="-21092"/>
            <a:ext cx="7783292" cy="521908"/>
            <a:chOff x="5419542" y="-17764"/>
            <a:chExt cx="7783292" cy="52190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398AD3-5E05-BB48-B1C4-1FA8B939DEC9}"/>
                </a:ext>
              </a:extLst>
            </p:cNvPr>
            <p:cNvGrpSpPr/>
            <p:nvPr/>
          </p:nvGrpSpPr>
          <p:grpSpPr>
            <a:xfrm>
              <a:off x="11701215" y="-17764"/>
              <a:ext cx="1501619" cy="521908"/>
              <a:chOff x="4224793" y="77830"/>
              <a:chExt cx="982552" cy="34149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3F178B2-A6B8-8443-9C64-C39907C815E7}"/>
                  </a:ext>
                </a:extLst>
              </p:cNvPr>
              <p:cNvGrpSpPr/>
              <p:nvPr/>
            </p:nvGrpSpPr>
            <p:grpSpPr>
              <a:xfrm>
                <a:off x="4347528" y="233586"/>
                <a:ext cx="696110" cy="185743"/>
                <a:chOff x="5127174" y="180019"/>
                <a:chExt cx="1396334" cy="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56E287D-7DF2-FF4A-ABA1-227AC6FDE77A}"/>
                    </a:ext>
                  </a:extLst>
                </p:cNvPr>
                <p:cNvCxnSpPr/>
                <p:nvPr/>
              </p:nvCxnSpPr>
              <p:spPr bwMode="auto">
                <a:xfrm>
                  <a:off x="5127174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8C43C8A-AD56-3A42-918B-8F9F2FE239FD}"/>
                    </a:ext>
                  </a:extLst>
                </p:cNvPr>
                <p:cNvCxnSpPr/>
                <p:nvPr/>
              </p:nvCxnSpPr>
              <p:spPr bwMode="auto">
                <a:xfrm>
                  <a:off x="5825341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AFE35C-DFEB-3C4F-896A-190939DCBA61}"/>
                  </a:ext>
                </a:extLst>
              </p:cNvPr>
              <p:cNvSpPr txBox="1"/>
              <p:nvPr/>
            </p:nvSpPr>
            <p:spPr>
              <a:xfrm>
                <a:off x="4224793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2006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63E4CA-3737-2048-A2B9-DA29D99EB078}"/>
                  </a:ext>
                </a:extLst>
              </p:cNvPr>
              <p:cNvSpPr txBox="1"/>
              <p:nvPr/>
            </p:nvSpPr>
            <p:spPr>
              <a:xfrm>
                <a:off x="4589750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7F3793-1E2E-A64A-995B-7849C2795232}"/>
                  </a:ext>
                </a:extLst>
              </p:cNvPr>
              <p:cNvSpPr txBox="1"/>
              <p:nvPr/>
            </p:nvSpPr>
            <p:spPr>
              <a:xfrm>
                <a:off x="4919951" y="78697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2016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6DE9554-2F2F-9F48-98E7-3B917E3E2F77}"/>
                </a:ext>
              </a:extLst>
            </p:cNvPr>
            <p:cNvGrpSpPr/>
            <p:nvPr/>
          </p:nvGrpSpPr>
          <p:grpSpPr>
            <a:xfrm>
              <a:off x="5419542" y="17652"/>
              <a:ext cx="6233078" cy="232644"/>
              <a:chOff x="5419542" y="11755"/>
              <a:chExt cx="6233078" cy="2326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57DE663-5292-2C45-93D4-B9722980ACEA}"/>
                  </a:ext>
                </a:extLst>
              </p:cNvPr>
              <p:cNvSpPr txBox="1"/>
              <p:nvPr/>
            </p:nvSpPr>
            <p:spPr>
              <a:xfrm>
                <a:off x="9159453" y="18935"/>
                <a:ext cx="132233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tx2"/>
                    </a:solidFill>
                  </a:rPr>
                  <a:t>Away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74A367-662B-404D-9815-CECCBC9D8678}"/>
                  </a:ext>
                </a:extLst>
              </p:cNvPr>
              <p:cNvSpPr txBox="1"/>
              <p:nvPr/>
            </p:nvSpPr>
            <p:spPr>
              <a:xfrm>
                <a:off x="7401762" y="20639"/>
                <a:ext cx="1361295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3"/>
                    </a:solidFill>
                  </a:rPr>
                  <a:t>Full-time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0BC753-BD67-6143-951F-F79C027BF857}"/>
                  </a:ext>
                </a:extLst>
              </p:cNvPr>
              <p:cNvSpPr txBox="1"/>
              <p:nvPr/>
            </p:nvSpPr>
            <p:spPr>
              <a:xfrm>
                <a:off x="8274126" y="11755"/>
                <a:ext cx="92264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2"/>
                    </a:solidFill>
                  </a:rPr>
                  <a:t>Part-time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09A9CA-5B41-9D43-9217-339D8B8FBF48}"/>
                  </a:ext>
                </a:extLst>
              </p:cNvPr>
              <p:cNvSpPr txBox="1"/>
              <p:nvPr/>
            </p:nvSpPr>
            <p:spPr>
              <a:xfrm>
                <a:off x="5419542" y="22694"/>
                <a:ext cx="191252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1528" dirty="0"/>
                  <a:t>Employment status: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67EBE37-D1D6-3F47-9E66-A2ABBDD06219}"/>
                  </a:ext>
                </a:extLst>
              </p:cNvPr>
              <p:cNvSpPr txBox="1"/>
              <p:nvPr/>
            </p:nvSpPr>
            <p:spPr>
              <a:xfrm>
                <a:off x="9711442" y="21067"/>
                <a:ext cx="576055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6"/>
                    </a:solidFill>
                  </a:rPr>
                  <a:t>NILF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8FA283-7E2A-8F4D-87DD-01A180F92181}"/>
                  </a:ext>
                </a:extLst>
              </p:cNvPr>
              <p:cNvSpPr txBox="1"/>
              <p:nvPr/>
            </p:nvSpPr>
            <p:spPr>
              <a:xfrm>
                <a:off x="10189330" y="32803"/>
                <a:ext cx="146329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Unemployed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89040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380</TotalTime>
  <Words>129</Words>
  <Application>Microsoft Macintosh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37</cp:revision>
  <cp:lastPrinted>2018-08-02T03:11:27Z</cp:lastPrinted>
  <dcterms:created xsi:type="dcterms:W3CDTF">2018-07-30T03:54:33Z</dcterms:created>
  <dcterms:modified xsi:type="dcterms:W3CDTF">2018-08-02T05:56:17Z</dcterms:modified>
</cp:coreProperties>
</file>