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25" r:id="rId1"/>
  </p:sldMasterIdLst>
  <p:notesMasterIdLst>
    <p:notesMasterId r:id="rId16"/>
  </p:notesMasterIdLst>
  <p:sldIdLst>
    <p:sldId id="256" r:id="rId2"/>
    <p:sldId id="258" r:id="rId3"/>
    <p:sldId id="259" r:id="rId4"/>
    <p:sldId id="262" r:id="rId5"/>
    <p:sldId id="261" r:id="rId6"/>
    <p:sldId id="264" r:id="rId7"/>
    <p:sldId id="265" r:id="rId8"/>
    <p:sldId id="268" r:id="rId9"/>
    <p:sldId id="289" r:id="rId10"/>
    <p:sldId id="290" r:id="rId11"/>
    <p:sldId id="292" r:id="rId12"/>
    <p:sldId id="293" r:id="rId13"/>
    <p:sldId id="267" r:id="rId14"/>
    <p:sldId id="266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2B5A"/>
    <a:srgbClr val="2472AF"/>
    <a:srgbClr val="032B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6F7ABF-E2F8-704B-983A-08EC9486588C}" v="1" dt="2024-10-17T08:55:37.360"/>
    <p1510:client id="{8E788D7F-6FA3-3E4D-81D6-4CCDAF98B9C7}" v="78" dt="2024-10-18T07:58:00.8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2"/>
  </p:normalViewPr>
  <p:slideViewPr>
    <p:cSldViewPr snapToGrid="0">
      <p:cViewPr varScale="1">
        <p:scale>
          <a:sx n="152" d="100"/>
          <a:sy n="152" d="100"/>
        </p:scale>
        <p:origin x="9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E1C5003-A249-4BD3-BE07-A6AAA90BFDFD}" type="doc">
      <dgm:prSet loTypeId="urn:microsoft.com/office/officeart/2005/8/layout/vList2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0D365BF-BD3F-43D2-A6DE-7C631375F78C}">
      <dgm:prSet/>
      <dgm:spPr/>
      <dgm:t>
        <a:bodyPr/>
        <a:lstStyle/>
        <a:p>
          <a:r>
            <a:rPr lang="de-DE"/>
            <a:t>Offene Bildungseinrichtung für Jede und Jeden</a:t>
          </a:r>
          <a:endParaRPr lang="en-US"/>
        </a:p>
      </dgm:t>
    </dgm:pt>
    <dgm:pt modelId="{E01E7DFF-3AD9-4D92-8FBA-A5C558BB0715}" type="parTrans" cxnId="{E9C3CC2E-7F1F-4389-9421-9E16ABFBFA51}">
      <dgm:prSet/>
      <dgm:spPr/>
      <dgm:t>
        <a:bodyPr/>
        <a:lstStyle/>
        <a:p>
          <a:endParaRPr lang="en-US"/>
        </a:p>
      </dgm:t>
    </dgm:pt>
    <dgm:pt modelId="{DFD45D6F-5A88-4CC4-8EC9-C66A1CB7B75F}" type="sibTrans" cxnId="{E9C3CC2E-7F1F-4389-9421-9E16ABFBFA51}">
      <dgm:prSet/>
      <dgm:spPr/>
      <dgm:t>
        <a:bodyPr/>
        <a:lstStyle/>
        <a:p>
          <a:endParaRPr lang="en-US"/>
        </a:p>
      </dgm:t>
    </dgm:pt>
    <dgm:pt modelId="{80F2CEFA-F08A-49B4-9658-AD579E7E55EE}">
      <dgm:prSet/>
      <dgm:spPr/>
      <dgm:t>
        <a:bodyPr/>
        <a:lstStyle/>
        <a:p>
          <a:r>
            <a:rPr lang="de-DE" b="0" i="0"/>
            <a:t>Persönlichkeit stärken</a:t>
          </a:r>
          <a:endParaRPr lang="en-US"/>
        </a:p>
      </dgm:t>
    </dgm:pt>
    <dgm:pt modelId="{F98F7FB5-46AB-4BFF-8449-8117703AA40E}" type="parTrans" cxnId="{E315A8B2-63B4-4E00-A0E6-0B9D9FFA8EAD}">
      <dgm:prSet/>
      <dgm:spPr/>
      <dgm:t>
        <a:bodyPr/>
        <a:lstStyle/>
        <a:p>
          <a:endParaRPr lang="en-US"/>
        </a:p>
      </dgm:t>
    </dgm:pt>
    <dgm:pt modelId="{8AD88045-6798-44FF-89C9-40EDD72B59DC}" type="sibTrans" cxnId="{E315A8B2-63B4-4E00-A0E6-0B9D9FFA8EAD}">
      <dgm:prSet/>
      <dgm:spPr/>
      <dgm:t>
        <a:bodyPr/>
        <a:lstStyle/>
        <a:p>
          <a:endParaRPr lang="en-US"/>
        </a:p>
      </dgm:t>
    </dgm:pt>
    <dgm:pt modelId="{E06F7D53-5588-4CD6-B085-E4CEE0CCAB31}">
      <dgm:prSet/>
      <dgm:spPr/>
      <dgm:t>
        <a:bodyPr/>
        <a:lstStyle/>
        <a:p>
          <a:r>
            <a:rPr lang="de-DE"/>
            <a:t>Teilhabe ermöglichen</a:t>
          </a:r>
          <a:endParaRPr lang="en-US"/>
        </a:p>
      </dgm:t>
    </dgm:pt>
    <dgm:pt modelId="{F71D4C98-09E0-47A1-98F5-03C4FEF681A0}" type="parTrans" cxnId="{21FA60C3-CEC5-471E-B76D-288740E70704}">
      <dgm:prSet/>
      <dgm:spPr/>
      <dgm:t>
        <a:bodyPr/>
        <a:lstStyle/>
        <a:p>
          <a:endParaRPr lang="en-US"/>
        </a:p>
      </dgm:t>
    </dgm:pt>
    <dgm:pt modelId="{1D0BAC54-E2B1-402E-BA54-358A7632E8EB}" type="sibTrans" cxnId="{21FA60C3-CEC5-471E-B76D-288740E70704}">
      <dgm:prSet/>
      <dgm:spPr/>
      <dgm:t>
        <a:bodyPr/>
        <a:lstStyle/>
        <a:p>
          <a:endParaRPr lang="en-US"/>
        </a:p>
      </dgm:t>
    </dgm:pt>
    <dgm:pt modelId="{CE02DCB0-8C24-4583-B848-F75B7B12A768}">
      <dgm:prSet/>
      <dgm:spPr/>
      <dgm:t>
        <a:bodyPr/>
        <a:lstStyle/>
        <a:p>
          <a:r>
            <a:rPr lang="de-DE" b="0" i="0"/>
            <a:t>Bürgergesellschaft fördern</a:t>
          </a:r>
          <a:endParaRPr lang="en-US"/>
        </a:p>
      </dgm:t>
    </dgm:pt>
    <dgm:pt modelId="{FD871B78-7ACC-4AB4-9DDB-809B41AE85E7}" type="parTrans" cxnId="{3C69E653-6584-4877-9887-A4DC381B4614}">
      <dgm:prSet/>
      <dgm:spPr/>
      <dgm:t>
        <a:bodyPr/>
        <a:lstStyle/>
        <a:p>
          <a:endParaRPr lang="en-US"/>
        </a:p>
      </dgm:t>
    </dgm:pt>
    <dgm:pt modelId="{8031774F-D717-4E68-8D2C-04D4C73E4D34}" type="sibTrans" cxnId="{3C69E653-6584-4877-9887-A4DC381B4614}">
      <dgm:prSet/>
      <dgm:spPr/>
      <dgm:t>
        <a:bodyPr/>
        <a:lstStyle/>
        <a:p>
          <a:endParaRPr lang="en-US"/>
        </a:p>
      </dgm:t>
    </dgm:pt>
    <dgm:pt modelId="{E0D7A158-A6BC-3441-98EA-3B5B0E2129D1}" type="pres">
      <dgm:prSet presAssocID="{2E1C5003-A249-4BD3-BE07-A6AAA90BFDFD}" presName="linear" presStyleCnt="0">
        <dgm:presLayoutVars>
          <dgm:animLvl val="lvl"/>
          <dgm:resizeHandles val="exact"/>
        </dgm:presLayoutVars>
      </dgm:prSet>
      <dgm:spPr/>
    </dgm:pt>
    <dgm:pt modelId="{4961889C-FF89-0A4B-BA2C-E6099A45F315}" type="pres">
      <dgm:prSet presAssocID="{70D365BF-BD3F-43D2-A6DE-7C631375F78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1DE695F-21AF-F848-9216-5259F856CAFC}" type="pres">
      <dgm:prSet presAssocID="{DFD45D6F-5A88-4CC4-8EC9-C66A1CB7B75F}" presName="spacer" presStyleCnt="0"/>
      <dgm:spPr/>
    </dgm:pt>
    <dgm:pt modelId="{F9F1FDE7-4685-E143-8FC1-48B9B4C896FE}" type="pres">
      <dgm:prSet presAssocID="{80F2CEFA-F08A-49B4-9658-AD579E7E55E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5F57E69-9258-C943-B072-3D5D8E7C5937}" type="pres">
      <dgm:prSet presAssocID="{8AD88045-6798-44FF-89C9-40EDD72B59DC}" presName="spacer" presStyleCnt="0"/>
      <dgm:spPr/>
    </dgm:pt>
    <dgm:pt modelId="{64A5C694-1A71-C44B-AE7E-ACAE6F5B524D}" type="pres">
      <dgm:prSet presAssocID="{E06F7D53-5588-4CD6-B085-E4CEE0CCAB3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D029FF7-4D09-4448-829C-DBA66D35E2CB}" type="pres">
      <dgm:prSet presAssocID="{1D0BAC54-E2B1-402E-BA54-358A7632E8EB}" presName="spacer" presStyleCnt="0"/>
      <dgm:spPr/>
    </dgm:pt>
    <dgm:pt modelId="{326D1AF1-C983-E84A-A5CF-2B47914C6FA5}" type="pres">
      <dgm:prSet presAssocID="{CE02DCB0-8C24-4583-B848-F75B7B12A7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77C900A-71B8-E64A-B71A-F7C24AF10BD4}" type="presOf" srcId="{70D365BF-BD3F-43D2-A6DE-7C631375F78C}" destId="{4961889C-FF89-0A4B-BA2C-E6099A45F315}" srcOrd="0" destOrd="0" presId="urn:microsoft.com/office/officeart/2005/8/layout/vList2"/>
    <dgm:cxn modelId="{B7A83B10-D3E0-E043-9730-C6AEF5C4AF5D}" type="presOf" srcId="{2E1C5003-A249-4BD3-BE07-A6AAA90BFDFD}" destId="{E0D7A158-A6BC-3441-98EA-3B5B0E2129D1}" srcOrd="0" destOrd="0" presId="urn:microsoft.com/office/officeart/2005/8/layout/vList2"/>
    <dgm:cxn modelId="{E9C3CC2E-7F1F-4389-9421-9E16ABFBFA51}" srcId="{2E1C5003-A249-4BD3-BE07-A6AAA90BFDFD}" destId="{70D365BF-BD3F-43D2-A6DE-7C631375F78C}" srcOrd="0" destOrd="0" parTransId="{E01E7DFF-3AD9-4D92-8FBA-A5C558BB0715}" sibTransId="{DFD45D6F-5A88-4CC4-8EC9-C66A1CB7B75F}"/>
    <dgm:cxn modelId="{3C69E653-6584-4877-9887-A4DC381B4614}" srcId="{2E1C5003-A249-4BD3-BE07-A6AAA90BFDFD}" destId="{CE02DCB0-8C24-4583-B848-F75B7B12A768}" srcOrd="3" destOrd="0" parTransId="{FD871B78-7ACC-4AB4-9DDB-809B41AE85E7}" sibTransId="{8031774F-D717-4E68-8D2C-04D4C73E4D34}"/>
    <dgm:cxn modelId="{C1DA3493-30EB-3443-8939-409049035FBB}" type="presOf" srcId="{CE02DCB0-8C24-4583-B848-F75B7B12A768}" destId="{326D1AF1-C983-E84A-A5CF-2B47914C6FA5}" srcOrd="0" destOrd="0" presId="urn:microsoft.com/office/officeart/2005/8/layout/vList2"/>
    <dgm:cxn modelId="{E315A8B2-63B4-4E00-A0E6-0B9D9FFA8EAD}" srcId="{2E1C5003-A249-4BD3-BE07-A6AAA90BFDFD}" destId="{80F2CEFA-F08A-49B4-9658-AD579E7E55EE}" srcOrd="1" destOrd="0" parTransId="{F98F7FB5-46AB-4BFF-8449-8117703AA40E}" sibTransId="{8AD88045-6798-44FF-89C9-40EDD72B59DC}"/>
    <dgm:cxn modelId="{21FA60C3-CEC5-471E-B76D-288740E70704}" srcId="{2E1C5003-A249-4BD3-BE07-A6AAA90BFDFD}" destId="{E06F7D53-5588-4CD6-B085-E4CEE0CCAB31}" srcOrd="2" destOrd="0" parTransId="{F71D4C98-09E0-47A1-98F5-03C4FEF681A0}" sibTransId="{1D0BAC54-E2B1-402E-BA54-358A7632E8EB}"/>
    <dgm:cxn modelId="{00953FC5-0E4D-A04C-99C7-80E48514F357}" type="presOf" srcId="{E06F7D53-5588-4CD6-B085-E4CEE0CCAB31}" destId="{64A5C694-1A71-C44B-AE7E-ACAE6F5B524D}" srcOrd="0" destOrd="0" presId="urn:microsoft.com/office/officeart/2005/8/layout/vList2"/>
    <dgm:cxn modelId="{4BFDD3F8-7CC3-1D44-BA0C-6360CB620C16}" type="presOf" srcId="{80F2CEFA-F08A-49B4-9658-AD579E7E55EE}" destId="{F9F1FDE7-4685-E143-8FC1-48B9B4C896FE}" srcOrd="0" destOrd="0" presId="urn:microsoft.com/office/officeart/2005/8/layout/vList2"/>
    <dgm:cxn modelId="{908F6910-6EFB-0242-B5C4-68C35E3A4311}" type="presParOf" srcId="{E0D7A158-A6BC-3441-98EA-3B5B0E2129D1}" destId="{4961889C-FF89-0A4B-BA2C-E6099A45F315}" srcOrd="0" destOrd="0" presId="urn:microsoft.com/office/officeart/2005/8/layout/vList2"/>
    <dgm:cxn modelId="{94C048A0-8032-3243-88B1-16B2490BE8FC}" type="presParOf" srcId="{E0D7A158-A6BC-3441-98EA-3B5B0E2129D1}" destId="{E1DE695F-21AF-F848-9216-5259F856CAFC}" srcOrd="1" destOrd="0" presId="urn:microsoft.com/office/officeart/2005/8/layout/vList2"/>
    <dgm:cxn modelId="{0FC2A44D-BD20-E844-A4FB-91BE0AF40336}" type="presParOf" srcId="{E0D7A158-A6BC-3441-98EA-3B5B0E2129D1}" destId="{F9F1FDE7-4685-E143-8FC1-48B9B4C896FE}" srcOrd="2" destOrd="0" presId="urn:microsoft.com/office/officeart/2005/8/layout/vList2"/>
    <dgm:cxn modelId="{047DE83F-33C2-A349-B5E7-DBB4AD6226DB}" type="presParOf" srcId="{E0D7A158-A6BC-3441-98EA-3B5B0E2129D1}" destId="{25F57E69-9258-C943-B072-3D5D8E7C5937}" srcOrd="3" destOrd="0" presId="urn:microsoft.com/office/officeart/2005/8/layout/vList2"/>
    <dgm:cxn modelId="{CFB8285E-16AB-444C-8E19-69BFC44A1627}" type="presParOf" srcId="{E0D7A158-A6BC-3441-98EA-3B5B0E2129D1}" destId="{64A5C694-1A71-C44B-AE7E-ACAE6F5B524D}" srcOrd="4" destOrd="0" presId="urn:microsoft.com/office/officeart/2005/8/layout/vList2"/>
    <dgm:cxn modelId="{45A04EB7-C434-984C-AE23-889ED472D88D}" type="presParOf" srcId="{E0D7A158-A6BC-3441-98EA-3B5B0E2129D1}" destId="{3D029FF7-4D09-4448-829C-DBA66D35E2CB}" srcOrd="5" destOrd="0" presId="urn:microsoft.com/office/officeart/2005/8/layout/vList2"/>
    <dgm:cxn modelId="{83C30857-A202-2C4F-A169-988217D5F722}" type="presParOf" srcId="{E0D7A158-A6BC-3441-98EA-3B5B0E2129D1}" destId="{326D1AF1-C983-E84A-A5CF-2B47914C6FA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C24923-88E0-4499-99AB-8476839B4D8B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4253A21-63B4-48D7-BB9F-1C08EF46DAF4}">
      <dgm:prSet/>
      <dgm:spPr/>
      <dgm:t>
        <a:bodyPr/>
        <a:lstStyle/>
        <a:p>
          <a:r>
            <a:rPr lang="en-US" err="1"/>
            <a:t>Teilnehmer</a:t>
          </a:r>
          <a:endParaRPr lang="en-US"/>
        </a:p>
      </dgm:t>
    </dgm:pt>
    <dgm:pt modelId="{C2707E95-3C82-42C5-AB09-E6A149193117}" type="parTrans" cxnId="{CE1F53A1-044D-4602-AE4F-569F2D026061}">
      <dgm:prSet/>
      <dgm:spPr/>
      <dgm:t>
        <a:bodyPr/>
        <a:lstStyle/>
        <a:p>
          <a:endParaRPr lang="en-US"/>
        </a:p>
      </dgm:t>
    </dgm:pt>
    <dgm:pt modelId="{8B0FB5B1-3144-436C-A513-0DCAD58D60FB}" type="sibTrans" cxnId="{CE1F53A1-044D-4602-AE4F-569F2D026061}">
      <dgm:prSet/>
      <dgm:spPr/>
      <dgm:t>
        <a:bodyPr/>
        <a:lstStyle/>
        <a:p>
          <a:endParaRPr lang="en-US"/>
        </a:p>
      </dgm:t>
    </dgm:pt>
    <dgm:pt modelId="{8474A8F6-1808-4F23-919A-7211E06AD9F6}">
      <dgm:prSet/>
      <dgm:spPr/>
      <dgm:t>
        <a:bodyPr/>
        <a:lstStyle/>
        <a:p>
          <a:r>
            <a:rPr lang="en-US"/>
            <a:t>Mitarbeiter</a:t>
          </a:r>
        </a:p>
      </dgm:t>
    </dgm:pt>
    <dgm:pt modelId="{28ABE173-4966-47FF-8792-7604898669AD}" type="parTrans" cxnId="{8030B0E9-4B51-44A3-88D2-228E259038AC}">
      <dgm:prSet/>
      <dgm:spPr/>
      <dgm:t>
        <a:bodyPr/>
        <a:lstStyle/>
        <a:p>
          <a:endParaRPr lang="en-US"/>
        </a:p>
      </dgm:t>
    </dgm:pt>
    <dgm:pt modelId="{FE2645FD-D757-4946-BD66-1CF7A349B4E2}" type="sibTrans" cxnId="{8030B0E9-4B51-44A3-88D2-228E259038AC}">
      <dgm:prSet/>
      <dgm:spPr/>
      <dgm:t>
        <a:bodyPr/>
        <a:lstStyle/>
        <a:p>
          <a:endParaRPr lang="en-US"/>
        </a:p>
      </dgm:t>
    </dgm:pt>
    <dgm:pt modelId="{7043DD0D-2FBB-4248-9104-0C089033207E}">
      <dgm:prSet/>
      <dgm:spPr/>
      <dgm:t>
        <a:bodyPr/>
        <a:lstStyle/>
        <a:p>
          <a:r>
            <a:rPr lang="de-DE"/>
            <a:t>Dozent</a:t>
          </a:r>
          <a:endParaRPr lang="en-US"/>
        </a:p>
      </dgm:t>
    </dgm:pt>
    <dgm:pt modelId="{1F17E473-C2EC-478A-AD35-DF263260686D}" type="parTrans" cxnId="{73987A21-78E8-483C-9E42-6AF813B44A81}">
      <dgm:prSet/>
      <dgm:spPr/>
      <dgm:t>
        <a:bodyPr/>
        <a:lstStyle/>
        <a:p>
          <a:endParaRPr lang="en-US"/>
        </a:p>
      </dgm:t>
    </dgm:pt>
    <dgm:pt modelId="{F6F43025-E2E7-4A9F-BC7B-20837F388B8D}" type="sibTrans" cxnId="{73987A21-78E8-483C-9E42-6AF813B44A81}">
      <dgm:prSet/>
      <dgm:spPr/>
      <dgm:t>
        <a:bodyPr/>
        <a:lstStyle/>
        <a:p>
          <a:endParaRPr lang="en-US"/>
        </a:p>
      </dgm:t>
    </dgm:pt>
    <dgm:pt modelId="{A0C64A1C-8298-434C-A93F-408B3106B054}">
      <dgm:prSet/>
      <dgm:spPr/>
      <dgm:t>
        <a:bodyPr/>
        <a:lstStyle/>
        <a:p>
          <a:r>
            <a:rPr lang="de-DE"/>
            <a:t>Kurs</a:t>
          </a:r>
          <a:endParaRPr lang="en-US"/>
        </a:p>
      </dgm:t>
    </dgm:pt>
    <dgm:pt modelId="{1AAB9B5D-F128-4D9E-948E-92F934AA5FB0}" type="parTrans" cxnId="{D6F9E351-671F-4AED-93C5-F92FAD2F1950}">
      <dgm:prSet/>
      <dgm:spPr/>
      <dgm:t>
        <a:bodyPr/>
        <a:lstStyle/>
        <a:p>
          <a:endParaRPr lang="en-US"/>
        </a:p>
      </dgm:t>
    </dgm:pt>
    <dgm:pt modelId="{D9BF201D-B320-4623-A930-8DB13DE16FBD}" type="sibTrans" cxnId="{D6F9E351-671F-4AED-93C5-F92FAD2F1950}">
      <dgm:prSet/>
      <dgm:spPr/>
      <dgm:t>
        <a:bodyPr/>
        <a:lstStyle/>
        <a:p>
          <a:endParaRPr lang="en-US"/>
        </a:p>
      </dgm:t>
    </dgm:pt>
    <dgm:pt modelId="{472F9D91-415A-4427-B7D9-25196E4E8F3F}">
      <dgm:prSet/>
      <dgm:spPr/>
      <dgm:t>
        <a:bodyPr/>
        <a:lstStyle/>
        <a:p>
          <a:r>
            <a:rPr lang="de-DE"/>
            <a:t>Abteilung</a:t>
          </a:r>
          <a:endParaRPr lang="en-US"/>
        </a:p>
      </dgm:t>
    </dgm:pt>
    <dgm:pt modelId="{2C2FA8E9-24D2-4AA2-A72B-B4A3EB986D23}" type="parTrans" cxnId="{3B827E37-070D-45D3-9F28-724503408BEA}">
      <dgm:prSet/>
      <dgm:spPr/>
      <dgm:t>
        <a:bodyPr/>
        <a:lstStyle/>
        <a:p>
          <a:endParaRPr lang="en-US"/>
        </a:p>
      </dgm:t>
    </dgm:pt>
    <dgm:pt modelId="{427ABEDB-14C4-426B-9077-980EB553EC16}" type="sibTrans" cxnId="{3B827E37-070D-45D3-9F28-724503408BEA}">
      <dgm:prSet/>
      <dgm:spPr/>
      <dgm:t>
        <a:bodyPr/>
        <a:lstStyle/>
        <a:p>
          <a:endParaRPr lang="en-US"/>
        </a:p>
      </dgm:t>
    </dgm:pt>
    <dgm:pt modelId="{C4EE1A43-DFDE-4B41-8FB8-4E698460FFC3}">
      <dgm:prSet/>
      <dgm:spPr/>
      <dgm:t>
        <a:bodyPr/>
        <a:lstStyle/>
        <a:p>
          <a:r>
            <a:rPr lang="de-DE"/>
            <a:t>Rechnung</a:t>
          </a:r>
          <a:endParaRPr lang="en-US"/>
        </a:p>
      </dgm:t>
    </dgm:pt>
    <dgm:pt modelId="{665E2F9D-9CAD-4E9B-A98C-48CCEBC374BB}" type="parTrans" cxnId="{C54C8C3E-92B5-45B5-BA44-9A83B0E138BF}">
      <dgm:prSet/>
      <dgm:spPr/>
      <dgm:t>
        <a:bodyPr/>
        <a:lstStyle/>
        <a:p>
          <a:endParaRPr lang="en-US"/>
        </a:p>
      </dgm:t>
    </dgm:pt>
    <dgm:pt modelId="{2939063B-1DDD-48B2-A0CF-93FF93656E1A}" type="sibTrans" cxnId="{C54C8C3E-92B5-45B5-BA44-9A83B0E138BF}">
      <dgm:prSet/>
      <dgm:spPr/>
      <dgm:t>
        <a:bodyPr/>
        <a:lstStyle/>
        <a:p>
          <a:endParaRPr lang="en-US"/>
        </a:p>
      </dgm:t>
    </dgm:pt>
    <dgm:pt modelId="{611CC5C7-73E7-4118-BBF5-9CE8594A2D30}">
      <dgm:prSet/>
      <dgm:spPr/>
      <dgm:t>
        <a:bodyPr/>
        <a:lstStyle/>
        <a:p>
          <a:r>
            <a:rPr lang="de-DE"/>
            <a:t>Standort</a:t>
          </a:r>
        </a:p>
      </dgm:t>
    </dgm:pt>
    <dgm:pt modelId="{1D65ED6A-EC22-446A-B233-EACF97B674A9}" type="parTrans" cxnId="{D6E60766-C810-4CA1-937B-6B01D9739AD5}">
      <dgm:prSet/>
      <dgm:spPr/>
      <dgm:t>
        <a:bodyPr/>
        <a:lstStyle/>
        <a:p>
          <a:endParaRPr lang="en-US"/>
        </a:p>
      </dgm:t>
    </dgm:pt>
    <dgm:pt modelId="{2723BFD9-D270-4001-AF7E-19628097B7EB}" type="sibTrans" cxnId="{D6E60766-C810-4CA1-937B-6B01D9739AD5}">
      <dgm:prSet/>
      <dgm:spPr/>
      <dgm:t>
        <a:bodyPr/>
        <a:lstStyle/>
        <a:p>
          <a:endParaRPr lang="en-US"/>
        </a:p>
      </dgm:t>
    </dgm:pt>
    <dgm:pt modelId="{D24D386E-049F-C34D-B12D-BE5A85CA81D1}">
      <dgm:prSet/>
      <dgm:spPr/>
      <dgm:t>
        <a:bodyPr/>
        <a:lstStyle/>
        <a:p>
          <a:r>
            <a:rPr lang="en-US" err="1"/>
            <a:t>Raum</a:t>
          </a:r>
          <a:endParaRPr lang="en-US"/>
        </a:p>
      </dgm:t>
    </dgm:pt>
    <dgm:pt modelId="{3E0FE16B-4C72-774A-95EA-C880BAACFDCF}" type="parTrans" cxnId="{7A5376CB-BF11-D34B-A39D-D29B7E5B8812}">
      <dgm:prSet/>
      <dgm:spPr/>
      <dgm:t>
        <a:bodyPr/>
        <a:lstStyle/>
        <a:p>
          <a:endParaRPr lang="de-DE"/>
        </a:p>
      </dgm:t>
    </dgm:pt>
    <dgm:pt modelId="{01058DD8-54B9-734E-B28D-927380ED2DA7}" type="sibTrans" cxnId="{7A5376CB-BF11-D34B-A39D-D29B7E5B8812}">
      <dgm:prSet/>
      <dgm:spPr/>
      <dgm:t>
        <a:bodyPr/>
        <a:lstStyle/>
        <a:p>
          <a:endParaRPr lang="de-DE"/>
        </a:p>
      </dgm:t>
    </dgm:pt>
    <dgm:pt modelId="{861BB853-2001-E343-B6E2-B7160BE3B4FA}">
      <dgm:prSet/>
      <dgm:spPr/>
      <dgm:t>
        <a:bodyPr/>
        <a:lstStyle/>
        <a:p>
          <a:r>
            <a:rPr lang="en-US" err="1"/>
            <a:t>Fremdauftrag</a:t>
          </a:r>
          <a:endParaRPr lang="en-US"/>
        </a:p>
      </dgm:t>
    </dgm:pt>
    <dgm:pt modelId="{818F8E1C-FE96-E94D-94AD-C1465F5B2D72}" type="parTrans" cxnId="{F99585EC-B384-2944-9041-AB9BD91DAFA5}">
      <dgm:prSet/>
      <dgm:spPr/>
      <dgm:t>
        <a:bodyPr/>
        <a:lstStyle/>
        <a:p>
          <a:endParaRPr lang="de-DE"/>
        </a:p>
      </dgm:t>
    </dgm:pt>
    <dgm:pt modelId="{F0E6D591-6E93-BD49-BF89-D450CA296A3F}" type="sibTrans" cxnId="{F99585EC-B384-2944-9041-AB9BD91DAFA5}">
      <dgm:prSet/>
      <dgm:spPr/>
      <dgm:t>
        <a:bodyPr/>
        <a:lstStyle/>
        <a:p>
          <a:endParaRPr lang="de-DE"/>
        </a:p>
      </dgm:t>
    </dgm:pt>
    <dgm:pt modelId="{099915DB-CD87-6240-9A97-B2D514BE89ED}" type="pres">
      <dgm:prSet presAssocID="{47C24923-88E0-4499-99AB-8476839B4D8B}" presName="linear" presStyleCnt="0">
        <dgm:presLayoutVars>
          <dgm:animLvl val="lvl"/>
          <dgm:resizeHandles val="exact"/>
        </dgm:presLayoutVars>
      </dgm:prSet>
      <dgm:spPr/>
    </dgm:pt>
    <dgm:pt modelId="{21BE2EB5-25F3-4C44-BADF-228F71BF7F8C}" type="pres">
      <dgm:prSet presAssocID="{D4253A21-63B4-48D7-BB9F-1C08EF46DAF4}" presName="parentText" presStyleLbl="node1" presStyleIdx="0" presStyleCnt="9" custLinFactY="98620" custLinFactNeighborY="100000">
        <dgm:presLayoutVars>
          <dgm:chMax val="0"/>
          <dgm:bulletEnabled val="1"/>
        </dgm:presLayoutVars>
      </dgm:prSet>
      <dgm:spPr/>
    </dgm:pt>
    <dgm:pt modelId="{0D7223CD-5FDB-874A-B8D2-D914A04B35D5}" type="pres">
      <dgm:prSet presAssocID="{8B0FB5B1-3144-436C-A513-0DCAD58D60FB}" presName="spacer" presStyleCnt="0"/>
      <dgm:spPr/>
    </dgm:pt>
    <dgm:pt modelId="{B888B6F1-A5DB-F04C-9FBA-A7223AD77D7C}" type="pres">
      <dgm:prSet presAssocID="{8474A8F6-1808-4F23-919A-7211E06AD9F6}" presName="parentText" presStyleLbl="node1" presStyleIdx="1" presStyleCnt="9" custLinFactY="-222772" custLinFactNeighborX="0" custLinFactNeighborY="-300000">
        <dgm:presLayoutVars>
          <dgm:chMax val="0"/>
          <dgm:bulletEnabled val="1"/>
        </dgm:presLayoutVars>
      </dgm:prSet>
      <dgm:spPr/>
    </dgm:pt>
    <dgm:pt modelId="{4FBF17DD-0CCF-5544-826F-0DE830E1A71E}" type="pres">
      <dgm:prSet presAssocID="{FE2645FD-D757-4946-BD66-1CF7A349B4E2}" presName="spacer" presStyleCnt="0"/>
      <dgm:spPr/>
    </dgm:pt>
    <dgm:pt modelId="{1332BE2A-1B71-1B41-B41E-344A262F978B}" type="pres">
      <dgm:prSet presAssocID="{7043DD0D-2FBB-4248-9104-0C089033207E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933343BD-5135-C44E-8064-4B85207F5D40}" type="pres">
      <dgm:prSet presAssocID="{F6F43025-E2E7-4A9F-BC7B-20837F388B8D}" presName="spacer" presStyleCnt="0"/>
      <dgm:spPr/>
    </dgm:pt>
    <dgm:pt modelId="{EB15A977-1056-FD47-A26E-99FAEF63928D}" type="pres">
      <dgm:prSet presAssocID="{A0C64A1C-8298-434C-A93F-408B3106B054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514CB198-DF39-834B-9128-FA292E65B77B}" type="pres">
      <dgm:prSet presAssocID="{D9BF201D-B320-4623-A930-8DB13DE16FBD}" presName="spacer" presStyleCnt="0"/>
      <dgm:spPr/>
    </dgm:pt>
    <dgm:pt modelId="{B2520360-ADDC-8C43-8526-39596A24B08E}" type="pres">
      <dgm:prSet presAssocID="{472F9D91-415A-4427-B7D9-25196E4E8F3F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6D85D9F5-C01E-F34F-9FCD-44559FC148BA}" type="pres">
      <dgm:prSet presAssocID="{427ABEDB-14C4-426B-9077-980EB553EC16}" presName="spacer" presStyleCnt="0"/>
      <dgm:spPr/>
    </dgm:pt>
    <dgm:pt modelId="{ECBF833B-D7DA-484B-B69A-D590D9EB0DEB}" type="pres">
      <dgm:prSet presAssocID="{C4EE1A43-DFDE-4B41-8FB8-4E698460FFC3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4527235C-D9E1-9D4F-9DB4-27D8A5D37CBD}" type="pres">
      <dgm:prSet presAssocID="{2939063B-1DDD-48B2-A0CF-93FF93656E1A}" presName="spacer" presStyleCnt="0"/>
      <dgm:spPr/>
    </dgm:pt>
    <dgm:pt modelId="{51DF69C9-7C26-CC41-AB14-2BEC0B3FF36A}" type="pres">
      <dgm:prSet presAssocID="{611CC5C7-73E7-4118-BBF5-9CE8594A2D30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1DE41FC1-9EFE-D24F-AD6C-4AD92000802C}" type="pres">
      <dgm:prSet presAssocID="{2723BFD9-D270-4001-AF7E-19628097B7EB}" presName="spacer" presStyleCnt="0"/>
      <dgm:spPr/>
    </dgm:pt>
    <dgm:pt modelId="{C8F0405C-25DA-804E-A516-1D3F32C8D580}" type="pres">
      <dgm:prSet presAssocID="{D24D386E-049F-C34D-B12D-BE5A85CA81D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8482B5EB-59EE-9049-A039-C291FC717A87}" type="pres">
      <dgm:prSet presAssocID="{01058DD8-54B9-734E-B28D-927380ED2DA7}" presName="spacer" presStyleCnt="0"/>
      <dgm:spPr/>
    </dgm:pt>
    <dgm:pt modelId="{A7ABC96F-244D-794A-9FD9-B37323625297}" type="pres">
      <dgm:prSet presAssocID="{861BB853-2001-E343-B6E2-B7160BE3B4FA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B3250F0C-BDAB-F14E-936C-7A91743506D1}" type="presOf" srcId="{611CC5C7-73E7-4118-BBF5-9CE8594A2D30}" destId="{51DF69C9-7C26-CC41-AB14-2BEC0B3FF36A}" srcOrd="0" destOrd="0" presId="urn:microsoft.com/office/officeart/2005/8/layout/vList2"/>
    <dgm:cxn modelId="{3213EC14-C7ED-1E44-9320-C477325E0737}" type="presOf" srcId="{A0C64A1C-8298-434C-A93F-408B3106B054}" destId="{EB15A977-1056-FD47-A26E-99FAEF63928D}" srcOrd="0" destOrd="0" presId="urn:microsoft.com/office/officeart/2005/8/layout/vList2"/>
    <dgm:cxn modelId="{73987A21-78E8-483C-9E42-6AF813B44A81}" srcId="{47C24923-88E0-4499-99AB-8476839B4D8B}" destId="{7043DD0D-2FBB-4248-9104-0C089033207E}" srcOrd="2" destOrd="0" parTransId="{1F17E473-C2EC-478A-AD35-DF263260686D}" sibTransId="{F6F43025-E2E7-4A9F-BC7B-20837F388B8D}"/>
    <dgm:cxn modelId="{3B827E37-070D-45D3-9F28-724503408BEA}" srcId="{47C24923-88E0-4499-99AB-8476839B4D8B}" destId="{472F9D91-415A-4427-B7D9-25196E4E8F3F}" srcOrd="4" destOrd="0" parTransId="{2C2FA8E9-24D2-4AA2-A72B-B4A3EB986D23}" sibTransId="{427ABEDB-14C4-426B-9077-980EB553EC16}"/>
    <dgm:cxn modelId="{C54C8C3E-92B5-45B5-BA44-9A83B0E138BF}" srcId="{47C24923-88E0-4499-99AB-8476839B4D8B}" destId="{C4EE1A43-DFDE-4B41-8FB8-4E698460FFC3}" srcOrd="5" destOrd="0" parTransId="{665E2F9D-9CAD-4E9B-A98C-48CCEBC374BB}" sibTransId="{2939063B-1DDD-48B2-A0CF-93FF93656E1A}"/>
    <dgm:cxn modelId="{D6F9E351-671F-4AED-93C5-F92FAD2F1950}" srcId="{47C24923-88E0-4499-99AB-8476839B4D8B}" destId="{A0C64A1C-8298-434C-A93F-408B3106B054}" srcOrd="3" destOrd="0" parTransId="{1AAB9B5D-F128-4D9E-948E-92F934AA5FB0}" sibTransId="{D9BF201D-B320-4623-A930-8DB13DE16FBD}"/>
    <dgm:cxn modelId="{D6E60766-C810-4CA1-937B-6B01D9739AD5}" srcId="{47C24923-88E0-4499-99AB-8476839B4D8B}" destId="{611CC5C7-73E7-4118-BBF5-9CE8594A2D30}" srcOrd="6" destOrd="0" parTransId="{1D65ED6A-EC22-446A-B233-EACF97B674A9}" sibTransId="{2723BFD9-D270-4001-AF7E-19628097B7EB}"/>
    <dgm:cxn modelId="{46DCA66A-DF45-2549-BF1C-D6554B2DEADA}" type="presOf" srcId="{C4EE1A43-DFDE-4B41-8FB8-4E698460FFC3}" destId="{ECBF833B-D7DA-484B-B69A-D590D9EB0DEB}" srcOrd="0" destOrd="0" presId="urn:microsoft.com/office/officeart/2005/8/layout/vList2"/>
    <dgm:cxn modelId="{06EBB583-DDA8-B942-8D83-E7B09C787B7A}" type="presOf" srcId="{861BB853-2001-E343-B6E2-B7160BE3B4FA}" destId="{A7ABC96F-244D-794A-9FD9-B37323625297}" srcOrd="0" destOrd="0" presId="urn:microsoft.com/office/officeart/2005/8/layout/vList2"/>
    <dgm:cxn modelId="{64AEBD9C-1BFA-3F45-B433-39E521864338}" type="presOf" srcId="{8474A8F6-1808-4F23-919A-7211E06AD9F6}" destId="{B888B6F1-A5DB-F04C-9FBA-A7223AD77D7C}" srcOrd="0" destOrd="0" presId="urn:microsoft.com/office/officeart/2005/8/layout/vList2"/>
    <dgm:cxn modelId="{CE1F53A1-044D-4602-AE4F-569F2D026061}" srcId="{47C24923-88E0-4499-99AB-8476839B4D8B}" destId="{D4253A21-63B4-48D7-BB9F-1C08EF46DAF4}" srcOrd="0" destOrd="0" parTransId="{C2707E95-3C82-42C5-AB09-E6A149193117}" sibTransId="{8B0FB5B1-3144-436C-A513-0DCAD58D60FB}"/>
    <dgm:cxn modelId="{4796B9C8-9D15-8943-8296-9D9AB78DD5D2}" type="presOf" srcId="{D24D386E-049F-C34D-B12D-BE5A85CA81D1}" destId="{C8F0405C-25DA-804E-A516-1D3F32C8D580}" srcOrd="0" destOrd="0" presId="urn:microsoft.com/office/officeart/2005/8/layout/vList2"/>
    <dgm:cxn modelId="{E3B202CB-8236-484E-8556-4E0BF9D0147B}" type="presOf" srcId="{7043DD0D-2FBB-4248-9104-0C089033207E}" destId="{1332BE2A-1B71-1B41-B41E-344A262F978B}" srcOrd="0" destOrd="0" presId="urn:microsoft.com/office/officeart/2005/8/layout/vList2"/>
    <dgm:cxn modelId="{7A5376CB-BF11-D34B-A39D-D29B7E5B8812}" srcId="{47C24923-88E0-4499-99AB-8476839B4D8B}" destId="{D24D386E-049F-C34D-B12D-BE5A85CA81D1}" srcOrd="7" destOrd="0" parTransId="{3E0FE16B-4C72-774A-95EA-C880BAACFDCF}" sibTransId="{01058DD8-54B9-734E-B28D-927380ED2DA7}"/>
    <dgm:cxn modelId="{14BBA9CF-5F0F-204B-B217-1F93D862DEC6}" type="presOf" srcId="{47C24923-88E0-4499-99AB-8476839B4D8B}" destId="{099915DB-CD87-6240-9A97-B2D514BE89ED}" srcOrd="0" destOrd="0" presId="urn:microsoft.com/office/officeart/2005/8/layout/vList2"/>
    <dgm:cxn modelId="{8030B0E9-4B51-44A3-88D2-228E259038AC}" srcId="{47C24923-88E0-4499-99AB-8476839B4D8B}" destId="{8474A8F6-1808-4F23-919A-7211E06AD9F6}" srcOrd="1" destOrd="0" parTransId="{28ABE173-4966-47FF-8792-7604898669AD}" sibTransId="{FE2645FD-D757-4946-BD66-1CF7A349B4E2}"/>
    <dgm:cxn modelId="{F99585EC-B384-2944-9041-AB9BD91DAFA5}" srcId="{47C24923-88E0-4499-99AB-8476839B4D8B}" destId="{861BB853-2001-E343-B6E2-B7160BE3B4FA}" srcOrd="8" destOrd="0" parTransId="{818F8E1C-FE96-E94D-94AD-C1465F5B2D72}" sibTransId="{F0E6D591-6E93-BD49-BF89-D450CA296A3F}"/>
    <dgm:cxn modelId="{0F4806F6-1C3A-B948-8F64-D4668F36EDE3}" type="presOf" srcId="{472F9D91-415A-4427-B7D9-25196E4E8F3F}" destId="{B2520360-ADDC-8C43-8526-39596A24B08E}" srcOrd="0" destOrd="0" presId="urn:microsoft.com/office/officeart/2005/8/layout/vList2"/>
    <dgm:cxn modelId="{435B8DFA-C237-F34F-A156-0EFEDE30C787}" type="presOf" srcId="{D4253A21-63B4-48D7-BB9F-1C08EF46DAF4}" destId="{21BE2EB5-25F3-4C44-BADF-228F71BF7F8C}" srcOrd="0" destOrd="0" presId="urn:microsoft.com/office/officeart/2005/8/layout/vList2"/>
    <dgm:cxn modelId="{D3AAA56C-ACF8-5544-99F8-864B0E37565D}" type="presParOf" srcId="{099915DB-CD87-6240-9A97-B2D514BE89ED}" destId="{21BE2EB5-25F3-4C44-BADF-228F71BF7F8C}" srcOrd="0" destOrd="0" presId="urn:microsoft.com/office/officeart/2005/8/layout/vList2"/>
    <dgm:cxn modelId="{6C1305E9-D425-E34D-AD15-3D9E397FFEE0}" type="presParOf" srcId="{099915DB-CD87-6240-9A97-B2D514BE89ED}" destId="{0D7223CD-5FDB-874A-B8D2-D914A04B35D5}" srcOrd="1" destOrd="0" presId="urn:microsoft.com/office/officeart/2005/8/layout/vList2"/>
    <dgm:cxn modelId="{DE9C66DB-96B3-3D4B-BBB0-C909F9DE34CF}" type="presParOf" srcId="{099915DB-CD87-6240-9A97-B2D514BE89ED}" destId="{B888B6F1-A5DB-F04C-9FBA-A7223AD77D7C}" srcOrd="2" destOrd="0" presId="urn:microsoft.com/office/officeart/2005/8/layout/vList2"/>
    <dgm:cxn modelId="{74682FCE-C895-6D4A-8226-3EFFE94F4966}" type="presParOf" srcId="{099915DB-CD87-6240-9A97-B2D514BE89ED}" destId="{4FBF17DD-0CCF-5544-826F-0DE830E1A71E}" srcOrd="3" destOrd="0" presId="urn:microsoft.com/office/officeart/2005/8/layout/vList2"/>
    <dgm:cxn modelId="{0FB9E3B8-9B88-EB4B-97C3-4C20ACD1D7A1}" type="presParOf" srcId="{099915DB-CD87-6240-9A97-B2D514BE89ED}" destId="{1332BE2A-1B71-1B41-B41E-344A262F978B}" srcOrd="4" destOrd="0" presId="urn:microsoft.com/office/officeart/2005/8/layout/vList2"/>
    <dgm:cxn modelId="{79E2CBCD-E6F4-954E-ABD4-12AFF9A37B88}" type="presParOf" srcId="{099915DB-CD87-6240-9A97-B2D514BE89ED}" destId="{933343BD-5135-C44E-8064-4B85207F5D40}" srcOrd="5" destOrd="0" presId="urn:microsoft.com/office/officeart/2005/8/layout/vList2"/>
    <dgm:cxn modelId="{CF7F2D74-A6B2-5543-8C12-926F415D4341}" type="presParOf" srcId="{099915DB-CD87-6240-9A97-B2D514BE89ED}" destId="{EB15A977-1056-FD47-A26E-99FAEF63928D}" srcOrd="6" destOrd="0" presId="urn:microsoft.com/office/officeart/2005/8/layout/vList2"/>
    <dgm:cxn modelId="{54E393C1-0832-8B43-B186-F51A24EB9B55}" type="presParOf" srcId="{099915DB-CD87-6240-9A97-B2D514BE89ED}" destId="{514CB198-DF39-834B-9128-FA292E65B77B}" srcOrd="7" destOrd="0" presId="urn:microsoft.com/office/officeart/2005/8/layout/vList2"/>
    <dgm:cxn modelId="{975050EA-9241-1648-8FD8-6B8C121277E1}" type="presParOf" srcId="{099915DB-CD87-6240-9A97-B2D514BE89ED}" destId="{B2520360-ADDC-8C43-8526-39596A24B08E}" srcOrd="8" destOrd="0" presId="urn:microsoft.com/office/officeart/2005/8/layout/vList2"/>
    <dgm:cxn modelId="{C76F7468-9C4F-9C49-A28F-8B998BF883CB}" type="presParOf" srcId="{099915DB-CD87-6240-9A97-B2D514BE89ED}" destId="{6D85D9F5-C01E-F34F-9FCD-44559FC148BA}" srcOrd="9" destOrd="0" presId="urn:microsoft.com/office/officeart/2005/8/layout/vList2"/>
    <dgm:cxn modelId="{D2053FE3-B3F3-F240-8AB6-18C64345ED76}" type="presParOf" srcId="{099915DB-CD87-6240-9A97-B2D514BE89ED}" destId="{ECBF833B-D7DA-484B-B69A-D590D9EB0DEB}" srcOrd="10" destOrd="0" presId="urn:microsoft.com/office/officeart/2005/8/layout/vList2"/>
    <dgm:cxn modelId="{84207FC0-9FAB-454C-B7F7-3319CD7C7D39}" type="presParOf" srcId="{099915DB-CD87-6240-9A97-B2D514BE89ED}" destId="{4527235C-D9E1-9D4F-9DB4-27D8A5D37CBD}" srcOrd="11" destOrd="0" presId="urn:microsoft.com/office/officeart/2005/8/layout/vList2"/>
    <dgm:cxn modelId="{3DBB8067-DAEB-024F-9897-2F3EB5FCC0DD}" type="presParOf" srcId="{099915DB-CD87-6240-9A97-B2D514BE89ED}" destId="{51DF69C9-7C26-CC41-AB14-2BEC0B3FF36A}" srcOrd="12" destOrd="0" presId="urn:microsoft.com/office/officeart/2005/8/layout/vList2"/>
    <dgm:cxn modelId="{F508ABAF-D063-5643-A7A6-3DBC6B7C98B1}" type="presParOf" srcId="{099915DB-CD87-6240-9A97-B2D514BE89ED}" destId="{1DE41FC1-9EFE-D24F-AD6C-4AD92000802C}" srcOrd="13" destOrd="0" presId="urn:microsoft.com/office/officeart/2005/8/layout/vList2"/>
    <dgm:cxn modelId="{D16C58D6-FE9B-6448-9867-8383F4759F85}" type="presParOf" srcId="{099915DB-CD87-6240-9A97-B2D514BE89ED}" destId="{C8F0405C-25DA-804E-A516-1D3F32C8D580}" srcOrd="14" destOrd="0" presId="urn:microsoft.com/office/officeart/2005/8/layout/vList2"/>
    <dgm:cxn modelId="{3DCB13C7-A538-FC4F-94B0-AD9E1752C768}" type="presParOf" srcId="{099915DB-CD87-6240-9A97-B2D514BE89ED}" destId="{8482B5EB-59EE-9049-A039-C291FC717A87}" srcOrd="15" destOrd="0" presId="urn:microsoft.com/office/officeart/2005/8/layout/vList2"/>
    <dgm:cxn modelId="{B63BA861-96E3-7046-AD98-C2FF46F55E87}" type="presParOf" srcId="{099915DB-CD87-6240-9A97-B2D514BE89ED}" destId="{A7ABC96F-244D-794A-9FD9-B37323625297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C24923-88E0-4499-99AB-8476839B4D8B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4253A21-63B4-48D7-BB9F-1C08EF46DAF4}">
      <dgm:prSet/>
      <dgm:spPr/>
      <dgm:t>
        <a:bodyPr/>
        <a:lstStyle/>
        <a:p>
          <a:r>
            <a:rPr lang="de-DE"/>
            <a:t>Kursbuchung</a:t>
          </a:r>
          <a:endParaRPr lang="en-US"/>
        </a:p>
      </dgm:t>
    </dgm:pt>
    <dgm:pt modelId="{C2707E95-3C82-42C5-AB09-E6A149193117}" type="parTrans" cxnId="{CE1F53A1-044D-4602-AE4F-569F2D026061}">
      <dgm:prSet/>
      <dgm:spPr/>
      <dgm:t>
        <a:bodyPr/>
        <a:lstStyle/>
        <a:p>
          <a:endParaRPr lang="en-US"/>
        </a:p>
      </dgm:t>
    </dgm:pt>
    <dgm:pt modelId="{8B0FB5B1-3144-436C-A513-0DCAD58D60FB}" type="sibTrans" cxnId="{CE1F53A1-044D-4602-AE4F-569F2D026061}">
      <dgm:prSet/>
      <dgm:spPr/>
      <dgm:t>
        <a:bodyPr/>
        <a:lstStyle/>
        <a:p>
          <a:endParaRPr lang="en-US"/>
        </a:p>
      </dgm:t>
    </dgm:pt>
    <dgm:pt modelId="{8474A8F6-1808-4F23-919A-7211E06AD9F6}">
      <dgm:prSet/>
      <dgm:spPr/>
      <dgm:t>
        <a:bodyPr/>
        <a:lstStyle/>
        <a:p>
          <a:r>
            <a:rPr lang="de-DE"/>
            <a:t>Betreuung der Teilnehmer</a:t>
          </a:r>
          <a:endParaRPr lang="en-US"/>
        </a:p>
      </dgm:t>
    </dgm:pt>
    <dgm:pt modelId="{28ABE173-4966-47FF-8792-7604898669AD}" type="parTrans" cxnId="{8030B0E9-4B51-44A3-88D2-228E259038AC}">
      <dgm:prSet/>
      <dgm:spPr/>
      <dgm:t>
        <a:bodyPr/>
        <a:lstStyle/>
        <a:p>
          <a:endParaRPr lang="en-US"/>
        </a:p>
      </dgm:t>
    </dgm:pt>
    <dgm:pt modelId="{FE2645FD-D757-4946-BD66-1CF7A349B4E2}" type="sibTrans" cxnId="{8030B0E9-4B51-44A3-88D2-228E259038AC}">
      <dgm:prSet/>
      <dgm:spPr/>
      <dgm:t>
        <a:bodyPr/>
        <a:lstStyle/>
        <a:p>
          <a:endParaRPr lang="en-US"/>
        </a:p>
      </dgm:t>
    </dgm:pt>
    <dgm:pt modelId="{7043DD0D-2FBB-4248-9104-0C089033207E}">
      <dgm:prSet/>
      <dgm:spPr/>
      <dgm:t>
        <a:bodyPr/>
        <a:lstStyle/>
        <a:p>
          <a:r>
            <a:rPr lang="de-DE"/>
            <a:t>Betreuung der Dozenten</a:t>
          </a:r>
          <a:endParaRPr lang="en-US"/>
        </a:p>
      </dgm:t>
    </dgm:pt>
    <dgm:pt modelId="{1F17E473-C2EC-478A-AD35-DF263260686D}" type="parTrans" cxnId="{73987A21-78E8-483C-9E42-6AF813B44A81}">
      <dgm:prSet/>
      <dgm:spPr/>
      <dgm:t>
        <a:bodyPr/>
        <a:lstStyle/>
        <a:p>
          <a:endParaRPr lang="en-US"/>
        </a:p>
      </dgm:t>
    </dgm:pt>
    <dgm:pt modelId="{F6F43025-E2E7-4A9F-BC7B-20837F388B8D}" type="sibTrans" cxnId="{73987A21-78E8-483C-9E42-6AF813B44A81}">
      <dgm:prSet/>
      <dgm:spPr/>
      <dgm:t>
        <a:bodyPr/>
        <a:lstStyle/>
        <a:p>
          <a:endParaRPr lang="en-US"/>
        </a:p>
      </dgm:t>
    </dgm:pt>
    <dgm:pt modelId="{A0C64A1C-8298-434C-A93F-408B3106B054}">
      <dgm:prSet/>
      <dgm:spPr/>
      <dgm:t>
        <a:bodyPr/>
        <a:lstStyle/>
        <a:p>
          <a:r>
            <a:rPr lang="de-DE"/>
            <a:t>Unterricht</a:t>
          </a:r>
          <a:endParaRPr lang="en-US"/>
        </a:p>
      </dgm:t>
    </dgm:pt>
    <dgm:pt modelId="{1AAB9B5D-F128-4D9E-948E-92F934AA5FB0}" type="parTrans" cxnId="{D6F9E351-671F-4AED-93C5-F92FAD2F1950}">
      <dgm:prSet/>
      <dgm:spPr/>
      <dgm:t>
        <a:bodyPr/>
        <a:lstStyle/>
        <a:p>
          <a:endParaRPr lang="en-US"/>
        </a:p>
      </dgm:t>
    </dgm:pt>
    <dgm:pt modelId="{D9BF201D-B320-4623-A930-8DB13DE16FBD}" type="sibTrans" cxnId="{D6F9E351-671F-4AED-93C5-F92FAD2F1950}">
      <dgm:prSet/>
      <dgm:spPr/>
      <dgm:t>
        <a:bodyPr/>
        <a:lstStyle/>
        <a:p>
          <a:endParaRPr lang="en-US"/>
        </a:p>
      </dgm:t>
    </dgm:pt>
    <dgm:pt modelId="{472F9D91-415A-4427-B7D9-25196E4E8F3F}">
      <dgm:prSet/>
      <dgm:spPr/>
      <dgm:t>
        <a:bodyPr/>
        <a:lstStyle/>
        <a:p>
          <a:r>
            <a:rPr lang="de-DE"/>
            <a:t>Personalzuteilung</a:t>
          </a:r>
          <a:endParaRPr lang="en-US"/>
        </a:p>
      </dgm:t>
    </dgm:pt>
    <dgm:pt modelId="{2C2FA8E9-24D2-4AA2-A72B-B4A3EB986D23}" type="parTrans" cxnId="{3B827E37-070D-45D3-9F28-724503408BEA}">
      <dgm:prSet/>
      <dgm:spPr/>
      <dgm:t>
        <a:bodyPr/>
        <a:lstStyle/>
        <a:p>
          <a:endParaRPr lang="en-US"/>
        </a:p>
      </dgm:t>
    </dgm:pt>
    <dgm:pt modelId="{427ABEDB-14C4-426B-9077-980EB553EC16}" type="sibTrans" cxnId="{3B827E37-070D-45D3-9F28-724503408BEA}">
      <dgm:prSet/>
      <dgm:spPr/>
      <dgm:t>
        <a:bodyPr/>
        <a:lstStyle/>
        <a:p>
          <a:endParaRPr lang="en-US"/>
        </a:p>
      </dgm:t>
    </dgm:pt>
    <dgm:pt modelId="{C4EE1A43-DFDE-4B41-8FB8-4E698460FFC3}">
      <dgm:prSet/>
      <dgm:spPr/>
      <dgm:t>
        <a:bodyPr/>
        <a:lstStyle/>
        <a:p>
          <a:r>
            <a:rPr lang="de-DE"/>
            <a:t>Finanzbuchhaltung</a:t>
          </a:r>
          <a:endParaRPr lang="en-US"/>
        </a:p>
      </dgm:t>
    </dgm:pt>
    <dgm:pt modelId="{665E2F9D-9CAD-4E9B-A98C-48CCEBC374BB}" type="parTrans" cxnId="{C54C8C3E-92B5-45B5-BA44-9A83B0E138BF}">
      <dgm:prSet/>
      <dgm:spPr/>
      <dgm:t>
        <a:bodyPr/>
        <a:lstStyle/>
        <a:p>
          <a:endParaRPr lang="en-US"/>
        </a:p>
      </dgm:t>
    </dgm:pt>
    <dgm:pt modelId="{2939063B-1DDD-48B2-A0CF-93FF93656E1A}" type="sibTrans" cxnId="{C54C8C3E-92B5-45B5-BA44-9A83B0E138BF}">
      <dgm:prSet/>
      <dgm:spPr/>
      <dgm:t>
        <a:bodyPr/>
        <a:lstStyle/>
        <a:p>
          <a:endParaRPr lang="en-US"/>
        </a:p>
      </dgm:t>
    </dgm:pt>
    <dgm:pt modelId="{611CC5C7-73E7-4118-BBF5-9CE8594A2D30}">
      <dgm:prSet/>
      <dgm:spPr/>
      <dgm:t>
        <a:bodyPr/>
        <a:lstStyle/>
        <a:p>
          <a:r>
            <a:rPr lang="de-DE"/>
            <a:t>Auftragserteilung für Fremdaufträge</a:t>
          </a:r>
          <a:endParaRPr lang="en-US"/>
        </a:p>
      </dgm:t>
    </dgm:pt>
    <dgm:pt modelId="{1D65ED6A-EC22-446A-B233-EACF97B674A9}" type="parTrans" cxnId="{D6E60766-C810-4CA1-937B-6B01D9739AD5}">
      <dgm:prSet/>
      <dgm:spPr/>
      <dgm:t>
        <a:bodyPr/>
        <a:lstStyle/>
        <a:p>
          <a:endParaRPr lang="en-US"/>
        </a:p>
      </dgm:t>
    </dgm:pt>
    <dgm:pt modelId="{2723BFD9-D270-4001-AF7E-19628097B7EB}" type="sibTrans" cxnId="{D6E60766-C810-4CA1-937B-6B01D9739AD5}">
      <dgm:prSet/>
      <dgm:spPr/>
      <dgm:t>
        <a:bodyPr/>
        <a:lstStyle/>
        <a:p>
          <a:endParaRPr lang="en-US"/>
        </a:p>
      </dgm:t>
    </dgm:pt>
    <dgm:pt modelId="{099915DB-CD87-6240-9A97-B2D514BE89ED}" type="pres">
      <dgm:prSet presAssocID="{47C24923-88E0-4499-99AB-8476839B4D8B}" presName="linear" presStyleCnt="0">
        <dgm:presLayoutVars>
          <dgm:animLvl val="lvl"/>
          <dgm:resizeHandles val="exact"/>
        </dgm:presLayoutVars>
      </dgm:prSet>
      <dgm:spPr/>
    </dgm:pt>
    <dgm:pt modelId="{21BE2EB5-25F3-4C44-BADF-228F71BF7F8C}" type="pres">
      <dgm:prSet presAssocID="{D4253A21-63B4-48D7-BB9F-1C08EF46DAF4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0D7223CD-5FDB-874A-B8D2-D914A04B35D5}" type="pres">
      <dgm:prSet presAssocID="{8B0FB5B1-3144-436C-A513-0DCAD58D60FB}" presName="spacer" presStyleCnt="0"/>
      <dgm:spPr/>
    </dgm:pt>
    <dgm:pt modelId="{B888B6F1-A5DB-F04C-9FBA-A7223AD77D7C}" type="pres">
      <dgm:prSet presAssocID="{8474A8F6-1808-4F23-919A-7211E06AD9F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FBF17DD-0CCF-5544-826F-0DE830E1A71E}" type="pres">
      <dgm:prSet presAssocID="{FE2645FD-D757-4946-BD66-1CF7A349B4E2}" presName="spacer" presStyleCnt="0"/>
      <dgm:spPr/>
    </dgm:pt>
    <dgm:pt modelId="{1332BE2A-1B71-1B41-B41E-344A262F978B}" type="pres">
      <dgm:prSet presAssocID="{7043DD0D-2FBB-4248-9104-0C089033207E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33343BD-5135-C44E-8064-4B85207F5D40}" type="pres">
      <dgm:prSet presAssocID="{F6F43025-E2E7-4A9F-BC7B-20837F388B8D}" presName="spacer" presStyleCnt="0"/>
      <dgm:spPr/>
    </dgm:pt>
    <dgm:pt modelId="{EB15A977-1056-FD47-A26E-99FAEF63928D}" type="pres">
      <dgm:prSet presAssocID="{A0C64A1C-8298-434C-A93F-408B3106B05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514CB198-DF39-834B-9128-FA292E65B77B}" type="pres">
      <dgm:prSet presAssocID="{D9BF201D-B320-4623-A930-8DB13DE16FBD}" presName="spacer" presStyleCnt="0"/>
      <dgm:spPr/>
    </dgm:pt>
    <dgm:pt modelId="{B2520360-ADDC-8C43-8526-39596A24B08E}" type="pres">
      <dgm:prSet presAssocID="{472F9D91-415A-4427-B7D9-25196E4E8F3F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6D85D9F5-C01E-F34F-9FCD-44559FC148BA}" type="pres">
      <dgm:prSet presAssocID="{427ABEDB-14C4-426B-9077-980EB553EC16}" presName="spacer" presStyleCnt="0"/>
      <dgm:spPr/>
    </dgm:pt>
    <dgm:pt modelId="{ECBF833B-D7DA-484B-B69A-D590D9EB0DEB}" type="pres">
      <dgm:prSet presAssocID="{C4EE1A43-DFDE-4B41-8FB8-4E698460FFC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527235C-D9E1-9D4F-9DB4-27D8A5D37CBD}" type="pres">
      <dgm:prSet presAssocID="{2939063B-1DDD-48B2-A0CF-93FF93656E1A}" presName="spacer" presStyleCnt="0"/>
      <dgm:spPr/>
    </dgm:pt>
    <dgm:pt modelId="{51DF69C9-7C26-CC41-AB14-2BEC0B3FF36A}" type="pres">
      <dgm:prSet presAssocID="{611CC5C7-73E7-4118-BBF5-9CE8594A2D3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B3250F0C-BDAB-F14E-936C-7A91743506D1}" type="presOf" srcId="{611CC5C7-73E7-4118-BBF5-9CE8594A2D30}" destId="{51DF69C9-7C26-CC41-AB14-2BEC0B3FF36A}" srcOrd="0" destOrd="0" presId="urn:microsoft.com/office/officeart/2005/8/layout/vList2"/>
    <dgm:cxn modelId="{3213EC14-C7ED-1E44-9320-C477325E0737}" type="presOf" srcId="{A0C64A1C-8298-434C-A93F-408B3106B054}" destId="{EB15A977-1056-FD47-A26E-99FAEF63928D}" srcOrd="0" destOrd="0" presId="urn:microsoft.com/office/officeart/2005/8/layout/vList2"/>
    <dgm:cxn modelId="{73987A21-78E8-483C-9E42-6AF813B44A81}" srcId="{47C24923-88E0-4499-99AB-8476839B4D8B}" destId="{7043DD0D-2FBB-4248-9104-0C089033207E}" srcOrd="2" destOrd="0" parTransId="{1F17E473-C2EC-478A-AD35-DF263260686D}" sibTransId="{F6F43025-E2E7-4A9F-BC7B-20837F388B8D}"/>
    <dgm:cxn modelId="{3B827E37-070D-45D3-9F28-724503408BEA}" srcId="{47C24923-88E0-4499-99AB-8476839B4D8B}" destId="{472F9D91-415A-4427-B7D9-25196E4E8F3F}" srcOrd="4" destOrd="0" parTransId="{2C2FA8E9-24D2-4AA2-A72B-B4A3EB986D23}" sibTransId="{427ABEDB-14C4-426B-9077-980EB553EC16}"/>
    <dgm:cxn modelId="{C54C8C3E-92B5-45B5-BA44-9A83B0E138BF}" srcId="{47C24923-88E0-4499-99AB-8476839B4D8B}" destId="{C4EE1A43-DFDE-4B41-8FB8-4E698460FFC3}" srcOrd="5" destOrd="0" parTransId="{665E2F9D-9CAD-4E9B-A98C-48CCEBC374BB}" sibTransId="{2939063B-1DDD-48B2-A0CF-93FF93656E1A}"/>
    <dgm:cxn modelId="{D6F9E351-671F-4AED-93C5-F92FAD2F1950}" srcId="{47C24923-88E0-4499-99AB-8476839B4D8B}" destId="{A0C64A1C-8298-434C-A93F-408B3106B054}" srcOrd="3" destOrd="0" parTransId="{1AAB9B5D-F128-4D9E-948E-92F934AA5FB0}" sibTransId="{D9BF201D-B320-4623-A930-8DB13DE16FBD}"/>
    <dgm:cxn modelId="{D6E60766-C810-4CA1-937B-6B01D9739AD5}" srcId="{47C24923-88E0-4499-99AB-8476839B4D8B}" destId="{611CC5C7-73E7-4118-BBF5-9CE8594A2D30}" srcOrd="6" destOrd="0" parTransId="{1D65ED6A-EC22-446A-B233-EACF97B674A9}" sibTransId="{2723BFD9-D270-4001-AF7E-19628097B7EB}"/>
    <dgm:cxn modelId="{46DCA66A-DF45-2549-BF1C-D6554B2DEADA}" type="presOf" srcId="{C4EE1A43-DFDE-4B41-8FB8-4E698460FFC3}" destId="{ECBF833B-D7DA-484B-B69A-D590D9EB0DEB}" srcOrd="0" destOrd="0" presId="urn:microsoft.com/office/officeart/2005/8/layout/vList2"/>
    <dgm:cxn modelId="{64AEBD9C-1BFA-3F45-B433-39E521864338}" type="presOf" srcId="{8474A8F6-1808-4F23-919A-7211E06AD9F6}" destId="{B888B6F1-A5DB-F04C-9FBA-A7223AD77D7C}" srcOrd="0" destOrd="0" presId="urn:microsoft.com/office/officeart/2005/8/layout/vList2"/>
    <dgm:cxn modelId="{CE1F53A1-044D-4602-AE4F-569F2D026061}" srcId="{47C24923-88E0-4499-99AB-8476839B4D8B}" destId="{D4253A21-63B4-48D7-BB9F-1C08EF46DAF4}" srcOrd="0" destOrd="0" parTransId="{C2707E95-3C82-42C5-AB09-E6A149193117}" sibTransId="{8B0FB5B1-3144-436C-A513-0DCAD58D60FB}"/>
    <dgm:cxn modelId="{E3B202CB-8236-484E-8556-4E0BF9D0147B}" type="presOf" srcId="{7043DD0D-2FBB-4248-9104-0C089033207E}" destId="{1332BE2A-1B71-1B41-B41E-344A262F978B}" srcOrd="0" destOrd="0" presId="urn:microsoft.com/office/officeart/2005/8/layout/vList2"/>
    <dgm:cxn modelId="{14BBA9CF-5F0F-204B-B217-1F93D862DEC6}" type="presOf" srcId="{47C24923-88E0-4499-99AB-8476839B4D8B}" destId="{099915DB-CD87-6240-9A97-B2D514BE89ED}" srcOrd="0" destOrd="0" presId="urn:microsoft.com/office/officeart/2005/8/layout/vList2"/>
    <dgm:cxn modelId="{8030B0E9-4B51-44A3-88D2-228E259038AC}" srcId="{47C24923-88E0-4499-99AB-8476839B4D8B}" destId="{8474A8F6-1808-4F23-919A-7211E06AD9F6}" srcOrd="1" destOrd="0" parTransId="{28ABE173-4966-47FF-8792-7604898669AD}" sibTransId="{FE2645FD-D757-4946-BD66-1CF7A349B4E2}"/>
    <dgm:cxn modelId="{0F4806F6-1C3A-B948-8F64-D4668F36EDE3}" type="presOf" srcId="{472F9D91-415A-4427-B7D9-25196E4E8F3F}" destId="{B2520360-ADDC-8C43-8526-39596A24B08E}" srcOrd="0" destOrd="0" presId="urn:microsoft.com/office/officeart/2005/8/layout/vList2"/>
    <dgm:cxn modelId="{435B8DFA-C237-F34F-A156-0EFEDE30C787}" type="presOf" srcId="{D4253A21-63B4-48D7-BB9F-1C08EF46DAF4}" destId="{21BE2EB5-25F3-4C44-BADF-228F71BF7F8C}" srcOrd="0" destOrd="0" presId="urn:microsoft.com/office/officeart/2005/8/layout/vList2"/>
    <dgm:cxn modelId="{D3AAA56C-ACF8-5544-99F8-864B0E37565D}" type="presParOf" srcId="{099915DB-CD87-6240-9A97-B2D514BE89ED}" destId="{21BE2EB5-25F3-4C44-BADF-228F71BF7F8C}" srcOrd="0" destOrd="0" presId="urn:microsoft.com/office/officeart/2005/8/layout/vList2"/>
    <dgm:cxn modelId="{6C1305E9-D425-E34D-AD15-3D9E397FFEE0}" type="presParOf" srcId="{099915DB-CD87-6240-9A97-B2D514BE89ED}" destId="{0D7223CD-5FDB-874A-B8D2-D914A04B35D5}" srcOrd="1" destOrd="0" presId="urn:microsoft.com/office/officeart/2005/8/layout/vList2"/>
    <dgm:cxn modelId="{DE9C66DB-96B3-3D4B-BBB0-C909F9DE34CF}" type="presParOf" srcId="{099915DB-CD87-6240-9A97-B2D514BE89ED}" destId="{B888B6F1-A5DB-F04C-9FBA-A7223AD77D7C}" srcOrd="2" destOrd="0" presId="urn:microsoft.com/office/officeart/2005/8/layout/vList2"/>
    <dgm:cxn modelId="{74682FCE-C895-6D4A-8226-3EFFE94F4966}" type="presParOf" srcId="{099915DB-CD87-6240-9A97-B2D514BE89ED}" destId="{4FBF17DD-0CCF-5544-826F-0DE830E1A71E}" srcOrd="3" destOrd="0" presId="urn:microsoft.com/office/officeart/2005/8/layout/vList2"/>
    <dgm:cxn modelId="{0FB9E3B8-9B88-EB4B-97C3-4C20ACD1D7A1}" type="presParOf" srcId="{099915DB-CD87-6240-9A97-B2D514BE89ED}" destId="{1332BE2A-1B71-1B41-B41E-344A262F978B}" srcOrd="4" destOrd="0" presId="urn:microsoft.com/office/officeart/2005/8/layout/vList2"/>
    <dgm:cxn modelId="{79E2CBCD-E6F4-954E-ABD4-12AFF9A37B88}" type="presParOf" srcId="{099915DB-CD87-6240-9A97-B2D514BE89ED}" destId="{933343BD-5135-C44E-8064-4B85207F5D40}" srcOrd="5" destOrd="0" presId="urn:microsoft.com/office/officeart/2005/8/layout/vList2"/>
    <dgm:cxn modelId="{CF7F2D74-A6B2-5543-8C12-926F415D4341}" type="presParOf" srcId="{099915DB-CD87-6240-9A97-B2D514BE89ED}" destId="{EB15A977-1056-FD47-A26E-99FAEF63928D}" srcOrd="6" destOrd="0" presId="urn:microsoft.com/office/officeart/2005/8/layout/vList2"/>
    <dgm:cxn modelId="{54E393C1-0832-8B43-B186-F51A24EB9B55}" type="presParOf" srcId="{099915DB-CD87-6240-9A97-B2D514BE89ED}" destId="{514CB198-DF39-834B-9128-FA292E65B77B}" srcOrd="7" destOrd="0" presId="urn:microsoft.com/office/officeart/2005/8/layout/vList2"/>
    <dgm:cxn modelId="{975050EA-9241-1648-8FD8-6B8C121277E1}" type="presParOf" srcId="{099915DB-CD87-6240-9A97-B2D514BE89ED}" destId="{B2520360-ADDC-8C43-8526-39596A24B08E}" srcOrd="8" destOrd="0" presId="urn:microsoft.com/office/officeart/2005/8/layout/vList2"/>
    <dgm:cxn modelId="{C76F7468-9C4F-9C49-A28F-8B998BF883CB}" type="presParOf" srcId="{099915DB-CD87-6240-9A97-B2D514BE89ED}" destId="{6D85D9F5-C01E-F34F-9FCD-44559FC148BA}" srcOrd="9" destOrd="0" presId="urn:microsoft.com/office/officeart/2005/8/layout/vList2"/>
    <dgm:cxn modelId="{D2053FE3-B3F3-F240-8AB6-18C64345ED76}" type="presParOf" srcId="{099915DB-CD87-6240-9A97-B2D514BE89ED}" destId="{ECBF833B-D7DA-484B-B69A-D590D9EB0DEB}" srcOrd="10" destOrd="0" presId="urn:microsoft.com/office/officeart/2005/8/layout/vList2"/>
    <dgm:cxn modelId="{84207FC0-9FAB-454C-B7F7-3319CD7C7D39}" type="presParOf" srcId="{099915DB-CD87-6240-9A97-B2D514BE89ED}" destId="{4527235C-D9E1-9D4F-9DB4-27D8A5D37CBD}" srcOrd="11" destOrd="0" presId="urn:microsoft.com/office/officeart/2005/8/layout/vList2"/>
    <dgm:cxn modelId="{3DBB8067-DAEB-024F-9897-2F3EB5FCC0DD}" type="presParOf" srcId="{099915DB-CD87-6240-9A97-B2D514BE89ED}" destId="{51DF69C9-7C26-CC41-AB14-2BEC0B3FF36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C24923-88E0-4499-99AB-8476839B4D8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D4253A21-63B4-48D7-BB9F-1C08EF46DAF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Kursbuchung – Der Teilnehmer kann für sich EINEN ODER </a:t>
          </a:r>
          <a:br>
            <a:rPr lang="de-DE"/>
          </a:br>
          <a:r>
            <a:rPr lang="de-DE"/>
            <a:t>MEHRERE KURSE und</a:t>
          </a:r>
          <a:br>
            <a:rPr lang="de-DE"/>
          </a:br>
          <a:r>
            <a:rPr lang="de-DE"/>
            <a:t>auch für Mehrere</a:t>
          </a:r>
          <a:br>
            <a:rPr lang="de-DE"/>
          </a:br>
          <a:r>
            <a:rPr lang="de-DE"/>
            <a:t>Teilnehmer</a:t>
          </a:r>
          <a:br>
            <a:rPr lang="de-DE"/>
          </a:br>
          <a:r>
            <a:rPr lang="de-DE"/>
            <a:t>buchen</a:t>
          </a:r>
          <a:endParaRPr lang="en-US"/>
        </a:p>
      </dgm:t>
    </dgm:pt>
    <dgm:pt modelId="{C2707E95-3C82-42C5-AB09-E6A149193117}" type="parTrans" cxnId="{CE1F53A1-044D-4602-AE4F-569F2D026061}">
      <dgm:prSet/>
      <dgm:spPr/>
      <dgm:t>
        <a:bodyPr/>
        <a:lstStyle/>
        <a:p>
          <a:endParaRPr lang="en-US"/>
        </a:p>
      </dgm:t>
    </dgm:pt>
    <dgm:pt modelId="{8B0FB5B1-3144-436C-A513-0DCAD58D60FB}" type="sibTrans" cxnId="{CE1F53A1-044D-4602-AE4F-569F2D026061}">
      <dgm:prSet/>
      <dgm:spPr/>
      <dgm:t>
        <a:bodyPr/>
        <a:lstStyle/>
        <a:p>
          <a:endParaRPr lang="en-US"/>
        </a:p>
      </dgm:t>
    </dgm:pt>
    <dgm:pt modelId="{8474A8F6-1808-4F23-919A-7211E06AD9F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Betreuung der Teilnehmer erfolgt durch mehrere Mitarbeiter (Anmeldung, Fachbereiche)</a:t>
          </a:r>
          <a:endParaRPr lang="en-US"/>
        </a:p>
      </dgm:t>
    </dgm:pt>
    <dgm:pt modelId="{28ABE173-4966-47FF-8792-7604898669AD}" type="parTrans" cxnId="{8030B0E9-4B51-44A3-88D2-228E259038AC}">
      <dgm:prSet/>
      <dgm:spPr/>
      <dgm:t>
        <a:bodyPr/>
        <a:lstStyle/>
        <a:p>
          <a:endParaRPr lang="en-US"/>
        </a:p>
      </dgm:t>
    </dgm:pt>
    <dgm:pt modelId="{FE2645FD-D757-4946-BD66-1CF7A349B4E2}" type="sibTrans" cxnId="{8030B0E9-4B51-44A3-88D2-228E259038AC}">
      <dgm:prSet/>
      <dgm:spPr/>
      <dgm:t>
        <a:bodyPr/>
        <a:lstStyle/>
        <a:p>
          <a:endParaRPr lang="en-US"/>
        </a:p>
      </dgm:t>
    </dgm:pt>
    <dgm:pt modelId="{7043DD0D-2FBB-4248-9104-0C089033207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Betreuung der Dozenten erfolgt auch durch mehrere Mitarbeiter (Fachbereiche für unterschiedliche Kurse)</a:t>
          </a:r>
          <a:endParaRPr lang="en-US"/>
        </a:p>
      </dgm:t>
    </dgm:pt>
    <dgm:pt modelId="{1F17E473-C2EC-478A-AD35-DF263260686D}" type="parTrans" cxnId="{73987A21-78E8-483C-9E42-6AF813B44A81}">
      <dgm:prSet/>
      <dgm:spPr/>
      <dgm:t>
        <a:bodyPr/>
        <a:lstStyle/>
        <a:p>
          <a:endParaRPr lang="en-US"/>
        </a:p>
      </dgm:t>
    </dgm:pt>
    <dgm:pt modelId="{F6F43025-E2E7-4A9F-BC7B-20837F388B8D}" type="sibTrans" cxnId="{73987A21-78E8-483C-9E42-6AF813B44A81}">
      <dgm:prSet/>
      <dgm:spPr/>
      <dgm:t>
        <a:bodyPr/>
        <a:lstStyle/>
        <a:p>
          <a:endParaRPr lang="en-US"/>
        </a:p>
      </dgm:t>
    </dgm:pt>
    <dgm:pt modelId="{A0C64A1C-8298-434C-A93F-408B3106B05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Unterricht kommt zustande durch die Relation zwischen Kurs und Dozent (Kurs kann mehrere Dozenten haben)</a:t>
          </a:r>
          <a:endParaRPr lang="en-US"/>
        </a:p>
      </dgm:t>
    </dgm:pt>
    <dgm:pt modelId="{1AAB9B5D-F128-4D9E-948E-92F934AA5FB0}" type="parTrans" cxnId="{D6F9E351-671F-4AED-93C5-F92FAD2F1950}">
      <dgm:prSet/>
      <dgm:spPr/>
      <dgm:t>
        <a:bodyPr/>
        <a:lstStyle/>
        <a:p>
          <a:endParaRPr lang="en-US"/>
        </a:p>
      </dgm:t>
    </dgm:pt>
    <dgm:pt modelId="{D9BF201D-B320-4623-A930-8DB13DE16FBD}" type="sibTrans" cxnId="{D6F9E351-671F-4AED-93C5-F92FAD2F1950}">
      <dgm:prSet/>
      <dgm:spPr/>
      <dgm:t>
        <a:bodyPr/>
        <a:lstStyle/>
        <a:p>
          <a:endParaRPr lang="en-US"/>
        </a:p>
      </dgm:t>
    </dgm:pt>
    <dgm:pt modelId="{472F9D91-415A-4427-B7D9-25196E4E8F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Personal-</a:t>
          </a:r>
          <a:br>
            <a:rPr lang="de-DE"/>
          </a:br>
          <a:r>
            <a:rPr lang="de-DE"/>
            <a:t>zuteilung (Ein Mitarbeiter kann auch in mehreren Abteilungen arbeiten – Teilzeit)</a:t>
          </a:r>
          <a:endParaRPr lang="en-US"/>
        </a:p>
      </dgm:t>
    </dgm:pt>
    <dgm:pt modelId="{2C2FA8E9-24D2-4AA2-A72B-B4A3EB986D23}" type="parTrans" cxnId="{3B827E37-070D-45D3-9F28-724503408BEA}">
      <dgm:prSet/>
      <dgm:spPr/>
      <dgm:t>
        <a:bodyPr/>
        <a:lstStyle/>
        <a:p>
          <a:endParaRPr lang="en-US"/>
        </a:p>
      </dgm:t>
    </dgm:pt>
    <dgm:pt modelId="{427ABEDB-14C4-426B-9077-980EB553EC16}" type="sibTrans" cxnId="{3B827E37-070D-45D3-9F28-724503408BEA}">
      <dgm:prSet/>
      <dgm:spPr/>
      <dgm:t>
        <a:bodyPr/>
        <a:lstStyle/>
        <a:p>
          <a:endParaRPr lang="en-US"/>
        </a:p>
      </dgm:t>
    </dgm:pt>
    <dgm:pt modelId="{C4EE1A43-DFDE-4B41-8FB8-4E698460FF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Finanzbuch-haltung (Es werden Einnahmen und Ausgaben gebucht – das tun unter-schiedliche Mitarbeiter)</a:t>
          </a:r>
          <a:endParaRPr lang="en-US"/>
        </a:p>
      </dgm:t>
    </dgm:pt>
    <dgm:pt modelId="{665E2F9D-9CAD-4E9B-A98C-48CCEBC374BB}" type="parTrans" cxnId="{C54C8C3E-92B5-45B5-BA44-9A83B0E138BF}">
      <dgm:prSet/>
      <dgm:spPr/>
      <dgm:t>
        <a:bodyPr/>
        <a:lstStyle/>
        <a:p>
          <a:endParaRPr lang="en-US"/>
        </a:p>
      </dgm:t>
    </dgm:pt>
    <dgm:pt modelId="{2939063B-1DDD-48B2-A0CF-93FF93656E1A}" type="sibTrans" cxnId="{C54C8C3E-92B5-45B5-BA44-9A83B0E138BF}">
      <dgm:prSet/>
      <dgm:spPr/>
      <dgm:t>
        <a:bodyPr/>
        <a:lstStyle/>
        <a:p>
          <a:endParaRPr lang="en-US"/>
        </a:p>
      </dgm:t>
    </dgm:pt>
    <dgm:pt modelId="{611CC5C7-73E7-4118-BBF5-9CE8594A2D3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DE"/>
            <a:t>Auftrags-erteilung für Fremdaufträge (Mitarbeiter erteilen Aufträge entweder intern oder extern)</a:t>
          </a:r>
          <a:endParaRPr lang="en-US"/>
        </a:p>
      </dgm:t>
    </dgm:pt>
    <dgm:pt modelId="{1D65ED6A-EC22-446A-B233-EACF97B674A9}" type="parTrans" cxnId="{D6E60766-C810-4CA1-937B-6B01D9739AD5}">
      <dgm:prSet/>
      <dgm:spPr/>
      <dgm:t>
        <a:bodyPr/>
        <a:lstStyle/>
        <a:p>
          <a:endParaRPr lang="en-US"/>
        </a:p>
      </dgm:t>
    </dgm:pt>
    <dgm:pt modelId="{2723BFD9-D270-4001-AF7E-19628097B7EB}" type="sibTrans" cxnId="{D6E60766-C810-4CA1-937B-6B01D9739AD5}">
      <dgm:prSet/>
      <dgm:spPr/>
      <dgm:t>
        <a:bodyPr/>
        <a:lstStyle/>
        <a:p>
          <a:endParaRPr lang="en-US"/>
        </a:p>
      </dgm:t>
    </dgm:pt>
    <dgm:pt modelId="{BDC9FE3F-7BC5-42A0-97E2-09AE549D15F0}" type="pres">
      <dgm:prSet presAssocID="{47C24923-88E0-4499-99AB-8476839B4D8B}" presName="root" presStyleCnt="0">
        <dgm:presLayoutVars>
          <dgm:dir/>
          <dgm:resizeHandles val="exact"/>
        </dgm:presLayoutVars>
      </dgm:prSet>
      <dgm:spPr/>
    </dgm:pt>
    <dgm:pt modelId="{AC338CF8-E1BC-41EB-AFEC-DFC84AEA9582}" type="pres">
      <dgm:prSet presAssocID="{D4253A21-63B4-48D7-BB9F-1C08EF46DAF4}" presName="compNode" presStyleCnt="0"/>
      <dgm:spPr/>
    </dgm:pt>
    <dgm:pt modelId="{69EE6CFD-377C-4C19-958A-B86741ED284D}" type="pres">
      <dgm:prSet presAssocID="{D4253A21-63B4-48D7-BB9F-1C08EF46DAF4}" presName="iconBgRect" presStyleLbl="bgShp" presStyleIdx="0" presStyleCnt="7"/>
      <dgm:spPr>
        <a:solidFill>
          <a:srgbClr val="052B5A"/>
        </a:solidFill>
      </dgm:spPr>
    </dgm:pt>
    <dgm:pt modelId="{3372FBFD-B654-42DF-8EF4-846E598F071A}" type="pres">
      <dgm:prSet presAssocID="{D4253A21-63B4-48D7-BB9F-1C08EF46DAF4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112E4314-B988-4E81-9AAA-03292C8C2227}" type="pres">
      <dgm:prSet presAssocID="{D4253A21-63B4-48D7-BB9F-1C08EF46DAF4}" presName="spaceRect" presStyleCnt="0"/>
      <dgm:spPr/>
    </dgm:pt>
    <dgm:pt modelId="{4BE02627-BDC1-45FF-BADC-D60B1E948CA9}" type="pres">
      <dgm:prSet presAssocID="{D4253A21-63B4-48D7-BB9F-1C08EF46DAF4}" presName="textRect" presStyleLbl="revTx" presStyleIdx="0" presStyleCnt="7">
        <dgm:presLayoutVars>
          <dgm:chMax val="1"/>
          <dgm:chPref val="1"/>
        </dgm:presLayoutVars>
      </dgm:prSet>
      <dgm:spPr/>
    </dgm:pt>
    <dgm:pt modelId="{4C570925-AF61-4C05-ABC0-0004999145B7}" type="pres">
      <dgm:prSet presAssocID="{8B0FB5B1-3144-436C-A513-0DCAD58D60FB}" presName="sibTrans" presStyleCnt="0"/>
      <dgm:spPr/>
    </dgm:pt>
    <dgm:pt modelId="{C1E950D1-2EB9-4725-8183-9A1FA11CF71E}" type="pres">
      <dgm:prSet presAssocID="{8474A8F6-1808-4F23-919A-7211E06AD9F6}" presName="compNode" presStyleCnt="0"/>
      <dgm:spPr/>
    </dgm:pt>
    <dgm:pt modelId="{C9B5F9C2-FED7-428D-A4F9-558A4C345245}" type="pres">
      <dgm:prSet presAssocID="{8474A8F6-1808-4F23-919A-7211E06AD9F6}" presName="iconBgRect" presStyleLbl="bgShp" presStyleIdx="1" presStyleCnt="7"/>
      <dgm:spPr>
        <a:solidFill>
          <a:srgbClr val="052B5A"/>
        </a:solidFill>
      </dgm:spPr>
    </dgm:pt>
    <dgm:pt modelId="{67BC1234-E845-49C5-BD21-18031C6021A1}" type="pres">
      <dgm:prSet presAssocID="{8474A8F6-1808-4F23-919A-7211E06AD9F6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nutzer"/>
        </a:ext>
      </dgm:extLst>
    </dgm:pt>
    <dgm:pt modelId="{3D2F7356-90B9-45DC-8746-44F4CEA6379D}" type="pres">
      <dgm:prSet presAssocID="{8474A8F6-1808-4F23-919A-7211E06AD9F6}" presName="spaceRect" presStyleCnt="0"/>
      <dgm:spPr/>
    </dgm:pt>
    <dgm:pt modelId="{E896EB8E-13F0-4B8C-8D5F-61261E2BF144}" type="pres">
      <dgm:prSet presAssocID="{8474A8F6-1808-4F23-919A-7211E06AD9F6}" presName="textRect" presStyleLbl="revTx" presStyleIdx="1" presStyleCnt="7">
        <dgm:presLayoutVars>
          <dgm:chMax val="1"/>
          <dgm:chPref val="1"/>
        </dgm:presLayoutVars>
      </dgm:prSet>
      <dgm:spPr/>
    </dgm:pt>
    <dgm:pt modelId="{407917A0-F290-44A9-A3CC-2CD2EAE3A3CD}" type="pres">
      <dgm:prSet presAssocID="{FE2645FD-D757-4946-BD66-1CF7A349B4E2}" presName="sibTrans" presStyleCnt="0"/>
      <dgm:spPr/>
    </dgm:pt>
    <dgm:pt modelId="{FD7C95A4-2376-4E65-8FBF-CE55865ABAF8}" type="pres">
      <dgm:prSet presAssocID="{7043DD0D-2FBB-4248-9104-0C089033207E}" presName="compNode" presStyleCnt="0"/>
      <dgm:spPr/>
    </dgm:pt>
    <dgm:pt modelId="{4BE9912B-79AA-4F69-A028-0AAD6917D3E1}" type="pres">
      <dgm:prSet presAssocID="{7043DD0D-2FBB-4248-9104-0C089033207E}" presName="iconBgRect" presStyleLbl="bgShp" presStyleIdx="2" presStyleCnt="7"/>
      <dgm:spPr>
        <a:solidFill>
          <a:srgbClr val="052B5A"/>
        </a:solidFill>
      </dgm:spPr>
    </dgm:pt>
    <dgm:pt modelId="{4A5EAFB5-0402-411D-9AC2-6E82CE8F8CF0}" type="pres">
      <dgm:prSet presAssocID="{7043DD0D-2FBB-4248-9104-0C089033207E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lassenzimmer"/>
        </a:ext>
      </dgm:extLst>
    </dgm:pt>
    <dgm:pt modelId="{937252B9-E446-41E5-A38C-F7B440CDD8D5}" type="pres">
      <dgm:prSet presAssocID="{7043DD0D-2FBB-4248-9104-0C089033207E}" presName="spaceRect" presStyleCnt="0"/>
      <dgm:spPr/>
    </dgm:pt>
    <dgm:pt modelId="{CAC025F6-B444-4815-944C-3BDD9C04D223}" type="pres">
      <dgm:prSet presAssocID="{7043DD0D-2FBB-4248-9104-0C089033207E}" presName="textRect" presStyleLbl="revTx" presStyleIdx="2" presStyleCnt="7">
        <dgm:presLayoutVars>
          <dgm:chMax val="1"/>
          <dgm:chPref val="1"/>
        </dgm:presLayoutVars>
      </dgm:prSet>
      <dgm:spPr/>
    </dgm:pt>
    <dgm:pt modelId="{E465A3CB-E282-442C-A5CF-3F32FEFDB576}" type="pres">
      <dgm:prSet presAssocID="{F6F43025-E2E7-4A9F-BC7B-20837F388B8D}" presName="sibTrans" presStyleCnt="0"/>
      <dgm:spPr/>
    </dgm:pt>
    <dgm:pt modelId="{D6A40C6F-C541-4BF5-BB84-72863122ABB5}" type="pres">
      <dgm:prSet presAssocID="{A0C64A1C-8298-434C-A93F-408B3106B054}" presName="compNode" presStyleCnt="0"/>
      <dgm:spPr/>
    </dgm:pt>
    <dgm:pt modelId="{19C175B0-6E62-4F43-8778-FB16EA9A9D97}" type="pres">
      <dgm:prSet presAssocID="{A0C64A1C-8298-434C-A93F-408B3106B054}" presName="iconBgRect" presStyleLbl="bgShp" presStyleIdx="3" presStyleCnt="7"/>
      <dgm:spPr>
        <a:solidFill>
          <a:srgbClr val="052B5A"/>
        </a:solidFill>
      </dgm:spPr>
    </dgm:pt>
    <dgm:pt modelId="{D628E860-5DF1-4A43-92F7-7C7BB0EEBC2F}" type="pres">
      <dgm:prSet presAssocID="{A0C64A1C-8298-434C-A93F-408B3106B054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hrer"/>
        </a:ext>
      </dgm:extLst>
    </dgm:pt>
    <dgm:pt modelId="{D2593000-2D1D-4ABC-BA72-7229598316BE}" type="pres">
      <dgm:prSet presAssocID="{A0C64A1C-8298-434C-A93F-408B3106B054}" presName="spaceRect" presStyleCnt="0"/>
      <dgm:spPr/>
    </dgm:pt>
    <dgm:pt modelId="{1B7D15FF-7258-4076-BA89-6B5720A960B6}" type="pres">
      <dgm:prSet presAssocID="{A0C64A1C-8298-434C-A93F-408B3106B054}" presName="textRect" presStyleLbl="revTx" presStyleIdx="3" presStyleCnt="7">
        <dgm:presLayoutVars>
          <dgm:chMax val="1"/>
          <dgm:chPref val="1"/>
        </dgm:presLayoutVars>
      </dgm:prSet>
      <dgm:spPr/>
    </dgm:pt>
    <dgm:pt modelId="{4B01A187-EA1A-4B1D-9B0A-62CF77E0909C}" type="pres">
      <dgm:prSet presAssocID="{D9BF201D-B320-4623-A930-8DB13DE16FBD}" presName="sibTrans" presStyleCnt="0"/>
      <dgm:spPr/>
    </dgm:pt>
    <dgm:pt modelId="{B18F60BE-288F-415C-9E08-BE0181AD4DAB}" type="pres">
      <dgm:prSet presAssocID="{472F9D91-415A-4427-B7D9-25196E4E8F3F}" presName="compNode" presStyleCnt="0"/>
      <dgm:spPr/>
    </dgm:pt>
    <dgm:pt modelId="{40D70D7F-7423-4F44-9804-AD918D9A3D43}" type="pres">
      <dgm:prSet presAssocID="{472F9D91-415A-4427-B7D9-25196E4E8F3F}" presName="iconBgRect" presStyleLbl="bgShp" presStyleIdx="4" presStyleCnt="7"/>
      <dgm:spPr>
        <a:solidFill>
          <a:srgbClr val="2472AF"/>
        </a:solidFill>
      </dgm:spPr>
    </dgm:pt>
    <dgm:pt modelId="{68F83AFC-DC85-49E1-B5DF-A9D776BB882D}" type="pres">
      <dgm:prSet presAssocID="{472F9D91-415A-4427-B7D9-25196E4E8F3F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43EF50B2-576B-4C2C-846E-6D3BAC5DDB86}" type="pres">
      <dgm:prSet presAssocID="{472F9D91-415A-4427-B7D9-25196E4E8F3F}" presName="spaceRect" presStyleCnt="0"/>
      <dgm:spPr/>
    </dgm:pt>
    <dgm:pt modelId="{D6B4DFDC-D330-4531-9124-61213CADE431}" type="pres">
      <dgm:prSet presAssocID="{472F9D91-415A-4427-B7D9-25196E4E8F3F}" presName="textRect" presStyleLbl="revTx" presStyleIdx="4" presStyleCnt="7">
        <dgm:presLayoutVars>
          <dgm:chMax val="1"/>
          <dgm:chPref val="1"/>
        </dgm:presLayoutVars>
      </dgm:prSet>
      <dgm:spPr/>
    </dgm:pt>
    <dgm:pt modelId="{B432BD02-FC8D-4CBF-8646-95D41613C9E3}" type="pres">
      <dgm:prSet presAssocID="{427ABEDB-14C4-426B-9077-980EB553EC16}" presName="sibTrans" presStyleCnt="0"/>
      <dgm:spPr/>
    </dgm:pt>
    <dgm:pt modelId="{CB387512-EC16-47D9-A386-B2A4BC10D79F}" type="pres">
      <dgm:prSet presAssocID="{C4EE1A43-DFDE-4B41-8FB8-4E698460FFC3}" presName="compNode" presStyleCnt="0"/>
      <dgm:spPr/>
    </dgm:pt>
    <dgm:pt modelId="{35DD00CA-AF37-4968-9BA2-20D4A7366FAB}" type="pres">
      <dgm:prSet presAssocID="{C4EE1A43-DFDE-4B41-8FB8-4E698460FFC3}" presName="iconBgRect" presStyleLbl="bgShp" presStyleIdx="5" presStyleCnt="7"/>
      <dgm:spPr>
        <a:solidFill>
          <a:srgbClr val="2472AF"/>
        </a:solidFill>
      </dgm:spPr>
    </dgm:pt>
    <dgm:pt modelId="{A8F98B96-9F60-4636-BDCD-ED436B8DC0CF}" type="pres">
      <dgm:prSet presAssocID="{C4EE1A43-DFDE-4B41-8FB8-4E698460FFC3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5162642-4E98-49E9-B497-8958AFD80CCD}" type="pres">
      <dgm:prSet presAssocID="{C4EE1A43-DFDE-4B41-8FB8-4E698460FFC3}" presName="spaceRect" presStyleCnt="0"/>
      <dgm:spPr/>
    </dgm:pt>
    <dgm:pt modelId="{88E9BDA6-B7E6-4E95-A937-8471E956AAB5}" type="pres">
      <dgm:prSet presAssocID="{C4EE1A43-DFDE-4B41-8FB8-4E698460FFC3}" presName="textRect" presStyleLbl="revTx" presStyleIdx="5" presStyleCnt="7">
        <dgm:presLayoutVars>
          <dgm:chMax val="1"/>
          <dgm:chPref val="1"/>
        </dgm:presLayoutVars>
      </dgm:prSet>
      <dgm:spPr/>
    </dgm:pt>
    <dgm:pt modelId="{38C62A1B-9F55-4FE1-A43E-691171EB2219}" type="pres">
      <dgm:prSet presAssocID="{2939063B-1DDD-48B2-A0CF-93FF93656E1A}" presName="sibTrans" presStyleCnt="0"/>
      <dgm:spPr/>
    </dgm:pt>
    <dgm:pt modelId="{A05CCA52-05A0-4A07-A63E-EA8E882B19B5}" type="pres">
      <dgm:prSet presAssocID="{611CC5C7-73E7-4118-BBF5-9CE8594A2D30}" presName="compNode" presStyleCnt="0"/>
      <dgm:spPr/>
    </dgm:pt>
    <dgm:pt modelId="{2F0E1CDA-A128-489E-B3B5-C904B0AB097D}" type="pres">
      <dgm:prSet presAssocID="{611CC5C7-73E7-4118-BBF5-9CE8594A2D30}" presName="iconBgRect" presStyleLbl="bgShp" presStyleIdx="6" presStyleCnt="7"/>
      <dgm:spPr>
        <a:solidFill>
          <a:srgbClr val="2472AF"/>
        </a:solidFill>
      </dgm:spPr>
    </dgm:pt>
    <dgm:pt modelId="{D81E85BC-E6BF-4E7D-A993-B889C1866D36}" type="pres">
      <dgm:prSet presAssocID="{611CC5C7-73E7-4118-BBF5-9CE8594A2D3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3B66AA49-1814-4D3F-A8FB-8CD1D54086B7}" type="pres">
      <dgm:prSet presAssocID="{611CC5C7-73E7-4118-BBF5-9CE8594A2D30}" presName="spaceRect" presStyleCnt="0"/>
      <dgm:spPr/>
    </dgm:pt>
    <dgm:pt modelId="{87732740-8988-45E0-A2F1-7474B71B220A}" type="pres">
      <dgm:prSet presAssocID="{611CC5C7-73E7-4118-BBF5-9CE8594A2D3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4E85813-D429-2940-BD47-4F0C08EF0394}" type="presOf" srcId="{472F9D91-415A-4427-B7D9-25196E4E8F3F}" destId="{D6B4DFDC-D330-4531-9124-61213CADE431}" srcOrd="0" destOrd="0" presId="urn:microsoft.com/office/officeart/2018/5/layout/IconCircleLabelList"/>
    <dgm:cxn modelId="{812DEA1F-3053-AB4D-A401-A4B3A4CD3325}" type="presOf" srcId="{A0C64A1C-8298-434C-A93F-408B3106B054}" destId="{1B7D15FF-7258-4076-BA89-6B5720A960B6}" srcOrd="0" destOrd="0" presId="urn:microsoft.com/office/officeart/2018/5/layout/IconCircleLabelList"/>
    <dgm:cxn modelId="{73987A21-78E8-483C-9E42-6AF813B44A81}" srcId="{47C24923-88E0-4499-99AB-8476839B4D8B}" destId="{7043DD0D-2FBB-4248-9104-0C089033207E}" srcOrd="2" destOrd="0" parTransId="{1F17E473-C2EC-478A-AD35-DF263260686D}" sibTransId="{F6F43025-E2E7-4A9F-BC7B-20837F388B8D}"/>
    <dgm:cxn modelId="{3B827E37-070D-45D3-9F28-724503408BEA}" srcId="{47C24923-88E0-4499-99AB-8476839B4D8B}" destId="{472F9D91-415A-4427-B7D9-25196E4E8F3F}" srcOrd="4" destOrd="0" parTransId="{2C2FA8E9-24D2-4AA2-A72B-B4A3EB986D23}" sibTransId="{427ABEDB-14C4-426B-9077-980EB553EC16}"/>
    <dgm:cxn modelId="{C54C8C3E-92B5-45B5-BA44-9A83B0E138BF}" srcId="{47C24923-88E0-4499-99AB-8476839B4D8B}" destId="{C4EE1A43-DFDE-4B41-8FB8-4E698460FFC3}" srcOrd="5" destOrd="0" parTransId="{665E2F9D-9CAD-4E9B-A98C-48CCEBC374BB}" sibTransId="{2939063B-1DDD-48B2-A0CF-93FF93656E1A}"/>
    <dgm:cxn modelId="{D6F9E351-671F-4AED-93C5-F92FAD2F1950}" srcId="{47C24923-88E0-4499-99AB-8476839B4D8B}" destId="{A0C64A1C-8298-434C-A93F-408B3106B054}" srcOrd="3" destOrd="0" parTransId="{1AAB9B5D-F128-4D9E-948E-92F934AA5FB0}" sibTransId="{D9BF201D-B320-4623-A930-8DB13DE16FBD}"/>
    <dgm:cxn modelId="{D6E60766-C810-4CA1-937B-6B01D9739AD5}" srcId="{47C24923-88E0-4499-99AB-8476839B4D8B}" destId="{611CC5C7-73E7-4118-BBF5-9CE8594A2D30}" srcOrd="6" destOrd="0" parTransId="{1D65ED6A-EC22-446A-B233-EACF97B674A9}" sibTransId="{2723BFD9-D270-4001-AF7E-19628097B7EB}"/>
    <dgm:cxn modelId="{19610483-FFCA-5D48-9CB1-42CF47DFD3A2}" type="presOf" srcId="{D4253A21-63B4-48D7-BB9F-1C08EF46DAF4}" destId="{4BE02627-BDC1-45FF-BADC-D60B1E948CA9}" srcOrd="0" destOrd="0" presId="urn:microsoft.com/office/officeart/2018/5/layout/IconCircleLabelList"/>
    <dgm:cxn modelId="{0BD75790-DD70-A74A-8BD6-3AABAFE38D5F}" type="presOf" srcId="{611CC5C7-73E7-4118-BBF5-9CE8594A2D30}" destId="{87732740-8988-45E0-A2F1-7474B71B220A}" srcOrd="0" destOrd="0" presId="urn:microsoft.com/office/officeart/2018/5/layout/IconCircleLabelList"/>
    <dgm:cxn modelId="{CE1F53A1-044D-4602-AE4F-569F2D026061}" srcId="{47C24923-88E0-4499-99AB-8476839B4D8B}" destId="{D4253A21-63B4-48D7-BB9F-1C08EF46DAF4}" srcOrd="0" destOrd="0" parTransId="{C2707E95-3C82-42C5-AB09-E6A149193117}" sibTransId="{8B0FB5B1-3144-436C-A513-0DCAD58D60FB}"/>
    <dgm:cxn modelId="{2C6B23A8-DAB0-564F-8335-9D95DA7E097C}" type="presOf" srcId="{C4EE1A43-DFDE-4B41-8FB8-4E698460FFC3}" destId="{88E9BDA6-B7E6-4E95-A937-8471E956AAB5}" srcOrd="0" destOrd="0" presId="urn:microsoft.com/office/officeart/2018/5/layout/IconCircleLabelList"/>
    <dgm:cxn modelId="{40BB13BC-B2D2-3349-872E-11BB9B1F872E}" type="presOf" srcId="{47C24923-88E0-4499-99AB-8476839B4D8B}" destId="{BDC9FE3F-7BC5-42A0-97E2-09AE549D15F0}" srcOrd="0" destOrd="0" presId="urn:microsoft.com/office/officeart/2018/5/layout/IconCircleLabelList"/>
    <dgm:cxn modelId="{A4255BBF-C5B4-1B44-8B31-97D09782B402}" type="presOf" srcId="{8474A8F6-1808-4F23-919A-7211E06AD9F6}" destId="{E896EB8E-13F0-4B8C-8D5F-61261E2BF144}" srcOrd="0" destOrd="0" presId="urn:microsoft.com/office/officeart/2018/5/layout/IconCircleLabelList"/>
    <dgm:cxn modelId="{8030B0E9-4B51-44A3-88D2-228E259038AC}" srcId="{47C24923-88E0-4499-99AB-8476839B4D8B}" destId="{8474A8F6-1808-4F23-919A-7211E06AD9F6}" srcOrd="1" destOrd="0" parTransId="{28ABE173-4966-47FF-8792-7604898669AD}" sibTransId="{FE2645FD-D757-4946-BD66-1CF7A349B4E2}"/>
    <dgm:cxn modelId="{0F2188F3-6CBD-004A-A8DD-96763C98EAF5}" type="presOf" srcId="{7043DD0D-2FBB-4248-9104-0C089033207E}" destId="{CAC025F6-B444-4815-944C-3BDD9C04D223}" srcOrd="0" destOrd="0" presId="urn:microsoft.com/office/officeart/2018/5/layout/IconCircleLabelList"/>
    <dgm:cxn modelId="{516F87AF-1F2B-704F-958F-3A9FA0324A42}" type="presParOf" srcId="{BDC9FE3F-7BC5-42A0-97E2-09AE549D15F0}" destId="{AC338CF8-E1BC-41EB-AFEC-DFC84AEA9582}" srcOrd="0" destOrd="0" presId="urn:microsoft.com/office/officeart/2018/5/layout/IconCircleLabelList"/>
    <dgm:cxn modelId="{2B38B9F6-3C43-AA4E-9029-7E89F0A1F5BA}" type="presParOf" srcId="{AC338CF8-E1BC-41EB-AFEC-DFC84AEA9582}" destId="{69EE6CFD-377C-4C19-958A-B86741ED284D}" srcOrd="0" destOrd="0" presId="urn:microsoft.com/office/officeart/2018/5/layout/IconCircleLabelList"/>
    <dgm:cxn modelId="{95D6FC50-177D-0B4F-9A8D-28E35E7D2ED9}" type="presParOf" srcId="{AC338CF8-E1BC-41EB-AFEC-DFC84AEA9582}" destId="{3372FBFD-B654-42DF-8EF4-846E598F071A}" srcOrd="1" destOrd="0" presId="urn:microsoft.com/office/officeart/2018/5/layout/IconCircleLabelList"/>
    <dgm:cxn modelId="{D18C4AE0-302D-8045-A1E1-E91A547B9D90}" type="presParOf" srcId="{AC338CF8-E1BC-41EB-AFEC-DFC84AEA9582}" destId="{112E4314-B988-4E81-9AAA-03292C8C2227}" srcOrd="2" destOrd="0" presId="urn:microsoft.com/office/officeart/2018/5/layout/IconCircleLabelList"/>
    <dgm:cxn modelId="{D59B23E7-BBC4-7341-8F6F-976751A870B6}" type="presParOf" srcId="{AC338CF8-E1BC-41EB-AFEC-DFC84AEA9582}" destId="{4BE02627-BDC1-45FF-BADC-D60B1E948CA9}" srcOrd="3" destOrd="0" presId="urn:microsoft.com/office/officeart/2018/5/layout/IconCircleLabelList"/>
    <dgm:cxn modelId="{5D8DB293-2BD7-FB4D-A7A6-4806B504E679}" type="presParOf" srcId="{BDC9FE3F-7BC5-42A0-97E2-09AE549D15F0}" destId="{4C570925-AF61-4C05-ABC0-0004999145B7}" srcOrd="1" destOrd="0" presId="urn:microsoft.com/office/officeart/2018/5/layout/IconCircleLabelList"/>
    <dgm:cxn modelId="{89D0A03F-E410-0347-8CC8-D7708C658816}" type="presParOf" srcId="{BDC9FE3F-7BC5-42A0-97E2-09AE549D15F0}" destId="{C1E950D1-2EB9-4725-8183-9A1FA11CF71E}" srcOrd="2" destOrd="0" presId="urn:microsoft.com/office/officeart/2018/5/layout/IconCircleLabelList"/>
    <dgm:cxn modelId="{ED58960C-3CDA-8C4F-B884-7AB6783D7285}" type="presParOf" srcId="{C1E950D1-2EB9-4725-8183-9A1FA11CF71E}" destId="{C9B5F9C2-FED7-428D-A4F9-558A4C345245}" srcOrd="0" destOrd="0" presId="urn:microsoft.com/office/officeart/2018/5/layout/IconCircleLabelList"/>
    <dgm:cxn modelId="{F4D09783-B92F-2146-AAFE-EAF61E36339F}" type="presParOf" srcId="{C1E950D1-2EB9-4725-8183-9A1FA11CF71E}" destId="{67BC1234-E845-49C5-BD21-18031C6021A1}" srcOrd="1" destOrd="0" presId="urn:microsoft.com/office/officeart/2018/5/layout/IconCircleLabelList"/>
    <dgm:cxn modelId="{6E3DD3B6-B098-F54B-B642-25C823B383D2}" type="presParOf" srcId="{C1E950D1-2EB9-4725-8183-9A1FA11CF71E}" destId="{3D2F7356-90B9-45DC-8746-44F4CEA6379D}" srcOrd="2" destOrd="0" presId="urn:microsoft.com/office/officeart/2018/5/layout/IconCircleLabelList"/>
    <dgm:cxn modelId="{F5D7430E-2FF8-0149-B6D5-34932A738F24}" type="presParOf" srcId="{C1E950D1-2EB9-4725-8183-9A1FA11CF71E}" destId="{E896EB8E-13F0-4B8C-8D5F-61261E2BF144}" srcOrd="3" destOrd="0" presId="urn:microsoft.com/office/officeart/2018/5/layout/IconCircleLabelList"/>
    <dgm:cxn modelId="{9FA38427-A9E0-CC48-8D9F-23172FAB4CBD}" type="presParOf" srcId="{BDC9FE3F-7BC5-42A0-97E2-09AE549D15F0}" destId="{407917A0-F290-44A9-A3CC-2CD2EAE3A3CD}" srcOrd="3" destOrd="0" presId="urn:microsoft.com/office/officeart/2018/5/layout/IconCircleLabelList"/>
    <dgm:cxn modelId="{C67C2EE8-46C0-FE4C-B116-FC5E8B00FD07}" type="presParOf" srcId="{BDC9FE3F-7BC5-42A0-97E2-09AE549D15F0}" destId="{FD7C95A4-2376-4E65-8FBF-CE55865ABAF8}" srcOrd="4" destOrd="0" presId="urn:microsoft.com/office/officeart/2018/5/layout/IconCircleLabelList"/>
    <dgm:cxn modelId="{F17F02F7-8E42-FF41-8FB8-B9578823CAC6}" type="presParOf" srcId="{FD7C95A4-2376-4E65-8FBF-CE55865ABAF8}" destId="{4BE9912B-79AA-4F69-A028-0AAD6917D3E1}" srcOrd="0" destOrd="0" presId="urn:microsoft.com/office/officeart/2018/5/layout/IconCircleLabelList"/>
    <dgm:cxn modelId="{6AAB9DD7-F3B3-2C4C-A1A3-4738270DA852}" type="presParOf" srcId="{FD7C95A4-2376-4E65-8FBF-CE55865ABAF8}" destId="{4A5EAFB5-0402-411D-9AC2-6E82CE8F8CF0}" srcOrd="1" destOrd="0" presId="urn:microsoft.com/office/officeart/2018/5/layout/IconCircleLabelList"/>
    <dgm:cxn modelId="{051C16D3-F685-364A-9785-AB8D242BCAE0}" type="presParOf" srcId="{FD7C95A4-2376-4E65-8FBF-CE55865ABAF8}" destId="{937252B9-E446-41E5-A38C-F7B440CDD8D5}" srcOrd="2" destOrd="0" presId="urn:microsoft.com/office/officeart/2018/5/layout/IconCircleLabelList"/>
    <dgm:cxn modelId="{FBE8AEEF-8EDB-FD4C-B08C-362F0893F590}" type="presParOf" srcId="{FD7C95A4-2376-4E65-8FBF-CE55865ABAF8}" destId="{CAC025F6-B444-4815-944C-3BDD9C04D223}" srcOrd="3" destOrd="0" presId="urn:microsoft.com/office/officeart/2018/5/layout/IconCircleLabelList"/>
    <dgm:cxn modelId="{529FE853-6763-D74C-981B-A1F13105CAE3}" type="presParOf" srcId="{BDC9FE3F-7BC5-42A0-97E2-09AE549D15F0}" destId="{E465A3CB-E282-442C-A5CF-3F32FEFDB576}" srcOrd="5" destOrd="0" presId="urn:microsoft.com/office/officeart/2018/5/layout/IconCircleLabelList"/>
    <dgm:cxn modelId="{32341745-58BA-5544-A3CF-1B3687DCCBBD}" type="presParOf" srcId="{BDC9FE3F-7BC5-42A0-97E2-09AE549D15F0}" destId="{D6A40C6F-C541-4BF5-BB84-72863122ABB5}" srcOrd="6" destOrd="0" presId="urn:microsoft.com/office/officeart/2018/5/layout/IconCircleLabelList"/>
    <dgm:cxn modelId="{6D12D94E-B059-F840-9467-0F4F8CAB179C}" type="presParOf" srcId="{D6A40C6F-C541-4BF5-BB84-72863122ABB5}" destId="{19C175B0-6E62-4F43-8778-FB16EA9A9D97}" srcOrd="0" destOrd="0" presId="urn:microsoft.com/office/officeart/2018/5/layout/IconCircleLabelList"/>
    <dgm:cxn modelId="{B941BDB9-B689-8F4F-87A8-D34FAD8DA850}" type="presParOf" srcId="{D6A40C6F-C541-4BF5-BB84-72863122ABB5}" destId="{D628E860-5DF1-4A43-92F7-7C7BB0EEBC2F}" srcOrd="1" destOrd="0" presId="urn:microsoft.com/office/officeart/2018/5/layout/IconCircleLabelList"/>
    <dgm:cxn modelId="{899F6E39-D5C1-AF42-B90E-3B5108025859}" type="presParOf" srcId="{D6A40C6F-C541-4BF5-BB84-72863122ABB5}" destId="{D2593000-2D1D-4ABC-BA72-7229598316BE}" srcOrd="2" destOrd="0" presId="urn:microsoft.com/office/officeart/2018/5/layout/IconCircleLabelList"/>
    <dgm:cxn modelId="{1AF24F26-2B70-3F42-B87C-DB0703C74234}" type="presParOf" srcId="{D6A40C6F-C541-4BF5-BB84-72863122ABB5}" destId="{1B7D15FF-7258-4076-BA89-6B5720A960B6}" srcOrd="3" destOrd="0" presId="urn:microsoft.com/office/officeart/2018/5/layout/IconCircleLabelList"/>
    <dgm:cxn modelId="{248C8437-AF6F-614F-AED4-F2970A33D0FA}" type="presParOf" srcId="{BDC9FE3F-7BC5-42A0-97E2-09AE549D15F0}" destId="{4B01A187-EA1A-4B1D-9B0A-62CF77E0909C}" srcOrd="7" destOrd="0" presId="urn:microsoft.com/office/officeart/2018/5/layout/IconCircleLabelList"/>
    <dgm:cxn modelId="{C8C05B3D-4D42-4340-B6F9-3F244EC84A8D}" type="presParOf" srcId="{BDC9FE3F-7BC5-42A0-97E2-09AE549D15F0}" destId="{B18F60BE-288F-415C-9E08-BE0181AD4DAB}" srcOrd="8" destOrd="0" presId="urn:microsoft.com/office/officeart/2018/5/layout/IconCircleLabelList"/>
    <dgm:cxn modelId="{DF0EA3D1-5324-BD4E-BEA4-7FB5FE78B889}" type="presParOf" srcId="{B18F60BE-288F-415C-9E08-BE0181AD4DAB}" destId="{40D70D7F-7423-4F44-9804-AD918D9A3D43}" srcOrd="0" destOrd="0" presId="urn:microsoft.com/office/officeart/2018/5/layout/IconCircleLabelList"/>
    <dgm:cxn modelId="{B9CD08BA-7BA0-CD4D-A79E-AC822918A32E}" type="presParOf" srcId="{B18F60BE-288F-415C-9E08-BE0181AD4DAB}" destId="{68F83AFC-DC85-49E1-B5DF-A9D776BB882D}" srcOrd="1" destOrd="0" presId="urn:microsoft.com/office/officeart/2018/5/layout/IconCircleLabelList"/>
    <dgm:cxn modelId="{90D4DFF0-5628-C34E-BEB8-1A51857B7EF7}" type="presParOf" srcId="{B18F60BE-288F-415C-9E08-BE0181AD4DAB}" destId="{43EF50B2-576B-4C2C-846E-6D3BAC5DDB86}" srcOrd="2" destOrd="0" presId="urn:microsoft.com/office/officeart/2018/5/layout/IconCircleLabelList"/>
    <dgm:cxn modelId="{356FAEB7-2816-6D4D-8F42-B948C209EA57}" type="presParOf" srcId="{B18F60BE-288F-415C-9E08-BE0181AD4DAB}" destId="{D6B4DFDC-D330-4531-9124-61213CADE431}" srcOrd="3" destOrd="0" presId="urn:microsoft.com/office/officeart/2018/5/layout/IconCircleLabelList"/>
    <dgm:cxn modelId="{7B085CD7-3CDC-504B-B3A4-F2F1CC47CA8C}" type="presParOf" srcId="{BDC9FE3F-7BC5-42A0-97E2-09AE549D15F0}" destId="{B432BD02-FC8D-4CBF-8646-95D41613C9E3}" srcOrd="9" destOrd="0" presId="urn:microsoft.com/office/officeart/2018/5/layout/IconCircleLabelList"/>
    <dgm:cxn modelId="{0B5E54D2-75FC-894B-8756-D9D38122E291}" type="presParOf" srcId="{BDC9FE3F-7BC5-42A0-97E2-09AE549D15F0}" destId="{CB387512-EC16-47D9-A386-B2A4BC10D79F}" srcOrd="10" destOrd="0" presId="urn:microsoft.com/office/officeart/2018/5/layout/IconCircleLabelList"/>
    <dgm:cxn modelId="{509E16FD-8BA1-DD43-B03D-00A2EF487461}" type="presParOf" srcId="{CB387512-EC16-47D9-A386-B2A4BC10D79F}" destId="{35DD00CA-AF37-4968-9BA2-20D4A7366FAB}" srcOrd="0" destOrd="0" presId="urn:microsoft.com/office/officeart/2018/5/layout/IconCircleLabelList"/>
    <dgm:cxn modelId="{1CB7216A-94B4-BB49-B28B-9BE76284D606}" type="presParOf" srcId="{CB387512-EC16-47D9-A386-B2A4BC10D79F}" destId="{A8F98B96-9F60-4636-BDCD-ED436B8DC0CF}" srcOrd="1" destOrd="0" presId="urn:microsoft.com/office/officeart/2018/5/layout/IconCircleLabelList"/>
    <dgm:cxn modelId="{3DFA0863-0FE6-4C47-A87F-A76C5994A6E0}" type="presParOf" srcId="{CB387512-EC16-47D9-A386-B2A4BC10D79F}" destId="{75162642-4E98-49E9-B497-8958AFD80CCD}" srcOrd="2" destOrd="0" presId="urn:microsoft.com/office/officeart/2018/5/layout/IconCircleLabelList"/>
    <dgm:cxn modelId="{DA1460D5-7557-4649-A08D-731F618F9FE1}" type="presParOf" srcId="{CB387512-EC16-47D9-A386-B2A4BC10D79F}" destId="{88E9BDA6-B7E6-4E95-A937-8471E956AAB5}" srcOrd="3" destOrd="0" presId="urn:microsoft.com/office/officeart/2018/5/layout/IconCircleLabelList"/>
    <dgm:cxn modelId="{6493FF62-F4A7-2044-B8DA-78935AD74C8F}" type="presParOf" srcId="{BDC9FE3F-7BC5-42A0-97E2-09AE549D15F0}" destId="{38C62A1B-9F55-4FE1-A43E-691171EB2219}" srcOrd="11" destOrd="0" presId="urn:microsoft.com/office/officeart/2018/5/layout/IconCircleLabelList"/>
    <dgm:cxn modelId="{4181BD7F-BB51-6A42-A7CD-3FB685E36BD5}" type="presParOf" srcId="{BDC9FE3F-7BC5-42A0-97E2-09AE549D15F0}" destId="{A05CCA52-05A0-4A07-A63E-EA8E882B19B5}" srcOrd="12" destOrd="0" presId="urn:microsoft.com/office/officeart/2018/5/layout/IconCircleLabelList"/>
    <dgm:cxn modelId="{3F8DE889-CB28-B742-A9B6-9DE1C4D853A1}" type="presParOf" srcId="{A05CCA52-05A0-4A07-A63E-EA8E882B19B5}" destId="{2F0E1CDA-A128-489E-B3B5-C904B0AB097D}" srcOrd="0" destOrd="0" presId="urn:microsoft.com/office/officeart/2018/5/layout/IconCircleLabelList"/>
    <dgm:cxn modelId="{C0B39299-DC1A-E345-AD78-5C7F13FB78EB}" type="presParOf" srcId="{A05CCA52-05A0-4A07-A63E-EA8E882B19B5}" destId="{D81E85BC-E6BF-4E7D-A993-B889C1866D36}" srcOrd="1" destOrd="0" presId="urn:microsoft.com/office/officeart/2018/5/layout/IconCircleLabelList"/>
    <dgm:cxn modelId="{04A0EB5F-FF0C-3B49-B0A3-0DAA2C5D044F}" type="presParOf" srcId="{A05CCA52-05A0-4A07-A63E-EA8E882B19B5}" destId="{3B66AA49-1814-4D3F-A8FB-8CD1D54086B7}" srcOrd="2" destOrd="0" presId="urn:microsoft.com/office/officeart/2018/5/layout/IconCircleLabelList"/>
    <dgm:cxn modelId="{57738656-64D6-B241-A339-CD6385916270}" type="presParOf" srcId="{A05CCA52-05A0-4A07-A63E-EA8E882B19B5}" destId="{87732740-8988-45E0-A2F1-7474B71B220A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1889C-FF89-0A4B-BA2C-E6099A45F315}">
      <dsp:nvSpPr>
        <dsp:cNvPr id="0" name=""/>
        <dsp:cNvSpPr/>
      </dsp:nvSpPr>
      <dsp:spPr>
        <a:xfrm>
          <a:off x="0" y="621668"/>
          <a:ext cx="4572001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Offene Bildungseinrichtung für Jede und Jeden</a:t>
          </a:r>
          <a:endParaRPr lang="en-US" sz="1800" kern="1200"/>
        </a:p>
      </dsp:txBody>
      <dsp:txXfrm>
        <a:off x="21075" y="642743"/>
        <a:ext cx="4529851" cy="389580"/>
      </dsp:txXfrm>
    </dsp:sp>
    <dsp:sp modelId="{F9F1FDE7-4685-E143-8FC1-48B9B4C896FE}">
      <dsp:nvSpPr>
        <dsp:cNvPr id="0" name=""/>
        <dsp:cNvSpPr/>
      </dsp:nvSpPr>
      <dsp:spPr>
        <a:xfrm>
          <a:off x="0" y="1105238"/>
          <a:ext cx="4572001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Persönlichkeit stärken</a:t>
          </a:r>
          <a:endParaRPr lang="en-US" sz="1800" kern="1200"/>
        </a:p>
      </dsp:txBody>
      <dsp:txXfrm>
        <a:off x="21075" y="1126313"/>
        <a:ext cx="4529851" cy="389580"/>
      </dsp:txXfrm>
    </dsp:sp>
    <dsp:sp modelId="{64A5C694-1A71-C44B-AE7E-ACAE6F5B524D}">
      <dsp:nvSpPr>
        <dsp:cNvPr id="0" name=""/>
        <dsp:cNvSpPr/>
      </dsp:nvSpPr>
      <dsp:spPr>
        <a:xfrm>
          <a:off x="0" y="1588808"/>
          <a:ext cx="4572001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Teilhabe ermöglichen</a:t>
          </a:r>
          <a:endParaRPr lang="en-US" sz="1800" kern="1200"/>
        </a:p>
      </dsp:txBody>
      <dsp:txXfrm>
        <a:off x="21075" y="1609883"/>
        <a:ext cx="4529851" cy="389580"/>
      </dsp:txXfrm>
    </dsp:sp>
    <dsp:sp modelId="{326D1AF1-C983-E84A-A5CF-2B47914C6FA5}">
      <dsp:nvSpPr>
        <dsp:cNvPr id="0" name=""/>
        <dsp:cNvSpPr/>
      </dsp:nvSpPr>
      <dsp:spPr>
        <a:xfrm>
          <a:off x="0" y="2072378"/>
          <a:ext cx="4572001" cy="431730"/>
        </a:xfrm>
        <a:prstGeom prst="round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b="0" i="0" kern="1200"/>
            <a:t>Bürgergesellschaft fördern</a:t>
          </a:r>
          <a:endParaRPr lang="en-US" sz="1800" kern="1200"/>
        </a:p>
      </dsp:txBody>
      <dsp:txXfrm>
        <a:off x="21075" y="2093453"/>
        <a:ext cx="4529851" cy="3895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E2EB5-25F3-4C44-BADF-228F71BF7F8C}">
      <dsp:nvSpPr>
        <dsp:cNvPr id="0" name=""/>
        <dsp:cNvSpPr/>
      </dsp:nvSpPr>
      <dsp:spPr>
        <a:xfrm>
          <a:off x="0" y="429095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Teilnehmer</a:t>
          </a:r>
          <a:endParaRPr lang="en-US" sz="1600" kern="1200"/>
        </a:p>
      </dsp:txBody>
      <dsp:txXfrm>
        <a:off x="18734" y="447829"/>
        <a:ext cx="4052311" cy="346292"/>
      </dsp:txXfrm>
    </dsp:sp>
    <dsp:sp modelId="{B888B6F1-A5DB-F04C-9FBA-A7223AD77D7C}">
      <dsp:nvSpPr>
        <dsp:cNvPr id="0" name=""/>
        <dsp:cNvSpPr/>
      </dsp:nvSpPr>
      <dsp:spPr>
        <a:xfrm>
          <a:off x="0" y="0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Mitarbeiter</a:t>
          </a:r>
        </a:p>
      </dsp:txBody>
      <dsp:txXfrm>
        <a:off x="18734" y="18734"/>
        <a:ext cx="4052311" cy="346292"/>
      </dsp:txXfrm>
    </dsp:sp>
    <dsp:sp modelId="{1332BE2A-1B71-1B41-B41E-344A262F978B}">
      <dsp:nvSpPr>
        <dsp:cNvPr id="0" name=""/>
        <dsp:cNvSpPr/>
      </dsp:nvSpPr>
      <dsp:spPr>
        <a:xfrm>
          <a:off x="0" y="86423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Dozent</a:t>
          </a:r>
          <a:endParaRPr lang="en-US" sz="1600" kern="1200"/>
        </a:p>
      </dsp:txBody>
      <dsp:txXfrm>
        <a:off x="18734" y="882965"/>
        <a:ext cx="4052311" cy="346292"/>
      </dsp:txXfrm>
    </dsp:sp>
    <dsp:sp modelId="{EB15A977-1056-FD47-A26E-99FAEF63928D}">
      <dsp:nvSpPr>
        <dsp:cNvPr id="0" name=""/>
        <dsp:cNvSpPr/>
      </dsp:nvSpPr>
      <dsp:spPr>
        <a:xfrm>
          <a:off x="0" y="129407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Kurs</a:t>
          </a:r>
          <a:endParaRPr lang="en-US" sz="1600" kern="1200"/>
        </a:p>
      </dsp:txBody>
      <dsp:txXfrm>
        <a:off x="18734" y="1312805"/>
        <a:ext cx="4052311" cy="346292"/>
      </dsp:txXfrm>
    </dsp:sp>
    <dsp:sp modelId="{B2520360-ADDC-8C43-8526-39596A24B08E}">
      <dsp:nvSpPr>
        <dsp:cNvPr id="0" name=""/>
        <dsp:cNvSpPr/>
      </dsp:nvSpPr>
      <dsp:spPr>
        <a:xfrm>
          <a:off x="0" y="172391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Abteilung</a:t>
          </a:r>
          <a:endParaRPr lang="en-US" sz="1600" kern="1200"/>
        </a:p>
      </dsp:txBody>
      <dsp:txXfrm>
        <a:off x="18734" y="1742645"/>
        <a:ext cx="4052311" cy="346292"/>
      </dsp:txXfrm>
    </dsp:sp>
    <dsp:sp modelId="{ECBF833B-D7DA-484B-B69A-D590D9EB0DEB}">
      <dsp:nvSpPr>
        <dsp:cNvPr id="0" name=""/>
        <dsp:cNvSpPr/>
      </dsp:nvSpPr>
      <dsp:spPr>
        <a:xfrm>
          <a:off x="0" y="215375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Rechnung</a:t>
          </a:r>
          <a:endParaRPr lang="en-US" sz="1600" kern="1200"/>
        </a:p>
      </dsp:txBody>
      <dsp:txXfrm>
        <a:off x="18734" y="2172485"/>
        <a:ext cx="4052311" cy="346292"/>
      </dsp:txXfrm>
    </dsp:sp>
    <dsp:sp modelId="{51DF69C9-7C26-CC41-AB14-2BEC0B3FF36A}">
      <dsp:nvSpPr>
        <dsp:cNvPr id="0" name=""/>
        <dsp:cNvSpPr/>
      </dsp:nvSpPr>
      <dsp:spPr>
        <a:xfrm>
          <a:off x="0" y="258359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/>
            <a:t>Standort</a:t>
          </a:r>
        </a:p>
      </dsp:txBody>
      <dsp:txXfrm>
        <a:off x="18734" y="2602325"/>
        <a:ext cx="4052311" cy="346292"/>
      </dsp:txXfrm>
    </dsp:sp>
    <dsp:sp modelId="{C8F0405C-25DA-804E-A516-1D3F32C8D580}">
      <dsp:nvSpPr>
        <dsp:cNvPr id="0" name=""/>
        <dsp:cNvSpPr/>
      </dsp:nvSpPr>
      <dsp:spPr>
        <a:xfrm>
          <a:off x="0" y="301343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Raum</a:t>
          </a:r>
          <a:endParaRPr lang="en-US" sz="1600" kern="1200"/>
        </a:p>
      </dsp:txBody>
      <dsp:txXfrm>
        <a:off x="18734" y="3032165"/>
        <a:ext cx="4052311" cy="346292"/>
      </dsp:txXfrm>
    </dsp:sp>
    <dsp:sp modelId="{A7ABC96F-244D-794A-9FD9-B37323625297}">
      <dsp:nvSpPr>
        <dsp:cNvPr id="0" name=""/>
        <dsp:cNvSpPr/>
      </dsp:nvSpPr>
      <dsp:spPr>
        <a:xfrm>
          <a:off x="0" y="3443271"/>
          <a:ext cx="4089779" cy="3837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err="1"/>
            <a:t>Fremdauftrag</a:t>
          </a:r>
          <a:endParaRPr lang="en-US" sz="1600" kern="1200"/>
        </a:p>
      </dsp:txBody>
      <dsp:txXfrm>
        <a:off x="18734" y="3462005"/>
        <a:ext cx="4052311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E2EB5-25F3-4C44-BADF-228F71BF7F8C}">
      <dsp:nvSpPr>
        <dsp:cNvPr id="0" name=""/>
        <dsp:cNvSpPr/>
      </dsp:nvSpPr>
      <dsp:spPr>
        <a:xfrm>
          <a:off x="0" y="27349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Kursbuchung</a:t>
          </a:r>
          <a:endParaRPr lang="en-US" sz="1700" kern="1200"/>
        </a:p>
      </dsp:txBody>
      <dsp:txXfrm>
        <a:off x="19904" y="47253"/>
        <a:ext cx="4049971" cy="367937"/>
      </dsp:txXfrm>
    </dsp:sp>
    <dsp:sp modelId="{B888B6F1-A5DB-F04C-9FBA-A7223AD77D7C}">
      <dsp:nvSpPr>
        <dsp:cNvPr id="0" name=""/>
        <dsp:cNvSpPr/>
      </dsp:nvSpPr>
      <dsp:spPr>
        <a:xfrm>
          <a:off x="0" y="484054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Betreuung der Teilnehmer</a:t>
          </a:r>
          <a:endParaRPr lang="en-US" sz="1700" kern="1200"/>
        </a:p>
      </dsp:txBody>
      <dsp:txXfrm>
        <a:off x="19904" y="503958"/>
        <a:ext cx="4049971" cy="367937"/>
      </dsp:txXfrm>
    </dsp:sp>
    <dsp:sp modelId="{1332BE2A-1B71-1B41-B41E-344A262F978B}">
      <dsp:nvSpPr>
        <dsp:cNvPr id="0" name=""/>
        <dsp:cNvSpPr/>
      </dsp:nvSpPr>
      <dsp:spPr>
        <a:xfrm>
          <a:off x="0" y="940759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Betreuung der Dozenten</a:t>
          </a:r>
          <a:endParaRPr lang="en-US" sz="1700" kern="1200"/>
        </a:p>
      </dsp:txBody>
      <dsp:txXfrm>
        <a:off x="19904" y="960663"/>
        <a:ext cx="4049971" cy="367937"/>
      </dsp:txXfrm>
    </dsp:sp>
    <dsp:sp modelId="{EB15A977-1056-FD47-A26E-99FAEF63928D}">
      <dsp:nvSpPr>
        <dsp:cNvPr id="0" name=""/>
        <dsp:cNvSpPr/>
      </dsp:nvSpPr>
      <dsp:spPr>
        <a:xfrm>
          <a:off x="0" y="1397464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Unterricht</a:t>
          </a:r>
          <a:endParaRPr lang="en-US" sz="1700" kern="1200"/>
        </a:p>
      </dsp:txBody>
      <dsp:txXfrm>
        <a:off x="19904" y="1417368"/>
        <a:ext cx="4049971" cy="367937"/>
      </dsp:txXfrm>
    </dsp:sp>
    <dsp:sp modelId="{B2520360-ADDC-8C43-8526-39596A24B08E}">
      <dsp:nvSpPr>
        <dsp:cNvPr id="0" name=""/>
        <dsp:cNvSpPr/>
      </dsp:nvSpPr>
      <dsp:spPr>
        <a:xfrm>
          <a:off x="0" y="1854169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Personalzuteilung</a:t>
          </a:r>
          <a:endParaRPr lang="en-US" sz="1700" kern="1200"/>
        </a:p>
      </dsp:txBody>
      <dsp:txXfrm>
        <a:off x="19904" y="1874073"/>
        <a:ext cx="4049971" cy="367937"/>
      </dsp:txXfrm>
    </dsp:sp>
    <dsp:sp modelId="{ECBF833B-D7DA-484B-B69A-D590D9EB0DEB}">
      <dsp:nvSpPr>
        <dsp:cNvPr id="0" name=""/>
        <dsp:cNvSpPr/>
      </dsp:nvSpPr>
      <dsp:spPr>
        <a:xfrm>
          <a:off x="0" y="2310874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Finanzbuchhaltung</a:t>
          </a:r>
          <a:endParaRPr lang="en-US" sz="1700" kern="1200"/>
        </a:p>
      </dsp:txBody>
      <dsp:txXfrm>
        <a:off x="19904" y="2330778"/>
        <a:ext cx="4049971" cy="367937"/>
      </dsp:txXfrm>
    </dsp:sp>
    <dsp:sp modelId="{51DF69C9-7C26-CC41-AB14-2BEC0B3FF36A}">
      <dsp:nvSpPr>
        <dsp:cNvPr id="0" name=""/>
        <dsp:cNvSpPr/>
      </dsp:nvSpPr>
      <dsp:spPr>
        <a:xfrm>
          <a:off x="0" y="2767579"/>
          <a:ext cx="4089779" cy="407745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Auftragserteilung für Fremdaufträge</a:t>
          </a:r>
          <a:endParaRPr lang="en-US" sz="1700" kern="1200"/>
        </a:p>
      </dsp:txBody>
      <dsp:txXfrm>
        <a:off x="19904" y="2787483"/>
        <a:ext cx="4049971" cy="367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EE6CFD-377C-4C19-958A-B86741ED284D}">
      <dsp:nvSpPr>
        <dsp:cNvPr id="0" name=""/>
        <dsp:cNvSpPr/>
      </dsp:nvSpPr>
      <dsp:spPr>
        <a:xfrm>
          <a:off x="303075" y="737398"/>
          <a:ext cx="938232" cy="938232"/>
        </a:xfrm>
        <a:prstGeom prst="ellipse">
          <a:avLst/>
        </a:prstGeom>
        <a:solidFill>
          <a:srgbClr val="052B5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72FBFD-B654-42DF-8EF4-846E598F071A}">
      <dsp:nvSpPr>
        <dsp:cNvPr id="0" name=""/>
        <dsp:cNvSpPr/>
      </dsp:nvSpPr>
      <dsp:spPr>
        <a:xfrm>
          <a:off x="503026" y="937349"/>
          <a:ext cx="538330" cy="5383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E02627-BDC1-45FF-BADC-D60B1E948CA9}">
      <dsp:nvSpPr>
        <dsp:cNvPr id="0" name=""/>
        <dsp:cNvSpPr/>
      </dsp:nvSpPr>
      <dsp:spPr>
        <a:xfrm>
          <a:off x="3148" y="1967866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Kursbuchung – Der Teilnehmer kann für sich EINEN ODER </a:t>
          </a:r>
          <a:br>
            <a:rPr lang="de-DE" sz="1100" kern="1200"/>
          </a:br>
          <a:r>
            <a:rPr lang="de-DE" sz="1100" kern="1200"/>
            <a:t>MEHRERE KURSE und</a:t>
          </a:r>
          <a:br>
            <a:rPr lang="de-DE" sz="1100" kern="1200"/>
          </a:br>
          <a:r>
            <a:rPr lang="de-DE" sz="1100" kern="1200"/>
            <a:t>auch für Mehrere</a:t>
          </a:r>
          <a:br>
            <a:rPr lang="de-DE" sz="1100" kern="1200"/>
          </a:br>
          <a:r>
            <a:rPr lang="de-DE" sz="1100" kern="1200"/>
            <a:t>Teilnehmer</a:t>
          </a:r>
          <a:br>
            <a:rPr lang="de-DE" sz="1100" kern="1200"/>
          </a:br>
          <a:r>
            <a:rPr lang="de-DE" sz="1100" kern="1200"/>
            <a:t>buchen</a:t>
          </a:r>
          <a:endParaRPr lang="en-US" sz="1100" kern="1200"/>
        </a:p>
      </dsp:txBody>
      <dsp:txXfrm>
        <a:off x="3148" y="1967866"/>
        <a:ext cx="1538085" cy="1027393"/>
      </dsp:txXfrm>
    </dsp:sp>
    <dsp:sp modelId="{C9B5F9C2-FED7-428D-A4F9-558A4C345245}">
      <dsp:nvSpPr>
        <dsp:cNvPr id="0" name=""/>
        <dsp:cNvSpPr/>
      </dsp:nvSpPr>
      <dsp:spPr>
        <a:xfrm>
          <a:off x="2110326" y="737398"/>
          <a:ext cx="938232" cy="938232"/>
        </a:xfrm>
        <a:prstGeom prst="ellipse">
          <a:avLst/>
        </a:prstGeom>
        <a:solidFill>
          <a:srgbClr val="052B5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BC1234-E845-49C5-BD21-18031C6021A1}">
      <dsp:nvSpPr>
        <dsp:cNvPr id="0" name=""/>
        <dsp:cNvSpPr/>
      </dsp:nvSpPr>
      <dsp:spPr>
        <a:xfrm>
          <a:off x="2310277" y="937349"/>
          <a:ext cx="538330" cy="5383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96EB8E-13F0-4B8C-8D5F-61261E2BF144}">
      <dsp:nvSpPr>
        <dsp:cNvPr id="0" name=""/>
        <dsp:cNvSpPr/>
      </dsp:nvSpPr>
      <dsp:spPr>
        <a:xfrm>
          <a:off x="1810399" y="1967866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Betreuung der Teilnehmer erfolgt durch mehrere Mitarbeiter (Anmeldung, Fachbereiche)</a:t>
          </a:r>
          <a:endParaRPr lang="en-US" sz="1100" kern="1200"/>
        </a:p>
      </dsp:txBody>
      <dsp:txXfrm>
        <a:off x="1810399" y="1967866"/>
        <a:ext cx="1538085" cy="1027393"/>
      </dsp:txXfrm>
    </dsp:sp>
    <dsp:sp modelId="{4BE9912B-79AA-4F69-A028-0AAD6917D3E1}">
      <dsp:nvSpPr>
        <dsp:cNvPr id="0" name=""/>
        <dsp:cNvSpPr/>
      </dsp:nvSpPr>
      <dsp:spPr>
        <a:xfrm>
          <a:off x="3917577" y="737398"/>
          <a:ext cx="938232" cy="938232"/>
        </a:xfrm>
        <a:prstGeom prst="ellipse">
          <a:avLst/>
        </a:prstGeom>
        <a:solidFill>
          <a:srgbClr val="052B5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EAFB5-0402-411D-9AC2-6E82CE8F8CF0}">
      <dsp:nvSpPr>
        <dsp:cNvPr id="0" name=""/>
        <dsp:cNvSpPr/>
      </dsp:nvSpPr>
      <dsp:spPr>
        <a:xfrm>
          <a:off x="4117528" y="937349"/>
          <a:ext cx="538330" cy="5383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025F6-B444-4815-944C-3BDD9C04D223}">
      <dsp:nvSpPr>
        <dsp:cNvPr id="0" name=""/>
        <dsp:cNvSpPr/>
      </dsp:nvSpPr>
      <dsp:spPr>
        <a:xfrm>
          <a:off x="3617650" y="1967866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Betreuung der Dozenten erfolgt auch durch mehrere Mitarbeiter (Fachbereiche für unterschiedliche Kurse)</a:t>
          </a:r>
          <a:endParaRPr lang="en-US" sz="1100" kern="1200"/>
        </a:p>
      </dsp:txBody>
      <dsp:txXfrm>
        <a:off x="3617650" y="1967866"/>
        <a:ext cx="1538085" cy="1027393"/>
      </dsp:txXfrm>
    </dsp:sp>
    <dsp:sp modelId="{19C175B0-6E62-4F43-8778-FB16EA9A9D97}">
      <dsp:nvSpPr>
        <dsp:cNvPr id="0" name=""/>
        <dsp:cNvSpPr/>
      </dsp:nvSpPr>
      <dsp:spPr>
        <a:xfrm>
          <a:off x="5724828" y="737398"/>
          <a:ext cx="938232" cy="938232"/>
        </a:xfrm>
        <a:prstGeom prst="ellipse">
          <a:avLst/>
        </a:prstGeom>
        <a:solidFill>
          <a:srgbClr val="052B5A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8E860-5DF1-4A43-92F7-7C7BB0EEBC2F}">
      <dsp:nvSpPr>
        <dsp:cNvPr id="0" name=""/>
        <dsp:cNvSpPr/>
      </dsp:nvSpPr>
      <dsp:spPr>
        <a:xfrm>
          <a:off x="5924779" y="937349"/>
          <a:ext cx="538330" cy="5383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7D15FF-7258-4076-BA89-6B5720A960B6}">
      <dsp:nvSpPr>
        <dsp:cNvPr id="0" name=""/>
        <dsp:cNvSpPr/>
      </dsp:nvSpPr>
      <dsp:spPr>
        <a:xfrm>
          <a:off x="5424901" y="1967866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Unterricht kommt zustande durch die Relation zwischen Kurs und Dozent (Kurs kann mehrere Dozenten haben)</a:t>
          </a:r>
          <a:endParaRPr lang="en-US" sz="1100" kern="1200"/>
        </a:p>
      </dsp:txBody>
      <dsp:txXfrm>
        <a:off x="5424901" y="1967866"/>
        <a:ext cx="1538085" cy="1027393"/>
      </dsp:txXfrm>
    </dsp:sp>
    <dsp:sp modelId="{40D70D7F-7423-4F44-9804-AD918D9A3D43}">
      <dsp:nvSpPr>
        <dsp:cNvPr id="0" name=""/>
        <dsp:cNvSpPr/>
      </dsp:nvSpPr>
      <dsp:spPr>
        <a:xfrm>
          <a:off x="1206700" y="3379781"/>
          <a:ext cx="938232" cy="938232"/>
        </a:xfrm>
        <a:prstGeom prst="ellipse">
          <a:avLst/>
        </a:prstGeom>
        <a:solidFill>
          <a:srgbClr val="2472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83AFC-DC85-49E1-B5DF-A9D776BB882D}">
      <dsp:nvSpPr>
        <dsp:cNvPr id="0" name=""/>
        <dsp:cNvSpPr/>
      </dsp:nvSpPr>
      <dsp:spPr>
        <a:xfrm>
          <a:off x="1406651" y="3579732"/>
          <a:ext cx="538330" cy="5383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4DFDC-D330-4531-9124-61213CADE431}">
      <dsp:nvSpPr>
        <dsp:cNvPr id="0" name=""/>
        <dsp:cNvSpPr/>
      </dsp:nvSpPr>
      <dsp:spPr>
        <a:xfrm>
          <a:off x="906774" y="4610250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Personal-</a:t>
          </a:r>
          <a:br>
            <a:rPr lang="de-DE" sz="1100" kern="1200"/>
          </a:br>
          <a:r>
            <a:rPr lang="de-DE" sz="1100" kern="1200"/>
            <a:t>zuteilung (Ein Mitarbeiter kann auch in mehreren Abteilungen arbeiten – Teilzeit)</a:t>
          </a:r>
          <a:endParaRPr lang="en-US" sz="1100" kern="1200"/>
        </a:p>
      </dsp:txBody>
      <dsp:txXfrm>
        <a:off x="906774" y="4610250"/>
        <a:ext cx="1538085" cy="1027393"/>
      </dsp:txXfrm>
    </dsp:sp>
    <dsp:sp modelId="{35DD00CA-AF37-4968-9BA2-20D4A7366FAB}">
      <dsp:nvSpPr>
        <dsp:cNvPr id="0" name=""/>
        <dsp:cNvSpPr/>
      </dsp:nvSpPr>
      <dsp:spPr>
        <a:xfrm>
          <a:off x="3013951" y="3379781"/>
          <a:ext cx="938232" cy="938232"/>
        </a:xfrm>
        <a:prstGeom prst="ellipse">
          <a:avLst/>
        </a:prstGeom>
        <a:solidFill>
          <a:srgbClr val="2472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F98B96-9F60-4636-BDCD-ED436B8DC0CF}">
      <dsp:nvSpPr>
        <dsp:cNvPr id="0" name=""/>
        <dsp:cNvSpPr/>
      </dsp:nvSpPr>
      <dsp:spPr>
        <a:xfrm>
          <a:off x="3213902" y="3579732"/>
          <a:ext cx="538330" cy="53833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9BDA6-B7E6-4E95-A937-8471E956AAB5}">
      <dsp:nvSpPr>
        <dsp:cNvPr id="0" name=""/>
        <dsp:cNvSpPr/>
      </dsp:nvSpPr>
      <dsp:spPr>
        <a:xfrm>
          <a:off x="2714025" y="4610250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Finanzbuch-haltung (Es werden Einnahmen und Ausgaben gebucht – das tun unter-schiedliche Mitarbeiter)</a:t>
          </a:r>
          <a:endParaRPr lang="en-US" sz="1100" kern="1200"/>
        </a:p>
      </dsp:txBody>
      <dsp:txXfrm>
        <a:off x="2714025" y="4610250"/>
        <a:ext cx="1538085" cy="1027393"/>
      </dsp:txXfrm>
    </dsp:sp>
    <dsp:sp modelId="{2F0E1CDA-A128-489E-B3B5-C904B0AB097D}">
      <dsp:nvSpPr>
        <dsp:cNvPr id="0" name=""/>
        <dsp:cNvSpPr/>
      </dsp:nvSpPr>
      <dsp:spPr>
        <a:xfrm>
          <a:off x="4821202" y="3379781"/>
          <a:ext cx="938232" cy="938232"/>
        </a:xfrm>
        <a:prstGeom prst="ellipse">
          <a:avLst/>
        </a:prstGeom>
        <a:solidFill>
          <a:srgbClr val="2472AF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E85BC-E6BF-4E7D-A993-B889C1866D36}">
      <dsp:nvSpPr>
        <dsp:cNvPr id="0" name=""/>
        <dsp:cNvSpPr/>
      </dsp:nvSpPr>
      <dsp:spPr>
        <a:xfrm>
          <a:off x="5021153" y="3579732"/>
          <a:ext cx="538330" cy="53833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732740-8988-45E0-A2F1-7474B71B220A}">
      <dsp:nvSpPr>
        <dsp:cNvPr id="0" name=""/>
        <dsp:cNvSpPr/>
      </dsp:nvSpPr>
      <dsp:spPr>
        <a:xfrm>
          <a:off x="4521276" y="4610250"/>
          <a:ext cx="1538085" cy="1027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DE" sz="1100" kern="1200"/>
            <a:t>Auftrags-erteilung für Fremdaufträge (Mitarbeiter erteilen Aufträge entweder intern oder extern)</a:t>
          </a:r>
          <a:endParaRPr lang="en-US" sz="1100" kern="1200"/>
        </a:p>
      </dsp:txBody>
      <dsp:txXfrm>
        <a:off x="4521276" y="4610250"/>
        <a:ext cx="1538085" cy="10273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BC3B2-05A8-FE41-96DC-34EC7A6BA959}" type="datetimeFigureOut">
              <a:rPr lang="de-DE" smtClean="0"/>
              <a:t>07.05.25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18074-4675-EA42-85B6-267B0EA3C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864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7A501-AE5B-F558-10C1-B8A778186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FE5B7C1-5A9E-A189-4878-B09847560D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1CCA472-03A4-46D9-551B-C726189F5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C83B89-84A4-2758-ADB6-6B34104155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987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4660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86F47-BA9E-F2E6-6765-70FA89237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14D72BC-B7BE-DA2F-8A2D-306A9EFF50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A90B667-A2D5-B15D-E574-2AA29FD78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A2C28B-4EBB-0C4A-8BF0-D635BA9C82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047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254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CE929-1D0D-9AA1-C64A-94DD3748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3551BA-223C-94CE-9A5A-64D6E0759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58790C4-6D4D-8760-9913-E2702CC63D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A5CF8B-D10E-B50B-0D17-1C282FD4D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3781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C5B7-F764-F6A6-156B-3FF75ACC3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6D86657-E5D3-3CC3-2946-401C57B0B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097012D-5250-3C1E-0F00-334876A1A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B28D4B-9DB1-40B9-32FE-34A5DF6A06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1755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E29FA-1BFE-3B2A-4CDA-E0C6C9884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A553F9D6-5A5F-4746-0241-939B5B407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4F281EE-5201-4ED5-A964-3C6BCC2C7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84EF2C3-0F3A-2B88-32D4-02978F7F9F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598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E1A9-D79A-2BD4-BDD8-249555326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57E38A2-D6E0-8CC4-D8C2-15B01D6C5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7131ABD-C9ED-D279-16FB-06DA98194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968F89-78DB-74C3-0FE1-481D94A5C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9277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118074-4675-EA42-85B6-267B0EA3CD7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37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9232B80-9AC2-394C-9434-271B01DB1ADD}" type="datetime1">
              <a:rPr lang="de-DE" smtClean="0"/>
              <a:t>07.05.25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‹Nr.›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702596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337FF-62E7-134D-9070-52701A9DF0E4}" type="datetime1">
              <a:rPr lang="de-DE" smtClean="0"/>
              <a:t>07.05.25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88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1907-8F80-3642-9131-BDA00B576F3E}" type="datetime1">
              <a:rPr lang="de-DE" smtClean="0"/>
              <a:t>07.05.25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7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F3588-5D9A-B849-BFD9-BBE5FD1807E7}" type="datetime1">
              <a:rPr lang="de-DE" smtClean="0"/>
              <a:t>07.05.25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4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CAD15-1237-AC44-B3F7-96CC1DA67BA8}" type="datetime1">
              <a:rPr lang="de-DE" smtClean="0"/>
              <a:t>07.05.25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60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EF730-5167-B740-B640-6E5482F83D02}" type="datetime1">
              <a:rPr lang="de-DE" smtClean="0"/>
              <a:t>07.05.25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B2D-3616-D14E-964B-ABA48BAEAE3B}" type="datetime1">
              <a:rPr lang="de-DE" smtClean="0"/>
              <a:t>07.05.25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250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A20AC-BE83-8C46-8F62-C16ED25A982A}" type="datetime1">
              <a:rPr lang="de-DE" smtClean="0"/>
              <a:t>07.05.25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595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89C35-0224-9044-A25B-F08F33073468}" type="datetime1">
              <a:rPr lang="de-DE" smtClean="0"/>
              <a:t>07.05.25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892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7295E-C45C-6748-97B7-60AB376D7581}" type="datetime1">
              <a:rPr lang="de-DE" smtClean="0"/>
              <a:t>07.05.25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1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2601F-4ED3-FC49-9494-0F30403C0B8B}" type="datetime1">
              <a:rPr lang="de-DE" smtClean="0"/>
              <a:t>07.05.25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68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87E6CAE3-ABFA-C54E-A985-5881279748EB}" type="datetime1">
              <a:rPr lang="de-DE" smtClean="0"/>
              <a:t>07.05.25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‹Nr.›</a:t>
            </a:fld>
            <a:endParaRPr lang="en-US" sz="10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hdr="0" ft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52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00B0F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786809-E8FC-8687-E168-F87A6A3B2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743804"/>
            <a:ext cx="4102609" cy="3793482"/>
          </a:xfrm>
        </p:spPr>
        <p:txBody>
          <a:bodyPr anchor="ctr">
            <a:normAutofit/>
          </a:bodyPr>
          <a:lstStyle/>
          <a:p>
            <a:pPr algn="l"/>
            <a:r>
              <a:rPr lang="de-DE" sz="4700"/>
              <a:t>Datenbank-</a:t>
            </a:r>
            <a:br>
              <a:rPr lang="de-DE" sz="4700"/>
            </a:br>
            <a:r>
              <a:rPr lang="de-DE" sz="4700" err="1"/>
              <a:t>modellierung</a:t>
            </a:r>
            <a:endParaRPr lang="de-DE" sz="470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86E96A-C95D-243E-5205-A36CE321F6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691564"/>
            <a:ext cx="4102609" cy="1422631"/>
          </a:xfrm>
        </p:spPr>
        <p:txBody>
          <a:bodyPr>
            <a:normAutofit/>
          </a:bodyPr>
          <a:lstStyle/>
          <a:p>
            <a:pPr algn="l"/>
            <a:r>
              <a:rPr lang="de-DE"/>
              <a:t>Am Beispiel einer</a:t>
            </a:r>
            <a:br>
              <a:rPr lang="de-DE"/>
            </a:br>
            <a:r>
              <a:rPr lang="de-DE"/>
              <a:t>Volkshochschule</a:t>
            </a:r>
          </a:p>
        </p:txBody>
      </p:sp>
      <p:pic>
        <p:nvPicPr>
          <p:cNvPr id="12" name="Grafik 11" descr="Ein Bild, das Kreis, Farbigkeit, Grafiken, Kreativität enthält.&#10;&#10;Automatisch generierte Beschreibung">
            <a:extLst>
              <a:ext uri="{FF2B5EF4-FFF2-40B4-BE49-F238E27FC236}">
                <a16:creationId xmlns:a16="http://schemas.microsoft.com/office/drawing/2014/main" id="{B4E39FEB-1727-C514-0CB5-9EB9B42E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792" y="-103210"/>
            <a:ext cx="7431109" cy="7329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9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4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8A500-C88A-D404-A0B4-EBA994FA0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8CB7086-18E4-775A-B6D5-27A71E922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CA016CA-B3B1-AA80-C445-536E41EEB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8E557D-16FE-533F-010F-A7216A0B9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9E8E9C7-D49C-EA11-9493-DE9F72D77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9B631E4-167F-223E-F7DC-F6AAD6C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B7E3FB70-1A7A-3B27-968B-7A02184C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4" name="Grafik 3" descr="Ein Bild, das Screenshot, Farbigkeit, Kreis, Design enthält.&#10;&#10;Automatisch generierte Beschreibung">
            <a:extLst>
              <a:ext uri="{FF2B5EF4-FFF2-40B4-BE49-F238E27FC236}">
                <a16:creationId xmlns:a16="http://schemas.microsoft.com/office/drawing/2014/main" id="{8D90932F-F54C-921F-ACC5-0A447BF24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34" t="-1416" r="-4063" b="21555"/>
          <a:stretch/>
        </p:blipFill>
        <p:spPr>
          <a:xfrm>
            <a:off x="496825" y="861516"/>
            <a:ext cx="5599175" cy="57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97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32A9E-13E7-541A-A967-4A26493B7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B728FEF-990A-DDD4-57D7-CAE774B78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72CABF6-AAE3-B818-1514-C60CB2047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63E2EF-073A-B311-8635-C28122A05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63EEA35-8391-8813-8F32-EB11CD822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6CC664-0D93-2822-B7B0-9CCD3473C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8566FB83-2164-D0A2-1243-A222C1F66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Grafik 5" descr="Ein Bild, das Screenshot, Farbigkeit, Kreis, Design enthält.&#10;&#10;Automatisch generierte Beschreibung">
            <a:extLst>
              <a:ext uri="{FF2B5EF4-FFF2-40B4-BE49-F238E27FC236}">
                <a16:creationId xmlns:a16="http://schemas.microsoft.com/office/drawing/2014/main" id="{DB24D2AE-988D-5108-6511-1DCB4424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804" t="28954" r="22104" b="-2944"/>
          <a:stretch/>
        </p:blipFill>
        <p:spPr>
          <a:xfrm>
            <a:off x="762001" y="861515"/>
            <a:ext cx="9375647" cy="576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172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A22631-FFF0-CAAB-8436-A3A9FC9AC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C77CDE5-B5BE-6EF0-B99E-FE61EDE80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472C1C-B6C6-B4E2-82DE-A64A9F1C09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49B116D-0364-60A4-5F05-4F764895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88DD0BA-1843-BC96-1B18-1AFE45364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3F5B55-9A28-46AD-5749-41892AC27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5323C089-318D-1E2B-1877-EFCA0C57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6" name="Grafik 5" descr="Ein Bild, das Screenshot, Farbigkeit, Kreis, Design enthält.&#10;&#10;Automatisch generierte Beschreibung">
            <a:extLst>
              <a:ext uri="{FF2B5EF4-FFF2-40B4-BE49-F238E27FC236}">
                <a16:creationId xmlns:a16="http://schemas.microsoft.com/office/drawing/2014/main" id="{D5A9D7FE-8EB0-96B1-54C7-DCDCDDE3B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65" y="964078"/>
            <a:ext cx="8443269" cy="56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2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5A88D-6150-9ABB-D8C7-D4E496E3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E4E2147-1E2E-FAEC-4046-A2F030B87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2F0EB5-714F-0037-9CC6-D457F584A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5D7F3EDF-643F-2A60-E62A-0CF5B2B9A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DA5719D-713A-2D3F-BBA4-265BDC92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0"/>
            <a:ext cx="4565650" cy="1344613"/>
          </a:xfrm>
        </p:spPr>
        <p:txBody>
          <a:bodyPr>
            <a:normAutofit/>
          </a:bodyPr>
          <a:lstStyle/>
          <a:p>
            <a:r>
              <a:rPr lang="de-DE"/>
              <a:t>Bewertung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D9166F-ED06-1F0D-53C7-8F3F640752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482" r="29288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466DA2-4A50-CAD3-8D73-83FA00A4F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5121501" cy="3125787"/>
          </a:xfrm>
        </p:spPr>
        <p:txBody>
          <a:bodyPr>
            <a:normAutofit/>
          </a:bodyPr>
          <a:lstStyle/>
          <a:p>
            <a:r>
              <a:rPr lang="de-DE"/>
              <a:t>Das Modell ist funktionsfähig </a:t>
            </a:r>
          </a:p>
          <a:p>
            <a:r>
              <a:rPr lang="de-DE"/>
              <a:t>Nur im Groben dargestellt</a:t>
            </a:r>
          </a:p>
          <a:p>
            <a:r>
              <a:rPr lang="de-DE"/>
              <a:t>Erweiterbar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99FFC2E-5B48-1C20-B8F6-F44C21D5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16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00"/>
            </a:gs>
            <a:gs pos="52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rgbClr val="00B0F0"/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62C41B-37DD-7EDF-6F5A-97A4163BC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408" y="2099352"/>
            <a:ext cx="5068121" cy="350687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err="1"/>
              <a:t>Vielen</a:t>
            </a:r>
            <a:r>
              <a:rPr lang="en-US" sz="4400"/>
              <a:t> Dank</a:t>
            </a:r>
            <a:br>
              <a:rPr lang="en-US" sz="4400"/>
            </a:br>
            <a:r>
              <a:rPr lang="en-US" sz="4400"/>
              <a:t>für die </a:t>
            </a:r>
            <a:br>
              <a:rPr lang="en-US" sz="4400"/>
            </a:br>
            <a:r>
              <a:rPr lang="en-US" sz="4400" err="1"/>
              <a:t>Aufmerksamkeit</a:t>
            </a:r>
            <a:endParaRPr lang="en-US" sz="4400"/>
          </a:p>
        </p:txBody>
      </p:sp>
      <p:pic>
        <p:nvPicPr>
          <p:cNvPr id="7" name="Grafik 6" descr="Ein Bild, das Kreis, Farbigkeit, Grafiken, Kreativität enthält.&#10;&#10;Automatisch generierte Beschreibung">
            <a:extLst>
              <a:ext uri="{FF2B5EF4-FFF2-40B4-BE49-F238E27FC236}">
                <a16:creationId xmlns:a16="http://schemas.microsoft.com/office/drawing/2014/main" id="{140873C2-A950-7B16-3C23-A77F979B4A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88" r="-1" b="-1"/>
          <a:stretch/>
        </p:blipFill>
        <p:spPr>
          <a:xfrm>
            <a:off x="20" y="10"/>
            <a:ext cx="5404493" cy="685799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BC7209A-5A3A-3C9C-DDFF-C785F1A44D37}"/>
              </a:ext>
            </a:extLst>
          </p:cNvPr>
          <p:cNvSpPr txBox="1"/>
          <p:nvPr/>
        </p:nvSpPr>
        <p:spPr>
          <a:xfrm>
            <a:off x="6640408" y="4956072"/>
            <a:ext cx="2543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© Olaf Kriemann 2024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9FD8F843-54D3-D904-D5E6-DF71364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6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EF37EE88-E359-4E69-A072-9959A84E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30001" cy="6168789"/>
          </a:xfrm>
          <a:custGeom>
            <a:avLst/>
            <a:gdLst>
              <a:gd name="connsiteX0" fmla="*/ 0 w 11430001"/>
              <a:gd name="connsiteY0" fmla="*/ 0 h 6168789"/>
              <a:gd name="connsiteX1" fmla="*/ 5334002 w 11430001"/>
              <a:gd name="connsiteY1" fmla="*/ 0 h 6168789"/>
              <a:gd name="connsiteX2" fmla="*/ 5334002 w 11430001"/>
              <a:gd name="connsiteY2" fmla="*/ 771523 h 6168789"/>
              <a:gd name="connsiteX3" fmla="*/ 11430001 w 11430001"/>
              <a:gd name="connsiteY3" fmla="*/ 771523 h 6168789"/>
              <a:gd name="connsiteX4" fmla="*/ 11430001 w 11430001"/>
              <a:gd name="connsiteY4" fmla="*/ 6168789 h 6168789"/>
              <a:gd name="connsiteX5" fmla="*/ 0 w 11430001"/>
              <a:gd name="connsiteY5" fmla="*/ 6168789 h 6168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30001" h="6168789">
                <a:moveTo>
                  <a:pt x="0" y="0"/>
                </a:moveTo>
                <a:lnTo>
                  <a:pt x="5334002" y="0"/>
                </a:lnTo>
                <a:lnTo>
                  <a:pt x="5334002" y="771523"/>
                </a:lnTo>
                <a:lnTo>
                  <a:pt x="11430001" y="771523"/>
                </a:lnTo>
                <a:lnTo>
                  <a:pt x="11430001" y="6168789"/>
                </a:lnTo>
                <a:lnTo>
                  <a:pt x="0" y="6168789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E767B7-3565-0272-0E37-E708C44B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517651"/>
            <a:ext cx="4565650" cy="763352"/>
          </a:xfrm>
        </p:spPr>
        <p:txBody>
          <a:bodyPr>
            <a:normAutofit/>
          </a:bodyPr>
          <a:lstStyle/>
          <a:p>
            <a:r>
              <a:rPr lang="de-DE"/>
              <a:t>Agenda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5F60BE-2501-3707-13FF-07950257B5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82" r="29288"/>
          <a:stretch/>
        </p:blipFill>
        <p:spPr>
          <a:xfrm>
            <a:off x="20" y="758953"/>
            <a:ext cx="5333979" cy="5335854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107ABE-D490-925E-3D55-5A3E4104D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2970213"/>
            <a:ext cx="4565651" cy="3125787"/>
          </a:xfrm>
        </p:spPr>
        <p:txBody>
          <a:bodyPr>
            <a:normAutofit/>
          </a:bodyPr>
          <a:lstStyle/>
          <a:p>
            <a:r>
              <a:rPr lang="de-DE"/>
              <a:t>Allgemeines </a:t>
            </a:r>
          </a:p>
          <a:p>
            <a:r>
              <a:rPr lang="de-DE"/>
              <a:t>Entitäten und Relations</a:t>
            </a:r>
          </a:p>
          <a:p>
            <a:r>
              <a:rPr lang="de-DE"/>
              <a:t>Kardinalitäten</a:t>
            </a:r>
          </a:p>
          <a:p>
            <a:r>
              <a:rPr lang="de-DE"/>
              <a:t>ERD Diagramm</a:t>
            </a:r>
          </a:p>
          <a:p>
            <a:r>
              <a:rPr lang="de-DE"/>
              <a:t>Abschließende Bewertung</a:t>
            </a:r>
          </a:p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85A55D-9608-0DA9-F708-0FECED8F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1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B272257-593A-402F-88FA-F1DECD9E3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45592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E09B9-2922-A7C3-BCE7-B594653B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1517903"/>
            <a:ext cx="4572001" cy="1345115"/>
          </a:xfrm>
        </p:spPr>
        <p:txBody>
          <a:bodyPr>
            <a:normAutofit/>
          </a:bodyPr>
          <a:lstStyle/>
          <a:p>
            <a:r>
              <a:rPr lang="de-DE"/>
              <a:t>Was ist eine Volkshochschule?</a:t>
            </a:r>
          </a:p>
        </p:txBody>
      </p:sp>
      <p:pic>
        <p:nvPicPr>
          <p:cNvPr id="10" name="Grafik 9" descr="Ein Bild, das draußen, Himmel, Landfahrzeug, Gebäude enthält.&#10;&#10;Automatisch generierte Beschreibung">
            <a:extLst>
              <a:ext uri="{FF2B5EF4-FFF2-40B4-BE49-F238E27FC236}">
                <a16:creationId xmlns:a16="http://schemas.microsoft.com/office/drawing/2014/main" id="{FB05A99B-9B62-0FDE-5AA0-CD81E74E3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87" r="22499"/>
          <a:stretch/>
        </p:blipFill>
        <p:spPr>
          <a:xfrm>
            <a:off x="755905" y="762001"/>
            <a:ext cx="4574617" cy="5337046"/>
          </a:xfrm>
          <a:prstGeom prst="rect">
            <a:avLst/>
          </a:prstGeom>
        </p:spPr>
      </p:pic>
      <p:graphicFrame>
        <p:nvGraphicFramePr>
          <p:cNvPr id="20" name="Inhaltsplatzhalter 2">
            <a:extLst>
              <a:ext uri="{FF2B5EF4-FFF2-40B4-BE49-F238E27FC236}">
                <a16:creationId xmlns:a16="http://schemas.microsoft.com/office/drawing/2014/main" id="{D2D4FCAD-C90C-42FF-1FE3-CAB5DAB9D6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4399021"/>
              </p:ext>
            </p:extLst>
          </p:nvPr>
        </p:nvGraphicFramePr>
        <p:xfrm>
          <a:off x="6095999" y="2970222"/>
          <a:ext cx="4572001" cy="312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F8891D50-7A51-2053-8125-67F8676D6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49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558EFE-6852-2794-7555-99CAEFC7D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272CA3B1-C049-B6E0-45A0-FE66D5A56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DFA3490B-54C1-3445-98A5-094C0E0B8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4D9D08D4-F391-76D7-3EDE-13A3707B2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047E039-DA5B-0826-C63F-5E4CAAACC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de-DE"/>
              <a:t>Entitäten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2C81A33A-F9EF-83BB-659E-62C63151F4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2373927"/>
              </p:ext>
            </p:extLst>
          </p:nvPr>
        </p:nvGraphicFramePr>
        <p:xfrm>
          <a:off x="762000" y="2298357"/>
          <a:ext cx="4089779" cy="38315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Grafik 3" descr="Ein Bild, das Kleidung, Person, Menschliches Gesicht, Im Haus enthält.&#10;&#10;Automatisch generierte Beschreibung">
            <a:extLst>
              <a:ext uri="{FF2B5EF4-FFF2-40B4-BE49-F238E27FC236}">
                <a16:creationId xmlns:a16="http://schemas.microsoft.com/office/drawing/2014/main" id="{0D738C0C-FCE6-D4FA-C867-CBE9C69ABBE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34003" y="758952"/>
            <a:ext cx="9704171" cy="5370988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A2412D-FC4A-FBCD-69FB-6F464EDD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2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36CD0F97-2E5B-4E84-8544-EB24DED10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099048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26">
            <a:extLst>
              <a:ext uri="{FF2B5EF4-FFF2-40B4-BE49-F238E27FC236}">
                <a16:creationId xmlns:a16="http://schemas.microsoft.com/office/drawing/2014/main" id="{867738BA-6281-40B8-B775-410D49E7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3400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90231A-6B09-CC18-7B63-CC4B282F8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58953"/>
            <a:ext cx="4089779" cy="2028388"/>
          </a:xfrm>
        </p:spPr>
        <p:txBody>
          <a:bodyPr anchor="ctr">
            <a:normAutofit/>
          </a:bodyPr>
          <a:lstStyle/>
          <a:p>
            <a:r>
              <a:rPr lang="de-DE"/>
              <a:t>Relations</a:t>
            </a:r>
          </a:p>
        </p:txBody>
      </p:sp>
      <p:pic>
        <p:nvPicPr>
          <p:cNvPr id="6" name="Grafik 5" descr="Ein Bild, das Person, Kleidung, Im Haus, computer enthält.&#10;&#10;Automatisch generierte Beschreibung">
            <a:extLst>
              <a:ext uri="{FF2B5EF4-FFF2-40B4-BE49-F238E27FC236}">
                <a16:creationId xmlns:a16="http://schemas.microsoft.com/office/drawing/2014/main" id="{C63AB7A7-4644-2FC4-39A4-E3ADF9C15A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429" r="18180"/>
          <a:stretch/>
        </p:blipFill>
        <p:spPr>
          <a:xfrm>
            <a:off x="5334003" y="762000"/>
            <a:ext cx="6095997" cy="5337048"/>
          </a:xfrm>
          <a:prstGeom prst="rect">
            <a:avLst/>
          </a:prstGeom>
        </p:spPr>
      </p:pic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7A990D0-01CD-D54D-B3A0-261335A5CC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064255"/>
              </p:ext>
            </p:extLst>
          </p:nvPr>
        </p:nvGraphicFramePr>
        <p:xfrm>
          <a:off x="762000" y="2893326"/>
          <a:ext cx="4089779" cy="32026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55489BB9-6936-C0D9-C5DE-E08973897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591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60000"/>
                <a:lumOff val="40000"/>
              </a:schemeClr>
            </a:gs>
            <a:gs pos="25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97000">
              <a:srgbClr val="00B0F0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454A4-6D46-D9FE-9B8A-4BF154A7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84136905-015B-4510-B514-027CBA846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16B4E86-EE91-255F-C6D5-59C1E820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79915"/>
            <a:ext cx="3256208" cy="5337050"/>
          </a:xfrm>
        </p:spPr>
        <p:txBody>
          <a:bodyPr anchor="ctr">
            <a:normAutofit/>
          </a:bodyPr>
          <a:lstStyle/>
          <a:p>
            <a:r>
              <a:rPr lang="de-DE" sz="3900"/>
              <a:t>Abhängig-</a:t>
            </a:r>
            <a:r>
              <a:rPr lang="de-DE" sz="3900" err="1"/>
              <a:t>keiten</a:t>
            </a:r>
            <a:r>
              <a:rPr lang="de-DE" sz="3900"/>
              <a:t> im Ablauf an einer VHS</a:t>
            </a:r>
            <a:br>
              <a:rPr lang="de-DE" sz="3900"/>
            </a:br>
            <a:r>
              <a:rPr lang="de-DE" sz="3900"/>
              <a:t>(Kardinalität)</a:t>
            </a: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DCA291B8-D4C7-27EA-1241-041FACBA63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915832"/>
              </p:ext>
            </p:extLst>
          </p:nvPr>
        </p:nvGraphicFramePr>
        <p:xfrm>
          <a:off x="4430332" y="321972"/>
          <a:ext cx="6966136" cy="637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F7F651-C98A-93F0-2C49-0AF1BCBB5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718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B4DA2F-E1B6-24ED-37C3-0C9890BB8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843B56B-DD63-40AB-85E1-E18901E13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19344E4-CB02-427C-9FF0-E06375167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20E33D0-A190-4F8A-9DB6-C531C95C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9DC3572-3572-5765-25D6-199908E5E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(</a:t>
            </a:r>
            <a:r>
              <a:rPr lang="en-US" sz="4800" err="1"/>
              <a:t>vereinfacht</a:t>
            </a:r>
            <a:r>
              <a:rPr lang="en-US" sz="4800"/>
              <a:t>)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3A264280-1693-3378-A265-0B63E6CB9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4" name="Grafik 3" descr="Ein Bild, das Screenshot, Quadrat, Farbigkeit, Symmetrie enthält.&#10;&#10;Automatisch generierte Beschreibung">
            <a:extLst>
              <a:ext uri="{FF2B5EF4-FFF2-40B4-BE49-F238E27FC236}">
                <a16:creationId xmlns:a16="http://schemas.microsoft.com/office/drawing/2014/main" id="{C9FCE8F9-A5F2-577C-A70A-B128C523D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24" y="1156791"/>
            <a:ext cx="11108973" cy="534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90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860F7-E193-EE39-CF0C-1A3791B6E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0E8F5B2-11E8-481F-8940-F6D3FCF90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20B70C2-8958-D05D-CD73-C63A87B6E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479BB5C-173F-9956-1550-AB20FC6AC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B123250-E50D-DC51-8261-835EB605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318675-30EE-696E-2FEE-10F90982C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6A0DB6F1-08CE-98EC-6E36-E0CBABC1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6" name="Grafik 5" descr="Ein Bild, das Screenshot, Farbigkeit, Kreis, Design enthält.&#10;&#10;Automatisch generierte Beschreibung">
            <a:extLst>
              <a:ext uri="{FF2B5EF4-FFF2-40B4-BE49-F238E27FC236}">
                <a16:creationId xmlns:a16="http://schemas.microsoft.com/office/drawing/2014/main" id="{9D5C5795-9E8A-C9E6-ECAC-147286089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365" y="964078"/>
            <a:ext cx="8443269" cy="5666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82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F9991E-C9C9-FDE2-D250-B4E5D5467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017067D-6694-D168-D48D-96FAED6BAE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7C1C47A-23F5-8F7A-6554-0E6C5E70D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0C9488-1AAC-CD4A-C6D0-0BB3C50BD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9DC4F5D-4204-F00A-87EF-1163F9FA1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58952"/>
            <a:ext cx="12192000" cy="60990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2E3462C-6307-C966-FFB4-48DAE1C93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" y="-102563"/>
            <a:ext cx="10668000" cy="9640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ERD </a:t>
            </a:r>
            <a:r>
              <a:rPr lang="en-US" sz="4800" err="1"/>
              <a:t>Diagramm</a:t>
            </a:r>
            <a:r>
              <a:rPr lang="en-US" sz="4800"/>
              <a:t> </a:t>
            </a:r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E6469700-0F00-722D-825B-9F9382A7B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9648" y="6400800"/>
            <a:ext cx="53035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B1E4CB7-CB13-4810-BF18-BE31AFC64F93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4" name="Grafik 3" descr="Ein Bild, das Screenshot, Farbigkeit, Kreis, Design enthält.&#10;&#10;Automatisch generierte Beschreibung">
            <a:extLst>
              <a:ext uri="{FF2B5EF4-FFF2-40B4-BE49-F238E27FC236}">
                <a16:creationId xmlns:a16="http://schemas.microsoft.com/office/drawing/2014/main" id="{3B24FE93-8CA1-6583-102B-F6EAC4920E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942" t="-1119" r="19032" b="46618"/>
          <a:stretch/>
        </p:blipFill>
        <p:spPr>
          <a:xfrm>
            <a:off x="496825" y="861516"/>
            <a:ext cx="11318938" cy="49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493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ismaticVTI">
  <a:themeElements>
    <a:clrScheme name="AnalogousFromRegular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75E29"/>
      </a:accent1>
      <a:accent2>
        <a:srgbClr val="D19817"/>
      </a:accent2>
      <a:accent3>
        <a:srgbClr val="9BAB1E"/>
      </a:accent3>
      <a:accent4>
        <a:srgbClr val="61B614"/>
      </a:accent4>
      <a:accent5>
        <a:srgbClr val="2ABB21"/>
      </a:accent5>
      <a:accent6>
        <a:srgbClr val="14BC51"/>
      </a:accent6>
      <a:hlink>
        <a:srgbClr val="398CAC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232</Words>
  <Application>Microsoft Macintosh PowerPoint</Application>
  <PresentationFormat>Breitbild</PresentationFormat>
  <Paragraphs>73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Aharoni</vt:lpstr>
      <vt:lpstr>Aptos</vt:lpstr>
      <vt:lpstr>Arial</vt:lpstr>
      <vt:lpstr>Avenir Next LT Pro</vt:lpstr>
      <vt:lpstr>PrismaticVTI</vt:lpstr>
      <vt:lpstr>Datenbank- modellierung</vt:lpstr>
      <vt:lpstr>Agenda</vt:lpstr>
      <vt:lpstr>Was ist eine Volkshochschule?</vt:lpstr>
      <vt:lpstr>Entitäten</vt:lpstr>
      <vt:lpstr>Relations</vt:lpstr>
      <vt:lpstr>Abhängig-keiten im Ablauf an einer VHS (Kardinalität)</vt:lpstr>
      <vt:lpstr>ERD Diagramm (vereinfacht) </vt:lpstr>
      <vt:lpstr>ERD Diagramm </vt:lpstr>
      <vt:lpstr>ERD Diagramm </vt:lpstr>
      <vt:lpstr>ERD Diagramm </vt:lpstr>
      <vt:lpstr>ERD Diagramm </vt:lpstr>
      <vt:lpstr>ERD Diagramm </vt:lpstr>
      <vt:lpstr>Bewertung</vt:lpstr>
      <vt:lpstr>Vielen Dank für die 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Olaf K</dc:creator>
  <cp:lastModifiedBy>Olaf K</cp:lastModifiedBy>
  <cp:revision>2</cp:revision>
  <dcterms:created xsi:type="dcterms:W3CDTF">2024-10-15T07:08:55Z</dcterms:created>
  <dcterms:modified xsi:type="dcterms:W3CDTF">2025-05-07T09:32:07Z</dcterms:modified>
</cp:coreProperties>
</file>