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301" r:id="rId5"/>
    <p:sldId id="304" r:id="rId6"/>
    <p:sldId id="326" r:id="rId7"/>
    <p:sldId id="322" r:id="rId8"/>
    <p:sldId id="323" r:id="rId9"/>
    <p:sldId id="325" r:id="rId10"/>
    <p:sldId id="324" r:id="rId11"/>
    <p:sldId id="303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A02"/>
    <a:srgbClr val="AC2623"/>
    <a:srgbClr val="F7DB12"/>
    <a:srgbClr val="DA3336"/>
    <a:srgbClr val="E23E35"/>
    <a:srgbClr val="DE352F"/>
    <a:srgbClr val="F6D222"/>
    <a:srgbClr val="F5DA01"/>
    <a:srgbClr val="DA3236"/>
    <a:srgbClr val="E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6727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18C60-BCC5-478B-A2EF-A7BCD5079C06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07B2-4F93-4C91-BD11-908A6EC230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4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249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79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253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9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80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70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02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E07B2-4F93-4C91-BD11-908A6EC2305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66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4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64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9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3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32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5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4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29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9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E929-4A0F-4070-93A0-D41EEBABD4C8}" type="datetimeFigureOut">
              <a:rPr lang="en-ZA" smtClean="0"/>
              <a:t>2020/08/03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B27-9A96-483F-8495-ACB1BA150D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9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nodeguide.com/" TargetMode="External"/><Relationship Id="rId13" Type="http://schemas.openxmlformats.org/officeDocument/2006/relationships/hyperlink" Target="https://onlinecourses.guru/topic/learn-node-js" TargetMode="External"/><Relationship Id="rId3" Type="http://schemas.openxmlformats.org/officeDocument/2006/relationships/hyperlink" Target="https://hacksource.xyz/subjects/node" TargetMode="External"/><Relationship Id="rId7" Type="http://schemas.openxmlformats.org/officeDocument/2006/relationships/hyperlink" Target="http://nodeschool.io/" TargetMode="External"/><Relationship Id="rId12" Type="http://schemas.openxmlformats.org/officeDocument/2006/relationships/hyperlink" Target="https://www.thinkful.com/courses/learn-nodejs-online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stackabuse.com/learn-node-js-a-beginner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lovecoding.org/courses/learn-node-js-in-a-week/" TargetMode="External"/><Relationship Id="rId11" Type="http://schemas.openxmlformats.org/officeDocument/2006/relationships/hyperlink" Target="https://www.thinkful.com/bootcamp/web-development/flexible/" TargetMode="External"/><Relationship Id="rId5" Type="http://schemas.openxmlformats.org/officeDocument/2006/relationships/hyperlink" Target="https://hackr.io/tutorials/learn-node-js" TargetMode="External"/><Relationship Id="rId15" Type="http://schemas.openxmlformats.org/officeDocument/2006/relationships/hyperlink" Target="https://nodejs.org/dist/latest-v8.x/docs/api/" TargetMode="External"/><Relationship Id="rId10" Type="http://schemas.openxmlformats.org/officeDocument/2006/relationships/hyperlink" Target="http://net.tutsplus.com/tutorials/javascript-ajax/node-js-for-beginners/" TargetMode="External"/><Relationship Id="rId4" Type="http://schemas.openxmlformats.org/officeDocument/2006/relationships/hyperlink" Target="http://bit.ly/2SjeqeL" TargetMode="External"/><Relationship Id="rId9" Type="http://schemas.openxmlformats.org/officeDocument/2006/relationships/hyperlink" Target="http://nodetuts.com/" TargetMode="External"/><Relationship Id="rId14" Type="http://schemas.openxmlformats.org/officeDocument/2006/relationships/hyperlink" Target="https://www.youtube.com/channel/UCW5YeuERMmlnqo4oq8vwU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4012" y="3596646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Server-side Programming using Node.js</a:t>
            </a: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63931" y="2625365"/>
            <a:ext cx="544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Web Programming 381</a:t>
            </a:r>
            <a:endParaRPr lang="en-ZA" sz="4400" dirty="0"/>
          </a:p>
        </p:txBody>
      </p:sp>
      <p:pic>
        <p:nvPicPr>
          <p:cNvPr id="1026" name="Picture 2" descr="Tenda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42" y="2713932"/>
            <a:ext cx="1271581" cy="127158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3357156"/>
            <a:ext cx="1004085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248194" y="5053521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kwaira.t@belgiumcampus.ac.za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48194" y="5347439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agorimbo.m@belgiumcampus.ac.za</a:t>
            </a:r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29" y="3985513"/>
            <a:ext cx="1233700" cy="7542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520" y="3993306"/>
            <a:ext cx="1349940" cy="746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952" y="3939185"/>
            <a:ext cx="1496996" cy="8006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011" y="3919812"/>
            <a:ext cx="1665720" cy="832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721" y="3896074"/>
            <a:ext cx="987867" cy="8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49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Subject Outcomes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59594" y="1514189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 a glance</a:t>
            </a:r>
            <a:endParaRPr lang="en-ZA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38549" y="1826453"/>
            <a:ext cx="9826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Subject Outcomes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Class Etiquette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Assessments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What should you already know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What should you have on your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49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Subject Outcomes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8549" y="1369253"/>
            <a:ext cx="982671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exploration of the architecture of a web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/>
              <a:t>of frameworks, and their suitability for some business problem.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Setting </a:t>
            </a:r>
            <a:r>
              <a:rPr lang="en-US" dirty="0"/>
              <a:t>up a project using a framework, for example Angular, Node and Express.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Installing </a:t>
            </a:r>
            <a:r>
              <a:rPr lang="en-US" dirty="0"/>
              <a:t>and configuring dependencies.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Concepts </a:t>
            </a:r>
            <a:r>
              <a:rPr lang="en-US" dirty="0"/>
              <a:t>of directives and data binding within a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Fundamentals </a:t>
            </a:r>
            <a:r>
              <a:rPr lang="en-US" dirty="0"/>
              <a:t>of routing and navigation within a framework.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overview of web services and how web applications use data.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867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5147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Class Etiquette 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5901" y="1048080"/>
            <a:ext cx="9826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Respect our time, and respect your peers.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MS Teams for interaction. Zoom Chat is for pertinent issues.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You will get an opportunity to ask questions during Q&amp;A.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 the material. You have additional notes on MS Teams.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link for the class video will be made available.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AnyDesk</a:t>
            </a:r>
            <a:r>
              <a:rPr lang="en-US" dirty="0" smtClean="0"/>
              <a:t> for support.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both facilitators for the course.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Research is a skill! Learn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9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720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Assessments for the subject 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5719" y="1628163"/>
            <a:ext cx="9826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 Projects (MS1 and MS2). To be completed in groups.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 Tests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 individual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95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653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Pre-requisite Knowledge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74" y="1921541"/>
            <a:ext cx="5069503" cy="28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9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300444"/>
            <a:ext cx="4794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Introduction: Picking an IDE</a:t>
            </a:r>
            <a:endParaRPr lang="en-ZA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5719" y="1628163"/>
            <a:ext cx="982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Desirable Features: You will need a terminal in your 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Options that are available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My choice: Visual Studio Code (VS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76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3770" y="1136466"/>
            <a:ext cx="9771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160 Curated Node.js Programming Tutorials on </a:t>
            </a:r>
            <a:r>
              <a:rPr lang="en-US" u="sng" dirty="0" err="1">
                <a:hlinkClick r:id="rId3"/>
              </a:rPr>
              <a:t>HackSource</a:t>
            </a:r>
            <a:r>
              <a:rPr lang="en-US" u="sng" dirty="0">
                <a:hlinkClick r:id="rId3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Build Application with Node JS Complete Tutorial 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Learn Node.js - Best Node.js tutorials | Hackr.io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6"/>
              </a:rPr>
              <a:t>Learn Node JS in a Week via Video Screencast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7"/>
              </a:rPr>
              <a:t>NodeSchool</a:t>
            </a:r>
            <a:r>
              <a:rPr lang="en-US" u="sng" dirty="0">
                <a:hlinkClick r:id="rId7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8"/>
              </a:rPr>
              <a:t>Felix's Node.js Guide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9"/>
              </a:rPr>
              <a:t>Node Tuts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0"/>
              </a:rPr>
              <a:t>Node.js for Beginners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1"/>
              </a:rPr>
              <a:t>Web Development </a:t>
            </a:r>
            <a:r>
              <a:rPr lang="en-US" u="sng" dirty="0" err="1">
                <a:hlinkClick r:id="rId11"/>
              </a:rPr>
              <a:t>Bootcamp</a:t>
            </a:r>
            <a:r>
              <a:rPr lang="en-US" u="sng" dirty="0">
                <a:hlinkClick r:id="rId11"/>
              </a:rPr>
              <a:t> (Links to an external site.)Links to an external site.</a:t>
            </a:r>
            <a:r>
              <a:rPr lang="en-US" dirty="0"/>
              <a:t> || </a:t>
            </a:r>
            <a:r>
              <a:rPr lang="en-US" u="sng" dirty="0">
                <a:hlinkClick r:id="rId12"/>
              </a:rPr>
              <a:t>Node Skills Course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3"/>
              </a:rPr>
              <a:t>Collection of tutorials and online courses on Node JS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4"/>
              </a:rPr>
              <a:t>The Net Ninja on </a:t>
            </a:r>
            <a:r>
              <a:rPr lang="en-US" u="sng" dirty="0" err="1">
                <a:hlinkClick r:id="rId14"/>
              </a:rPr>
              <a:t>Youtube</a:t>
            </a:r>
            <a:r>
              <a:rPr lang="en-US" u="sng" dirty="0">
                <a:hlinkClick r:id="rId14"/>
              </a:rPr>
              <a:t>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5"/>
              </a:rPr>
              <a:t>Node.js official documentation (Links to an external site.)Links to an external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16"/>
              </a:rPr>
              <a:t>Learn Node.js: A Beginner’s Guide (Links to an external site.)Links to an external site.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865" y="296966"/>
            <a:ext cx="216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Links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09778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8194" y="966649"/>
            <a:ext cx="1106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6191" y="2134987"/>
            <a:ext cx="586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Exercise: Install VS Code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115795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9BF0453354A4083D186186C366203" ma:contentTypeVersion="9" ma:contentTypeDescription="Create a new document." ma:contentTypeScope="" ma:versionID="93622945bd68cf1e0f28874b2da1d275">
  <xsd:schema xmlns:xsd="http://www.w3.org/2001/XMLSchema" xmlns:xs="http://www.w3.org/2001/XMLSchema" xmlns:p="http://schemas.microsoft.com/office/2006/metadata/properties" xmlns:ns2="72f8886d-3a76-465d-a720-8f5ce0c80012" targetNamespace="http://schemas.microsoft.com/office/2006/metadata/properties" ma:root="true" ma:fieldsID="66c15cdf54d9c4e0a92d727efb770d6e" ns2:_="">
    <xsd:import namespace="72f8886d-3a76-465d-a720-8f5ce0c800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8886d-3a76-465d-a720-8f5ce0c80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42742-1696-480F-B251-36560CFCA438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89DB3A6-7B10-4F09-90C0-AD7FC39BBCBC}"/>
</file>

<file path=customXml/itemProps3.xml><?xml version="1.0" encoding="utf-8"?>
<ds:datastoreItem xmlns:ds="http://schemas.openxmlformats.org/officeDocument/2006/customXml" ds:itemID="{56E11035-F9B6-4295-AEF5-984FE1301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274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WIFI</dc:title>
  <dc:creator>Rozanne R. Jacobsz</dc:creator>
  <cp:lastModifiedBy>User</cp:lastModifiedBy>
  <cp:revision>373</cp:revision>
  <dcterms:created xsi:type="dcterms:W3CDTF">2018-02-27T07:16:29Z</dcterms:created>
  <dcterms:modified xsi:type="dcterms:W3CDTF">2020-08-03T09:49:16Z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0x010100CE69BF0453354A4083D186186C366203</vt:lpwstr>
  </property>
</Properties>
</file>