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jZWW0v22xO5hm72590P7tffzV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4d4c268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14d4c26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7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7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7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7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7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Delegates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73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4d4c268f_0_16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Delegates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14d4c268f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14d4c268f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14d4c268f_0_1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delegate é uma maneira de passar um método como referência, podendo ser usado como um callback, aceitando qualquer método que contenha a mesma assinatura.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14d4c268f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72" y="2683250"/>
            <a:ext cx="4267600" cy="2013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" name="Google Shape;54;gf14d4c268f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5149" y="2683249"/>
            <a:ext cx="3799154" cy="126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