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gk0J8sU6zCdHiYz9ovbFoBJPy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599bc324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599bc32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8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8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8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8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86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Eventos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86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599bc324a_0_4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599bc324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599bc324a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599bc324a_0_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Eventos é um mecanismo de comunicação entre objetos, onde existe um publisher, que realiza o evento e o subscriber, que se inscreve em um evento.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599bc324a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475" y="2531624"/>
            <a:ext cx="3373750" cy="251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