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gn5OF9lYFtAX7sFTdZ0tBhNTp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b3ef4b8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cb3ef4b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b3ef4b8d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cb3ef4b8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3ef4b8d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cb3ef4b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c-sharpcorner.com/UploadFile/84c85b/delegates-and-events-C-Sharp-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b3ef4b8d9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cb3ef4b8d9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cb3ef4b8d9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cb3ef4b8d9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cb3ef4b8d9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cb3ef4b8d9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b3ef4b8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cb3ef4b8d9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cb3ef4b8d9_0_0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cb3ef4b8d9_0_0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45;gcb3ef4b8d9_0_0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b3ef4b8d9_0_14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" name="Google Shape;51;gcb3ef4b8d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cb3ef4b8d9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cb3ef4b8d9_0_14"/>
          <p:cNvSpPr txBox="1"/>
          <p:nvPr/>
        </p:nvSpPr>
        <p:spPr>
          <a:xfrm>
            <a:off x="193950" y="1352150"/>
            <a:ext cx="8905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Aprimorar seus conhecimentos com C#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Delegates e Eventos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Modificadores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Propriedades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https://www.c-sharpcorner.com/UploadFile/84c85b/delegates-and-events-C-Sharp-net/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https://www.tutlane.com/tutorial/csharp/csharp-events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3ef4b8d9_0_21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Agradecimentos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gcb3ef4b8d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cb3ef4b8d9_0_21"/>
          <p:cNvSpPr txBox="1"/>
          <p:nvPr>
            <p:ph idx="1" type="subTitle"/>
          </p:nvPr>
        </p:nvSpPr>
        <p:spPr>
          <a:xfrm>
            <a:off x="370525" y="1544788"/>
            <a:ext cx="70725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cb3ef4b8d9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cb3ef4b8d9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63" y="2888025"/>
            <a:ext cx="255601" cy="25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cb3ef4b8d9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526" y="2503724"/>
            <a:ext cx="367431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cb3ef4b8d9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825" y="2119425"/>
            <a:ext cx="289300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