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Xb0kvhPgxEFxF2IfNGnAJfYfW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fb80bfd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efb80bf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github.com/leonardo-buta" TargetMode="External"/><Relationship Id="rId5" Type="http://schemas.openxmlformats.org/officeDocument/2006/relationships/hyperlink" Target="https://www.linkedin.com/in/leonardo-buta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de Lima Buta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.NET - Expert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fb80bfd53_0_0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efb80bfd5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efb80bfd53_0_0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 FullStack .NET, Nuvem, Mobile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 é mudar a vida das pessoas através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viajar, jogos, e tudo do mundo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efb80bfd53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efb80bfd5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7275" y="3350950"/>
            <a:ext cx="289300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efb80bfd53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2359" y="2970171"/>
            <a:ext cx="415875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efb80bfd53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18350" y="3717638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como funciona um construtor, seu uso e funcionalidades, tipos e modos de usar na linguagem C#.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também delegates e eventos.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302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1886744" y="1548830"/>
            <a:ext cx="24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302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1886750" y="2340925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Getters e Setters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302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1886750" y="3133000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Modificadores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859643" y="1491669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443825" y="1548875"/>
            <a:ext cx="32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859643" y="228375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6443825" y="2340950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