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embeddedFontLst>
    <p:embeddedFont>
      <p:font typeface="Proxima Nova"/>
      <p:regular r:id="rId9"/>
      <p:bold r:id="rId10"/>
      <p:italic r:id="rId11"/>
      <p:boldItalic r:id="rId12"/>
    </p:embeddedFont>
    <p:embeddedFont>
      <p:font typeface="Century Gothic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17" roundtripDataSignature="AMtx7mheGTrYU+nAzwMqFAtXmpI+Rp49C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ProximaNova-italic.fntdata"/><Relationship Id="rId10" Type="http://schemas.openxmlformats.org/officeDocument/2006/relationships/font" Target="fonts/ProximaNova-bold.fntdata"/><Relationship Id="rId13" Type="http://schemas.openxmlformats.org/officeDocument/2006/relationships/font" Target="fonts/CenturyGothic-regular.fntdata"/><Relationship Id="rId12" Type="http://schemas.openxmlformats.org/officeDocument/2006/relationships/font" Target="fonts/ProximaNova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ProximaNova-regular.fntdata"/><Relationship Id="rId15" Type="http://schemas.openxmlformats.org/officeDocument/2006/relationships/font" Target="fonts/CenturyGothic-italic.fntdata"/><Relationship Id="rId14" Type="http://schemas.openxmlformats.org/officeDocument/2006/relationships/font" Target="fonts/CenturyGothic-bold.fntdata"/><Relationship Id="rId17" Type="http://customschemas.google.com/relationships/presentationmetadata" Target="metadata"/><Relationship Id="rId16" Type="http://schemas.openxmlformats.org/officeDocument/2006/relationships/font" Target="fonts/CenturyGothic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gcb3ef4b8d9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" name="Google Shape;33;gcb3ef4b8d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cb3ef4b8d9_0_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8" name="Google Shape;48;gcb3ef4b8d9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cb3ef4b8d9_0_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6" name="Google Shape;56;gcb3ef4b8d9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2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9" name="Google Shape;19;p2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0" name="Google Shape;20;p2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" name="Google Shape;21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24" name="Google Shape;24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7" name="Google Shape;27;p3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8" name="Google Shape;28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hyperlink" Target="https://discord.com/invite/eUrT2UFeS6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6.png"/><Relationship Id="rId6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gcb3ef4b8d9_0_0"/>
          <p:cNvSpPr txBox="1"/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6" name="Google Shape;36;gcb3ef4b8d9_0_0"/>
          <p:cNvSpPr txBox="1"/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7" name="Google Shape;37;gcb3ef4b8d9_0_0"/>
          <p:cNvSpPr txBox="1"/>
          <p:nvPr>
            <p:ph idx="1" type="subTitle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66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b="1" sz="66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8" name="Google Shape;38;gcb3ef4b8d9_0_0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gcb3ef4b8d9_0_0"/>
          <p:cNvSpPr/>
          <p:nvPr/>
        </p:nvSpPr>
        <p:spPr>
          <a:xfrm>
            <a:off x="0" y="57301"/>
            <a:ext cx="9144000" cy="5086200"/>
          </a:xfrm>
          <a:prstGeom prst="rect">
            <a:avLst/>
          </a:prstGeom>
          <a:solidFill>
            <a:srgbClr val="404040"/>
          </a:solidFill>
          <a:ln cap="flat" cmpd="sng" w="952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gcb3ef4b8d9_0_0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1" name="Google Shape;41;gcb3ef4b8d9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42;gcb3ef4b8d9_0_0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gcb3ef4b8d9_0_0"/>
          <p:cNvSpPr txBox="1"/>
          <p:nvPr/>
        </p:nvSpPr>
        <p:spPr>
          <a:xfrm>
            <a:off x="467550" y="1131590"/>
            <a:ext cx="8520600" cy="158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5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b="1" i="0" sz="54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4" name="Google Shape;44;gcb3ef4b8d9_0_0"/>
          <p:cNvSpPr txBox="1"/>
          <p:nvPr/>
        </p:nvSpPr>
        <p:spPr>
          <a:xfrm>
            <a:off x="311700" y="1333492"/>
            <a:ext cx="7860600" cy="318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73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ourier New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5" name="Google Shape;45;gcb3ef4b8d9_0_0"/>
          <p:cNvSpPr txBox="1"/>
          <p:nvPr/>
        </p:nvSpPr>
        <p:spPr>
          <a:xfrm>
            <a:off x="467544" y="2787774"/>
            <a:ext cx="6192600" cy="165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 Fórum do curso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 Comunidade </a:t>
            </a:r>
            <a:r>
              <a:rPr b="0" i="0" lang="en-US" sz="2800" u="sng" cap="none" strike="noStrik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online (discord)</a:t>
            </a:r>
            <a:endParaRPr b="0" i="0" sz="2800" u="none" cap="none" strike="noStrike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cb3ef4b8d9_0_14"/>
          <p:cNvSpPr txBox="1"/>
          <p:nvPr>
            <p:ph idx="1" type="subTitle"/>
          </p:nvPr>
        </p:nvSpPr>
        <p:spPr>
          <a:xfrm>
            <a:off x="1109702" y="305700"/>
            <a:ext cx="6924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Próximos passos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51" name="Google Shape;51;gcb3ef4b8d9_0_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gcb3ef4b8d9_0_14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gcb3ef4b8d9_0_14"/>
          <p:cNvSpPr txBox="1"/>
          <p:nvPr/>
        </p:nvSpPr>
        <p:spPr>
          <a:xfrm>
            <a:off x="193950" y="1352150"/>
            <a:ext cx="8905500" cy="313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Aprimorar seus conhecimentos com C#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alibri"/>
              <a:buChar char="●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Coleções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alibri"/>
              <a:buChar char="●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LINQ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https://docs.microsoft.com/pt-br/dotnet/csharp/programming-guide/concepts/collections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cb3ef4b8d9_0_21"/>
          <p:cNvSpPr txBox="1"/>
          <p:nvPr>
            <p:ph idx="1" type="subTitle"/>
          </p:nvPr>
        </p:nvSpPr>
        <p:spPr>
          <a:xfrm>
            <a:off x="1109702" y="305700"/>
            <a:ext cx="6924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Agradecimentos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59" name="Google Shape;59;gcb3ef4b8d9_0_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gcb3ef4b8d9_0_21"/>
          <p:cNvSpPr txBox="1"/>
          <p:nvPr>
            <p:ph idx="1" type="subTitle"/>
          </p:nvPr>
        </p:nvSpPr>
        <p:spPr>
          <a:xfrm>
            <a:off x="370525" y="1544788"/>
            <a:ext cx="7072500" cy="211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https://www.linkedin.com/in/leonardo-buta/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Leonardo Buta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https://github.com/leonardo-buta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" name="Google Shape;61;gcb3ef4b8d9_0_21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2" name="Google Shape;62;gcb3ef4b8d9_0_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0663" y="2888025"/>
            <a:ext cx="255601" cy="255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gcb3ef4b8d9_0_2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70526" y="2503724"/>
            <a:ext cx="367431" cy="25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gcb3ef4b8d9_0_2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33825" y="2119425"/>
            <a:ext cx="289300" cy="289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Larissa Mestieri</dc:creator>
</cp:coreProperties>
</file>