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hOfelxoNbj0nNFmPOUBzHHz+V+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fb80bfd5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efb80bfd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ithub.com/leonardo-buta" TargetMode="External"/><Relationship Id="rId5" Type="http://schemas.openxmlformats.org/officeDocument/2006/relationships/hyperlink" Target="https://www.linkedin.com/in/leonardo-buta/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about:bla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Leonardo de Lima Buta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 .NET - Expert DIO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Coleções</a:t>
            </a:r>
            <a:endParaRPr sz="66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efb80bfd53_0_0"/>
          <p:cNvSpPr txBox="1"/>
          <p:nvPr>
            <p:ph idx="1" type="subTitle"/>
          </p:nvPr>
        </p:nvSpPr>
        <p:spPr>
          <a:xfrm>
            <a:off x="1109702" y="305700"/>
            <a:ext cx="6924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gefb80bfd5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gefb80bfd53_0_0"/>
          <p:cNvSpPr txBox="1"/>
          <p:nvPr>
            <p:ph idx="1" type="subTitle"/>
          </p:nvPr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Desenvolvedor FullStack .NET, Nuvem, Mobile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que me motiva é mudar a vida das pessoas através da tecnologia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Gosto de viajar, jogos, e tudo do mundo da tecnologia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Canal Youtube: Leonardo Buta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https://github.com/leonardo-buta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https://www.linkedin.com/in/leonardo-buta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gefb80bfd53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gefb80bfd53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7275" y="3350950"/>
            <a:ext cx="289300" cy="2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gefb80bfd53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02359" y="2970171"/>
            <a:ext cx="415875" cy="2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gefb80bfd53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18350" y="3717638"/>
            <a:ext cx="289300" cy="2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" name="Google Shape;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3"/>
          <p:cNvSpPr txBox="1"/>
          <p:nvPr>
            <p:ph idx="1" type="subTitle"/>
          </p:nvPr>
        </p:nvSpPr>
        <p:spPr>
          <a:xfrm>
            <a:off x="311700" y="1333492"/>
            <a:ext cx="7860700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6985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Apresentar os principais tipos de coleções da linguagem C#, suas utilidades e aplicações para a manipulação de dados.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" name="Google Shape;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7"/>
          <p:cNvSpPr txBox="1"/>
          <p:nvPr>
            <p:ph idx="1" type="subTitle"/>
          </p:nvPr>
        </p:nvSpPr>
        <p:spPr>
          <a:xfrm>
            <a:off x="302568" y="14916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67" name="Google Shape;67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7"/>
          <p:cNvSpPr/>
          <p:nvPr/>
        </p:nvSpPr>
        <p:spPr>
          <a:xfrm>
            <a:off x="1886744" y="1548830"/>
            <a:ext cx="243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7"/>
          <p:cNvSpPr txBox="1"/>
          <p:nvPr/>
        </p:nvSpPr>
        <p:spPr>
          <a:xfrm>
            <a:off x="302568" y="22837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/>
          <p:nvPr/>
        </p:nvSpPr>
        <p:spPr>
          <a:xfrm>
            <a:off x="1886750" y="2340925"/>
            <a:ext cx="270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Manipulando Arrays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7"/>
          <p:cNvSpPr txBox="1"/>
          <p:nvPr/>
        </p:nvSpPr>
        <p:spPr>
          <a:xfrm>
            <a:off x="302568" y="30758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/>
          <p:nvPr/>
        </p:nvSpPr>
        <p:spPr>
          <a:xfrm>
            <a:off x="1886750" y="3133000"/>
            <a:ext cx="270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Coleções genéricas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4859643" y="1491669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/>
          <p:nvPr/>
        </p:nvSpPr>
        <p:spPr>
          <a:xfrm>
            <a:off x="6443825" y="1548875"/>
            <a:ext cx="321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Coleções específicas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4859643" y="228375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6443825" y="2340950"/>
            <a:ext cx="270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Dicionários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4859643" y="3075831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6443825" y="3133025"/>
            <a:ext cx="270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Operações LINQ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Google Shape;84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