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jvKKThNjsjdMClF9gkof6smR7u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2" Type="http://customschemas.google.com/relationships/presentationmetadata" Target="metadata"/><Relationship Id="rId9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fb80bfd53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efb80bfd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50f5e520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f50f5e52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fb80bfd53_0_4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efb80bfd53_0_4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efb80bfd53_0_4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efb80bfd53_0_4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fb80bfd53_0_4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efb80bfd53_0_4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efb80bfd53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efb80bfd53_0_4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efb80bfd53_0_47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Getters e Setters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efb80bfd53_0_47"/>
          <p:cNvSpPr txBox="1"/>
          <p:nvPr/>
        </p:nvSpPr>
        <p:spPr>
          <a:xfrm>
            <a:off x="2987824" y="28553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Construtores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50f5e5200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e Set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f50f5e520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f50f5e5200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f50f5e5200_0_0"/>
          <p:cNvSpPr txBox="1"/>
          <p:nvPr/>
        </p:nvSpPr>
        <p:spPr>
          <a:xfrm>
            <a:off x="354275" y="1318697"/>
            <a:ext cx="84780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Get e Set serve para que você possa atribuir um valor em uma variável de maneira controlada e com validações.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gf50f5e520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2325" y="2266025"/>
            <a:ext cx="4276801" cy="27571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