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i5ZDeG9c53kfEpZSH8X0qLvdi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4d4c26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14d4c2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70fd3190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f70fd319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6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6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6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6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6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6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6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60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4d4c268f_0_0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Readonly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14d4c268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14d4c268f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14d4c268f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modificador readonly (somente leitura) bloqueia um campo contra alterações que não sejam em sua inicialização ou pelo próprio construtor.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14d4c268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375" y="2571750"/>
            <a:ext cx="3142275" cy="2287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0fd31905_0_5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gf70fd3190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f70fd31905_0_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f70fd31905_0_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constante representa um valor que somente pode ser atribuído no momento de sua inicialização, e não pode ser modificado posteriormente.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f70fd3190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413" y="2852838"/>
            <a:ext cx="3133725" cy="132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