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SNroTVbcdz0PCdw5NZFb6sVt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b2b9f729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cb2b9f7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2b9f729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cb2b9f72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b2b9f7297_0_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" name="Google Shape;51;gcb2b9f729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cb2b9f7297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cb2b9f7297_0_0"/>
          <p:cNvSpPr txBox="1"/>
          <p:nvPr/>
        </p:nvSpPr>
        <p:spPr>
          <a:xfrm>
            <a:off x="193950" y="1352150"/>
            <a:ext cx="8905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Aprimorar seus conhecimentos com C#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 de variáveis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Operadores (Aritméticos, comparação, lógicos e igualdade)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https://docs.microsoft.com/pt-br/dotnet/csharp/programming-guide/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2b9f7297_0_1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Agradecimentos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gcb2b9f729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cb2b9f7297_0_10"/>
          <p:cNvSpPr txBox="1"/>
          <p:nvPr>
            <p:ph idx="1" type="subTitle"/>
          </p:nvPr>
        </p:nvSpPr>
        <p:spPr>
          <a:xfrm>
            <a:off x="370525" y="1544788"/>
            <a:ext cx="70725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cb2b9f7297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cb2b9f729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3" y="2888025"/>
            <a:ext cx="255601" cy="2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cb2b9f7297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526" y="2503724"/>
            <a:ext cx="367431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cb2b9f7297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825" y="2119425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