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82" r:id="rId11"/>
    <p:sldId id="307" r:id="rId12"/>
    <p:sldId id="381" r:id="rId13"/>
    <p:sldId id="376" r:id="rId14"/>
    <p:sldId id="377" r:id="rId15"/>
    <p:sldId id="378" r:id="rId16"/>
    <p:sldId id="379" r:id="rId17"/>
    <p:sldId id="380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81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827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667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957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32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2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8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Trabalhando com formulários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&lt;input&gt;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54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Checkbox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Radio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6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39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94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textarea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45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formulários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&lt;form&gt;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&lt;input&gt;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&lt;checkbox&gt; e &lt;radio&gt;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&lt;button&gt;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&lt;select&gt;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textarea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39390" y="14275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39390" y="196804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39389" y="250857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39389" y="30767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39388" y="361730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39388" y="418551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algumas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formulários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um website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informação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formulário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chega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93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Modelos de formulários de Pequenas Empresas por 123 Form Builder">
            <a:extLst>
              <a:ext uri="{FF2B5EF4-FFF2-40B4-BE49-F238E27FC236}">
                <a16:creationId xmlns:a16="http://schemas.microsoft.com/office/drawing/2014/main" id="{D82D629E-E4C1-7722-A75A-2583EC46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3" y="1096844"/>
            <a:ext cx="4092153" cy="365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71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5;p5">
            <a:extLst>
              <a:ext uri="{FF2B5EF4-FFF2-40B4-BE49-F238E27FC236}">
                <a16:creationId xmlns:a16="http://schemas.microsoft.com/office/drawing/2014/main" id="{5DB4FE85-627A-86A1-1A34-88739E6888D3}"/>
              </a:ext>
            </a:extLst>
          </p:cNvPr>
          <p:cNvSpPr txBox="1"/>
          <p:nvPr/>
        </p:nvSpPr>
        <p:spPr>
          <a:xfrm>
            <a:off x="389841" y="566815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Comunicação</a:t>
            </a:r>
            <a:r>
              <a:rPr lang="en-US" sz="28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Client x Server</a:t>
            </a:r>
            <a:endParaRPr sz="280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8" name="Picture 4" descr="Arquivos Digitais para Imprimir: Casamento- ANDRÉA CONVITES">
            <a:extLst>
              <a:ext uri="{FF2B5EF4-FFF2-40B4-BE49-F238E27FC236}">
                <a16:creationId xmlns:a16="http://schemas.microsoft.com/office/drawing/2014/main" id="{6C24D0CA-06B1-5DC3-8660-5C28BE955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67" y="1695083"/>
            <a:ext cx="1537245" cy="153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lobe icon - Icons8 Flat Color Icons">
            <a:extLst>
              <a:ext uri="{FF2B5EF4-FFF2-40B4-BE49-F238E27FC236}">
                <a16:creationId xmlns:a16="http://schemas.microsoft.com/office/drawing/2014/main" id="{4E085E57-04D7-9F7F-105D-727D5311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02" y="1890391"/>
            <a:ext cx="1071281" cy="10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ícone Servidor em WHCompare Isometric Web Hosting &amp; Servers">
            <a:extLst>
              <a:ext uri="{FF2B5EF4-FFF2-40B4-BE49-F238E27FC236}">
                <a16:creationId xmlns:a16="http://schemas.microsoft.com/office/drawing/2014/main" id="{D0ABE73F-CDBE-42C8-E89B-C7C5046A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44" y="1746723"/>
            <a:ext cx="1247175" cy="12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3D5A81B-B297-8746-DB62-EB88B4BF143A}"/>
              </a:ext>
            </a:extLst>
          </p:cNvPr>
          <p:cNvCxnSpPr>
            <a:cxnSpLocks/>
          </p:cNvCxnSpPr>
          <p:nvPr/>
        </p:nvCxnSpPr>
        <p:spPr>
          <a:xfrm>
            <a:off x="1958962" y="2339444"/>
            <a:ext cx="79693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C7F8CBF-7E05-7908-0CB6-1B23B8532837}"/>
              </a:ext>
            </a:extLst>
          </p:cNvPr>
          <p:cNvCxnSpPr>
            <a:cxnSpLocks/>
          </p:cNvCxnSpPr>
          <p:nvPr/>
        </p:nvCxnSpPr>
        <p:spPr>
          <a:xfrm>
            <a:off x="4041503" y="2333250"/>
            <a:ext cx="7682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54098F4-6078-A701-7BC2-978675C52802}"/>
              </a:ext>
            </a:extLst>
          </p:cNvPr>
          <p:cNvCxnSpPr>
            <a:cxnSpLocks/>
          </p:cNvCxnSpPr>
          <p:nvPr/>
        </p:nvCxnSpPr>
        <p:spPr>
          <a:xfrm flipH="1">
            <a:off x="4041503" y="2508915"/>
            <a:ext cx="74922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36E9D1F-D2E6-B403-3FD7-2661B5D6237A}"/>
              </a:ext>
            </a:extLst>
          </p:cNvPr>
          <p:cNvCxnSpPr>
            <a:cxnSpLocks/>
          </p:cNvCxnSpPr>
          <p:nvPr/>
        </p:nvCxnSpPr>
        <p:spPr>
          <a:xfrm flipH="1">
            <a:off x="1951899" y="2514101"/>
            <a:ext cx="804001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Google Shape;168;p3">
            <a:extLst>
              <a:ext uri="{FF2B5EF4-FFF2-40B4-BE49-F238E27FC236}">
                <a16:creationId xmlns:a16="http://schemas.microsoft.com/office/drawing/2014/main" id="{1BB411FB-D3AF-E91D-4E01-5895EB494699}"/>
              </a:ext>
            </a:extLst>
          </p:cNvPr>
          <p:cNvSpPr txBox="1"/>
          <p:nvPr/>
        </p:nvSpPr>
        <p:spPr>
          <a:xfrm>
            <a:off x="805949" y="3208787"/>
            <a:ext cx="868834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(Clients)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73A82C43-9076-FAC6-F8F3-898C2639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3" y="2179675"/>
            <a:ext cx="190636" cy="19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41EA710A-CFCB-4C16-F388-7CB256CB5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57" y="2173325"/>
            <a:ext cx="190637" cy="19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428E23BE-B355-A136-447F-512054D9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16" y="2347353"/>
            <a:ext cx="221946" cy="2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Safari Icon Vector Logo - Apple Safari Logo Png Clipart - Full Size Clipart  (#1102450) - PinClipart">
            <a:extLst>
              <a:ext uri="{FF2B5EF4-FFF2-40B4-BE49-F238E27FC236}">
                <a16:creationId xmlns:a16="http://schemas.microsoft.com/office/drawing/2014/main" id="{6F1C1220-A0FD-A448-1663-B5B1AA3F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19" y="2359124"/>
            <a:ext cx="209164" cy="2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lindro 1">
            <a:extLst>
              <a:ext uri="{FF2B5EF4-FFF2-40B4-BE49-F238E27FC236}">
                <a16:creationId xmlns:a16="http://schemas.microsoft.com/office/drawing/2014/main" id="{EC8FA157-E58C-467F-3A6E-CCAC8A30DB14}"/>
              </a:ext>
            </a:extLst>
          </p:cNvPr>
          <p:cNvSpPr/>
          <p:nvPr/>
        </p:nvSpPr>
        <p:spPr>
          <a:xfrm>
            <a:off x="6801251" y="2173325"/>
            <a:ext cx="400553" cy="455891"/>
          </a:xfrm>
          <a:prstGeom prst="can">
            <a:avLst>
              <a:gd name="adj" fmla="val 40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Google Shape;168;p3">
            <a:extLst>
              <a:ext uri="{FF2B5EF4-FFF2-40B4-BE49-F238E27FC236}">
                <a16:creationId xmlns:a16="http://schemas.microsoft.com/office/drawing/2014/main" id="{E4399C62-768F-6E5E-15C9-5EAEB4D719C1}"/>
              </a:ext>
            </a:extLst>
          </p:cNvPr>
          <p:cNvSpPr txBox="1"/>
          <p:nvPr/>
        </p:nvSpPr>
        <p:spPr>
          <a:xfrm>
            <a:off x="7153306" y="2401270"/>
            <a:ext cx="1537245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(Databases)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3A89E2A-0F2B-3BF3-8A5F-7A897B22D5DD}"/>
              </a:ext>
            </a:extLst>
          </p:cNvPr>
          <p:cNvCxnSpPr>
            <a:cxnSpLocks/>
          </p:cNvCxnSpPr>
          <p:nvPr/>
        </p:nvCxnSpPr>
        <p:spPr>
          <a:xfrm>
            <a:off x="5918273" y="2332595"/>
            <a:ext cx="7682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6E316D5-9943-82AF-8F2E-08A333DAA630}"/>
              </a:ext>
            </a:extLst>
          </p:cNvPr>
          <p:cNvCxnSpPr>
            <a:cxnSpLocks/>
          </p:cNvCxnSpPr>
          <p:nvPr/>
        </p:nvCxnSpPr>
        <p:spPr>
          <a:xfrm flipH="1">
            <a:off x="5918273" y="2508260"/>
            <a:ext cx="74922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Google Shape;168;p3">
            <a:extLst>
              <a:ext uri="{FF2B5EF4-FFF2-40B4-BE49-F238E27FC236}">
                <a16:creationId xmlns:a16="http://schemas.microsoft.com/office/drawing/2014/main" id="{10AAFB5A-D8B9-1B9D-6DB0-D37592431179}"/>
              </a:ext>
            </a:extLst>
          </p:cNvPr>
          <p:cNvSpPr txBox="1"/>
          <p:nvPr/>
        </p:nvSpPr>
        <p:spPr>
          <a:xfrm>
            <a:off x="4684971" y="3272493"/>
            <a:ext cx="1317348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Servidores</a:t>
            </a: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(Servers)</a:t>
            </a:r>
          </a:p>
        </p:txBody>
      </p:sp>
    </p:spTree>
    <p:extLst>
      <p:ext uri="{BB962C8B-B14F-4D97-AF65-F5344CB8AC3E}">
        <p14:creationId xmlns:p14="http://schemas.microsoft.com/office/powerpoint/2010/main" val="351547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B3F40F4-FAA8-47FD-B510-E8D776B027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268</Words>
  <Application>Microsoft Office PowerPoint</Application>
  <PresentationFormat>Apresentação na tela (16:9)</PresentationFormat>
  <Paragraphs>52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17</cp:revision>
  <dcterms:modified xsi:type="dcterms:W3CDTF">2023-02-15T18:59:19Z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