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9"/>
  </p:notesMasterIdLst>
  <p:sldIdLst>
    <p:sldId id="272" r:id="rId5"/>
    <p:sldId id="260" r:id="rId6"/>
    <p:sldId id="261" r:id="rId7"/>
    <p:sldId id="270" r:id="rId8"/>
    <p:sldId id="262" r:id="rId9"/>
    <p:sldId id="265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275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22" autoAdjust="0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11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787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150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674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4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522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185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1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Recursos especiais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Ampliando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conhecimento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iguais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semelhantes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>
                <a:sym typeface="Calibri"/>
              </a:rPr>
              <a:t>&lt;meter&gt;, &lt;progress&gt;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051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Games?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Gosto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>
                <a:sym typeface="Calibri"/>
              </a:rPr>
              <a:t>&lt;canvas&gt;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9045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4" y="3874338"/>
            <a:ext cx="807682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Pegue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guarda-chuva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só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pessoas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fortes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entenderão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>
                <a:sym typeface="Calibri"/>
              </a:rPr>
              <a:t>&lt;canvas&gt; (</a:t>
            </a:r>
            <a:r>
              <a:rPr lang="en-US" dirty="0" err="1">
                <a:sym typeface="Calibri"/>
              </a:rPr>
              <a:t>exemplos</a:t>
            </a:r>
            <a:r>
              <a:rPr lang="en-US" dirty="0">
                <a:sym typeface="Calibri"/>
              </a:rPr>
              <a:t>)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199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4" y="3874338"/>
            <a:ext cx="807682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Pois,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eu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também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usava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alguns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… #aprendersempre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 err="1">
                <a:sym typeface="Calibri"/>
              </a:rPr>
              <a:t>Novos</a:t>
            </a:r>
            <a:r>
              <a:rPr lang="en-US" dirty="0">
                <a:sym typeface="Calibri"/>
              </a:rPr>
              <a:t> </a:t>
            </a:r>
            <a:r>
              <a:rPr lang="en-US" dirty="0" err="1">
                <a:sym typeface="Calibri"/>
              </a:rPr>
              <a:t>atributos</a:t>
            </a:r>
            <a:r>
              <a:rPr lang="en-US" dirty="0">
                <a:sym typeface="Calibri"/>
              </a:rPr>
              <a:t> </a:t>
            </a:r>
            <a:r>
              <a:rPr lang="en-US" dirty="0" err="1">
                <a:sym typeface="Calibri"/>
              </a:rPr>
              <a:t>bem</a:t>
            </a:r>
            <a:r>
              <a:rPr lang="en-US" dirty="0">
                <a:sym typeface="Calibri"/>
              </a:rPr>
              <a:t> </a:t>
            </a:r>
            <a:r>
              <a:rPr lang="en-US" dirty="0" err="1">
                <a:sym typeface="Calibri"/>
              </a:rPr>
              <a:t>úteis</a:t>
            </a:r>
            <a:r>
              <a:rPr lang="en-US" dirty="0">
                <a:sym typeface="Calibri"/>
              </a:rPr>
              <a:t> do HTML 5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255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Recursos especiais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II: Ampliando o conhecimento</a:t>
            </a:r>
            <a:endParaRPr lang="pt-BR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</a:pP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datalist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kbd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details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mark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 (com Javascript)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&lt;meter&gt;, 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canvas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 (parte 1)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canvas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 (parte 2)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1600" u="non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Novos</a:t>
            </a:r>
            <a:r>
              <a:rPr lang="en-US" sz="1600" u="non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u="non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1600" u="non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u="non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bem</a:t>
            </a:r>
            <a:r>
              <a:rPr lang="en-US" sz="1600" u="non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u="non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úteis</a:t>
            </a:r>
            <a:r>
              <a:rPr lang="en-US" sz="1600" u="non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HTML 5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58438" y="131353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58438" y="1677206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58438" y="204087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70953" y="2404542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58253" y="2768210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70953" y="313187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48C4F5-AA66-34D6-F4CC-75417CD6F2A2}"/>
              </a:ext>
            </a:extLst>
          </p:cNvPr>
          <p:cNvSpPr/>
          <p:nvPr/>
        </p:nvSpPr>
        <p:spPr>
          <a:xfrm>
            <a:off x="1070953" y="3495546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CC3203E-0E65-9594-4697-C4F7E6154BCF}"/>
              </a:ext>
            </a:extLst>
          </p:cNvPr>
          <p:cNvSpPr/>
          <p:nvPr/>
        </p:nvSpPr>
        <p:spPr>
          <a:xfrm>
            <a:off x="1070952" y="385921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624747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Dominar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muito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mas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vezes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mal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HTML 5. Uma breve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novos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úteis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complexo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Tá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, e o que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tem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selectbox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>
                <a:sym typeface="Calibri"/>
              </a:rPr>
              <a:t>&lt;</a:t>
            </a:r>
            <a:r>
              <a:rPr lang="en-US" dirty="0" err="1">
                <a:sym typeface="Calibri"/>
              </a:rPr>
              <a:t>datalist</a:t>
            </a:r>
            <a:r>
              <a:rPr lang="en-US" dirty="0">
                <a:sym typeface="Calibri"/>
              </a:rPr>
              <a:t>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Fontes Monospaced? Que é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isso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>
                <a:sym typeface="Calibri"/>
              </a:rPr>
              <a:t>&lt;code&gt;, &lt;</a:t>
            </a:r>
            <a:r>
              <a:rPr lang="en-US" dirty="0" err="1">
                <a:sym typeface="Calibri"/>
              </a:rPr>
              <a:t>kbd</a:t>
            </a:r>
            <a:r>
              <a:rPr lang="en-US" dirty="0">
                <a:sym typeface="Calibri"/>
              </a:rPr>
              <a:t>&gt;, &lt;pre&gt;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43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eu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usei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fazer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isso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… #sad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>
                <a:sym typeface="Calibri"/>
              </a:rPr>
              <a:t>&lt;details&gt;, &lt;summary&gt;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14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Olha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ele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aí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novo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>
                <a:sym typeface="Calibri"/>
              </a:rPr>
              <a:t>&lt;mark&gt; (com </a:t>
            </a:r>
            <a:r>
              <a:rPr lang="en-US" dirty="0" err="1">
                <a:sym typeface="Calibri"/>
              </a:rPr>
              <a:t>javascript</a:t>
            </a:r>
            <a:r>
              <a:rPr lang="en-US" dirty="0">
                <a:sym typeface="Calibri"/>
              </a:rPr>
              <a:t>)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44344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BE135029-AD00-4131-80D0-6697F2AA1585}"/>
</file>

<file path=customXml/itemProps3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4240</TotalTime>
  <Words>344</Words>
  <Application>Microsoft Office PowerPoint</Application>
  <PresentationFormat>Apresentação na tela (16:9)</PresentationFormat>
  <Paragraphs>50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Century Gothic</vt:lpstr>
      <vt:lpstr>Calibri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29</cp:revision>
  <dcterms:modified xsi:type="dcterms:W3CDTF">2022-08-16T22:53:58Z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