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7" r:id="rId6"/>
    <p:sldId id="266" r:id="rId7"/>
    <p:sldId id="268" r:id="rId8"/>
    <p:sldId id="269" r:id="rId9"/>
    <p:sldId id="259" r:id="rId10"/>
  </p:sldIdLst>
  <p:sldSz cx="115189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3F7"/>
    <a:srgbClr val="F1F8EC"/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74561" autoAdjust="0"/>
  </p:normalViewPr>
  <p:slideViewPr>
    <p:cSldViewPr snapToGrid="0">
      <p:cViewPr varScale="1">
        <p:scale>
          <a:sx n="91" d="100"/>
          <a:sy n="91" d="100"/>
        </p:scale>
        <p:origin x="614" y="62"/>
      </p:cViewPr>
      <p:guideLst>
        <p:guide orient="horz" pos="2006"/>
        <p:guide pos="36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2020/5/28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107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num1 -&gt; mapreduce.reduce.shuffle.input.buffer.percent=0.70 </a:t>
            </a:r>
          </a:p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源码 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-&gt;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private static final float </a:t>
            </a:r>
            <a:r>
              <a:rPr lang="en-US" altLang="zh-CN" sz="1200" b="1" i="1" kern="120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DEFAULT_SHUFFLE_MEMORY_LIMIT_PERCENT 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0.25f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1600" b="0" i="0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mapreduce.reduce.shuffle.merge.percent -&gt; 0.66</a:t>
            </a:r>
            <a:br>
              <a:rPr lang="en-US" altLang="zh-CN"/>
            </a:br>
            <a:r>
              <a:rPr lang="en-US" altLang="zh-CN" sz="1600" b="0" i="0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mapreduce.reduce.merge.inmem.threshold</a:t>
            </a:r>
            <a:r>
              <a:rPr lang="en-US" altLang="zh-CN"/>
              <a:t> -&gt; 1000</a:t>
            </a:r>
          </a:p>
          <a:p>
            <a:r>
              <a:rPr lang="en-US" altLang="zh-CN" sz="1600" b="0" i="0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mapreduce.task.io.sort.factor</a:t>
            </a:r>
            <a:r>
              <a:rPr lang="en-US" altLang="zh-CN"/>
              <a:t> -&gt; 10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99970" y="1802130"/>
            <a:ext cx="863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  <a:cs typeface="+mj-lt"/>
              </a:rPr>
              <a:t>MapReduce</a:t>
            </a:r>
            <a:endParaRPr lang="zh-CN" altLang="en-US" sz="54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  <a:cs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9970" y="2732405"/>
            <a:ext cx="863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  <a:cs typeface="+mj-lt"/>
              </a:rPr>
              <a:t>分布式并行计算模型</a:t>
            </a:r>
            <a:endParaRPr lang="zh-CN" altLang="en-US" sz="28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500" y="2713990"/>
            <a:ext cx="298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CONTENTS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08345" y="1399888"/>
            <a:ext cx="419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词频统计</a:t>
            </a:r>
            <a:endParaRPr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08345" y="1823433"/>
            <a:ext cx="3324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WordCount</a:t>
            </a:r>
            <a:endParaRPr sz="120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455" y="1309083"/>
            <a:ext cx="768350" cy="859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3150" y="1466563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  <p:pic>
        <p:nvPicPr>
          <p:cNvPr id="14" name="图片 13" descr="未标题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2512408"/>
            <a:ext cx="768350" cy="8597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10455" y="2669888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</a:p>
        </p:txBody>
      </p:sp>
      <p:pic>
        <p:nvPicPr>
          <p:cNvPr id="13" name="图片 12" descr="未标题-1">
            <a:extLst>
              <a:ext uri="{FF2B5EF4-FFF2-40B4-BE49-F238E27FC236}">
                <a16:creationId xmlns:a16="http://schemas.microsoft.com/office/drawing/2014/main" id="{FA575EDA-73F1-454D-AD12-5A7505F03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15" y="3681695"/>
            <a:ext cx="768350" cy="8597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DB464D9-DB95-4AF2-8FC7-D22BBB0E2FC7}"/>
              </a:ext>
            </a:extLst>
          </p:cNvPr>
          <p:cNvSpPr txBox="1"/>
          <p:nvPr/>
        </p:nvSpPr>
        <p:spPr>
          <a:xfrm>
            <a:off x="4944610" y="3839175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1D7050-178B-427E-9C44-68B07C76BAAE}"/>
              </a:ext>
            </a:extLst>
          </p:cNvPr>
          <p:cNvSpPr txBox="1"/>
          <p:nvPr/>
        </p:nvSpPr>
        <p:spPr>
          <a:xfrm>
            <a:off x="5808345" y="2663274"/>
            <a:ext cx="419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map task</a:t>
            </a:r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工作机制</a:t>
            </a:r>
            <a:endParaRPr lang="zh-CN" altLang="en-US"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142D7D-044C-4AFE-9E0C-4A509FB17AD3}"/>
              </a:ext>
            </a:extLst>
          </p:cNvPr>
          <p:cNvSpPr txBox="1"/>
          <p:nvPr/>
        </p:nvSpPr>
        <p:spPr>
          <a:xfrm>
            <a:off x="5808345" y="3927910"/>
            <a:ext cx="419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reduce task</a:t>
            </a:r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工作机制</a:t>
            </a:r>
            <a:endParaRPr lang="zh-CN" altLang="en-US"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8500" y="2194560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词频统计</a:t>
            </a:r>
            <a:endParaRPr sz="40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8500" y="3001645"/>
            <a:ext cx="464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WordCount</a:t>
            </a:r>
            <a:endParaRPr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7E2F2D-CCCA-40FD-A323-5F77EBB11772}"/>
              </a:ext>
            </a:extLst>
          </p:cNvPr>
          <p:cNvSpPr txBox="1"/>
          <p:nvPr/>
        </p:nvSpPr>
        <p:spPr>
          <a:xfrm>
            <a:off x="151002" y="176168"/>
            <a:ext cx="3078759" cy="109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需求：有一些英文小说，现需统计每个单词出现的次数；结果：首字母是</a:t>
            </a:r>
            <a:r>
              <a:rPr lang="en-US" altLang="zh-CN" sz="1600">
                <a:latin typeface="仿宋" panose="02010609060101010101" pitchFamily="49" charset="-122"/>
                <a:ea typeface="仿宋" panose="02010609060101010101" pitchFamily="49" charset="-122"/>
              </a:rPr>
              <a:t>a~n</a:t>
            </a:r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的写入一个文件，</a:t>
            </a:r>
            <a:r>
              <a:rPr lang="en-US" altLang="zh-CN" sz="1600">
                <a:latin typeface="仿宋" panose="02010609060101010101" pitchFamily="49" charset="-122"/>
                <a:ea typeface="仿宋" panose="02010609060101010101" pitchFamily="49" charset="-122"/>
              </a:rPr>
              <a:t>o~z</a:t>
            </a:r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的写入一个文件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AEC147-89EA-4487-A369-613E0F1509B4}"/>
              </a:ext>
            </a:extLst>
          </p:cNvPr>
          <p:cNvSpPr/>
          <p:nvPr/>
        </p:nvSpPr>
        <p:spPr>
          <a:xfrm>
            <a:off x="117446" y="1409350"/>
            <a:ext cx="1042901" cy="2619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63391A-D244-4471-8272-26F29D45C8BE}"/>
              </a:ext>
            </a:extLst>
          </p:cNvPr>
          <p:cNvSpPr/>
          <p:nvPr/>
        </p:nvSpPr>
        <p:spPr>
          <a:xfrm>
            <a:off x="209724" y="1619075"/>
            <a:ext cx="809322" cy="8858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659E8E-E5B5-44DF-8056-6AED88431BE9}"/>
              </a:ext>
            </a:extLst>
          </p:cNvPr>
          <p:cNvSpPr txBox="1"/>
          <p:nvPr/>
        </p:nvSpPr>
        <p:spPr>
          <a:xfrm>
            <a:off x="187990" y="1751837"/>
            <a:ext cx="9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Gone With The Wind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200M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CF6D292-6062-48FB-B041-BC8099C56A23}"/>
              </a:ext>
            </a:extLst>
          </p:cNvPr>
          <p:cNvSpPr/>
          <p:nvPr/>
        </p:nvSpPr>
        <p:spPr>
          <a:xfrm>
            <a:off x="200123" y="2714672"/>
            <a:ext cx="818923" cy="955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D11BCC-6BEB-4FF3-9A7A-DD4D0E0B23DE}"/>
              </a:ext>
            </a:extLst>
          </p:cNvPr>
          <p:cNvSpPr txBox="1"/>
          <p:nvPr/>
        </p:nvSpPr>
        <p:spPr>
          <a:xfrm>
            <a:off x="187990" y="2869439"/>
            <a:ext cx="95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The Three Musketeers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100M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6804B7C-33BA-4A03-9961-932210FE8489}"/>
              </a:ext>
            </a:extLst>
          </p:cNvPr>
          <p:cNvSpPr/>
          <p:nvPr/>
        </p:nvSpPr>
        <p:spPr>
          <a:xfrm>
            <a:off x="1439708" y="1172906"/>
            <a:ext cx="1417740" cy="9495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BE0EFB0-8C0A-4D88-B17B-3EE7B062F3B8}"/>
              </a:ext>
            </a:extLst>
          </p:cNvPr>
          <p:cNvSpPr/>
          <p:nvPr/>
        </p:nvSpPr>
        <p:spPr>
          <a:xfrm>
            <a:off x="1439708" y="2802308"/>
            <a:ext cx="682483" cy="312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F8359C-82F0-4FA5-B081-4A26B2844C23}"/>
              </a:ext>
            </a:extLst>
          </p:cNvPr>
          <p:cNvSpPr txBox="1"/>
          <p:nvPr/>
        </p:nvSpPr>
        <p:spPr>
          <a:xfrm>
            <a:off x="2088519" y="909540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CEC35B-6C56-4A0F-A853-2073FF01C6AD}"/>
              </a:ext>
            </a:extLst>
          </p:cNvPr>
          <p:cNvSpPr txBox="1"/>
          <p:nvPr/>
        </p:nvSpPr>
        <p:spPr>
          <a:xfrm>
            <a:off x="1494146" y="2474857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1B8422-6E28-4A9E-A178-C3FFBC812722}"/>
              </a:ext>
            </a:extLst>
          </p:cNvPr>
          <p:cNvSpPr txBox="1"/>
          <p:nvPr/>
        </p:nvSpPr>
        <p:spPr>
          <a:xfrm>
            <a:off x="1448096" y="1232033"/>
            <a:ext cx="178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dear bear river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dear car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gone with the wind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 ……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C0B145F-36AF-4F91-9B1E-1015DA98131D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019046" y="1647532"/>
            <a:ext cx="429050" cy="41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2367242-8990-4C09-AD5A-422D2C4E92B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019046" y="2063030"/>
            <a:ext cx="420662" cy="89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662ADE1-5B0D-45B8-B8A8-13A54EDEF5E3}"/>
              </a:ext>
            </a:extLst>
          </p:cNvPr>
          <p:cNvSpPr/>
          <p:nvPr/>
        </p:nvSpPr>
        <p:spPr>
          <a:xfrm>
            <a:off x="1448096" y="4042348"/>
            <a:ext cx="674095" cy="307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51B02A0-6DD4-499F-8114-763A6C49D69D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19046" y="3199948"/>
            <a:ext cx="429050" cy="996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983B459-53E0-489B-836D-96C002558B90}"/>
              </a:ext>
            </a:extLst>
          </p:cNvPr>
          <p:cNvSpPr txBox="1"/>
          <p:nvPr/>
        </p:nvSpPr>
        <p:spPr>
          <a:xfrm>
            <a:off x="1444600" y="3711188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66A5D3-1176-4664-BCA1-BDE0DC64A7D1}"/>
              </a:ext>
            </a:extLst>
          </p:cNvPr>
          <p:cNvSpPr txBox="1"/>
          <p:nvPr/>
        </p:nvSpPr>
        <p:spPr>
          <a:xfrm>
            <a:off x="3167500" y="91325"/>
            <a:ext cx="178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每个分片对应一个</a:t>
            </a:r>
            <a:r>
              <a:rPr lang="en-US" altLang="zh-CN" sz="1600"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52178D0-6D8D-403E-9CB5-B0CEC95B34BA}"/>
              </a:ext>
            </a:extLst>
          </p:cNvPr>
          <p:cNvSpPr/>
          <p:nvPr/>
        </p:nvSpPr>
        <p:spPr>
          <a:xfrm>
            <a:off x="3963397" y="985623"/>
            <a:ext cx="2374084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B18821F-FA7C-4D91-9121-09FCFEEC501B}"/>
              </a:ext>
            </a:extLst>
          </p:cNvPr>
          <p:cNvSpPr txBox="1"/>
          <p:nvPr/>
        </p:nvSpPr>
        <p:spPr>
          <a:xfrm>
            <a:off x="4574395" y="677847"/>
            <a:ext cx="160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435008E-E004-4167-A635-378490AC9B84}"/>
              </a:ext>
            </a:extLst>
          </p:cNvPr>
          <p:cNvSpPr txBox="1"/>
          <p:nvPr/>
        </p:nvSpPr>
        <p:spPr>
          <a:xfrm>
            <a:off x="4090630" y="983526"/>
            <a:ext cx="312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map(k, v, ctx){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v -&gt; line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行数据</a:t>
            </a:r>
            <a:endParaRPr lang="en-US" altLang="zh-CN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line.split(“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空格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”) -&gt; words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</a:t>
            </a:r>
            <a:endParaRPr lang="en-US" altLang="zh-CN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word -&gt; (word, 1)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(word, 1)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239016D-5C69-4FEC-8526-0D475976FEA7}"/>
              </a:ext>
            </a:extLst>
          </p:cNvPr>
          <p:cNvSpPr txBox="1"/>
          <p:nvPr/>
        </p:nvSpPr>
        <p:spPr>
          <a:xfrm>
            <a:off x="2692817" y="1982415"/>
            <a:ext cx="202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InputFormat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RecordReader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读取分片数据，每行生成一个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C2FAD82-7833-42B0-B62D-58BD1345B357}"/>
              </a:ext>
            </a:extLst>
          </p:cNvPr>
          <p:cNvCxnSpPr>
            <a:endCxn id="81" idx="1"/>
          </p:cNvCxnSpPr>
          <p:nvPr/>
        </p:nvCxnSpPr>
        <p:spPr>
          <a:xfrm flipV="1">
            <a:off x="2857448" y="1585788"/>
            <a:ext cx="1105949" cy="15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FB1F6473-2526-4CEC-AF89-8B97FFDC0C7F}"/>
              </a:ext>
            </a:extLst>
          </p:cNvPr>
          <p:cNvSpPr txBox="1"/>
          <p:nvPr/>
        </p:nvSpPr>
        <p:spPr>
          <a:xfrm>
            <a:off x="2760618" y="1342076"/>
            <a:ext cx="192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(0,dear bear river)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9B26FB-DDEC-4D5A-A6CE-411CB873825B}"/>
              </a:ext>
            </a:extLst>
          </p:cNvPr>
          <p:cNvSpPr/>
          <p:nvPr/>
        </p:nvSpPr>
        <p:spPr>
          <a:xfrm>
            <a:off x="4986854" y="2449909"/>
            <a:ext cx="896225" cy="12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FF4C248-36F8-429D-B0D3-394F18CE8143}"/>
              </a:ext>
            </a:extLst>
          </p:cNvPr>
          <p:cNvSpPr txBox="1"/>
          <p:nvPr/>
        </p:nvSpPr>
        <p:spPr>
          <a:xfrm>
            <a:off x="4995243" y="2550577"/>
            <a:ext cx="7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A7A54CA-74F7-4D34-9D6B-77D5C9230D28}"/>
              </a:ext>
            </a:extLst>
          </p:cNvPr>
          <p:cNvSpPr/>
          <p:nvPr/>
        </p:nvSpPr>
        <p:spPr>
          <a:xfrm>
            <a:off x="5889368" y="2449908"/>
            <a:ext cx="896225" cy="1290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FCC5E81-890F-4D08-9718-81AB384BD3DC}"/>
              </a:ext>
            </a:extLst>
          </p:cNvPr>
          <p:cNvSpPr txBox="1"/>
          <p:nvPr/>
        </p:nvSpPr>
        <p:spPr>
          <a:xfrm>
            <a:off x="5913610" y="2511710"/>
            <a:ext cx="89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C7ACB34-AEF1-46A4-B701-1EBF342EFDC7}"/>
              </a:ext>
            </a:extLst>
          </p:cNvPr>
          <p:cNvSpPr txBox="1"/>
          <p:nvPr/>
        </p:nvSpPr>
        <p:spPr>
          <a:xfrm>
            <a:off x="5484600" y="554736"/>
            <a:ext cx="202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map()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接受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，实现业务逻辑，输出新的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852AFC5-ADE4-4FBA-90E0-92A988D22BC4}"/>
              </a:ext>
            </a:extLst>
          </p:cNvPr>
          <p:cNvCxnSpPr>
            <a:stCxn id="84" idx="2"/>
          </p:cNvCxnSpPr>
          <p:nvPr/>
        </p:nvCxnSpPr>
        <p:spPr>
          <a:xfrm>
            <a:off x="5652903" y="2183855"/>
            <a:ext cx="260707" cy="28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C2F0674-B04C-4361-8A23-4B9D84669CFF}"/>
              </a:ext>
            </a:extLst>
          </p:cNvPr>
          <p:cNvSpPr txBox="1"/>
          <p:nvPr/>
        </p:nvSpPr>
        <p:spPr>
          <a:xfrm>
            <a:off x="5820514" y="2162469"/>
            <a:ext cx="992471" cy="28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③对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2476EC2-440D-43DA-A0C3-7410CD2BAE3C}"/>
              </a:ext>
            </a:extLst>
          </p:cNvPr>
          <p:cNvSpPr txBox="1"/>
          <p:nvPr/>
        </p:nvSpPr>
        <p:spPr>
          <a:xfrm>
            <a:off x="5123035" y="3691870"/>
            <a:ext cx="925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9D98525-014A-406C-BF6A-B18F13ED3E82}"/>
              </a:ext>
            </a:extLst>
          </p:cNvPr>
          <p:cNvSpPr txBox="1"/>
          <p:nvPr/>
        </p:nvSpPr>
        <p:spPr>
          <a:xfrm>
            <a:off x="6024470" y="3692639"/>
            <a:ext cx="89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C1F0B40-F544-4B56-921F-CD5BB7428B96}"/>
              </a:ext>
            </a:extLst>
          </p:cNvPr>
          <p:cNvSpPr txBox="1"/>
          <p:nvPr/>
        </p:nvSpPr>
        <p:spPr>
          <a:xfrm>
            <a:off x="4249933" y="2992086"/>
            <a:ext cx="68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④排序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9D366A8-E8C4-44B3-9F5B-46B8F4467DE6}"/>
              </a:ext>
            </a:extLst>
          </p:cNvPr>
          <p:cNvSpPr txBox="1"/>
          <p:nvPr/>
        </p:nvSpPr>
        <p:spPr>
          <a:xfrm>
            <a:off x="5026067" y="4354096"/>
            <a:ext cx="7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F226108-40A8-4358-9932-BC0666141DC7}"/>
              </a:ext>
            </a:extLst>
          </p:cNvPr>
          <p:cNvSpPr txBox="1"/>
          <p:nvPr/>
        </p:nvSpPr>
        <p:spPr>
          <a:xfrm>
            <a:off x="6182286" y="4170614"/>
            <a:ext cx="89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7069913-08AF-4AA9-AFC6-4FEB276F93E9}"/>
              </a:ext>
            </a:extLst>
          </p:cNvPr>
          <p:cNvSpPr txBox="1"/>
          <p:nvPr/>
        </p:nvSpPr>
        <p:spPr>
          <a:xfrm>
            <a:off x="4177211" y="3269085"/>
            <a:ext cx="92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⑤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combine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可选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F1925E4-8001-4EC1-9448-323E3D8FE613}"/>
              </a:ext>
            </a:extLst>
          </p:cNvPr>
          <p:cNvSpPr txBox="1"/>
          <p:nvPr/>
        </p:nvSpPr>
        <p:spPr>
          <a:xfrm>
            <a:off x="2692817" y="4732256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 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2)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5D8A332-A818-49E6-B81E-7E3BEA34D2EB}"/>
              </a:ext>
            </a:extLst>
          </p:cNvPr>
          <p:cNvSpPr txBox="1"/>
          <p:nvPr/>
        </p:nvSpPr>
        <p:spPr>
          <a:xfrm>
            <a:off x="3502337" y="4733827"/>
            <a:ext cx="92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  <a:p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65A60B3B-59D1-4460-9BED-166CB8C99440}"/>
              </a:ext>
            </a:extLst>
          </p:cNvPr>
          <p:cNvSpPr/>
          <p:nvPr/>
        </p:nvSpPr>
        <p:spPr>
          <a:xfrm>
            <a:off x="2416634" y="4028555"/>
            <a:ext cx="896225" cy="335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ABA672-3BB5-4198-89F4-3F4C4B8A86F5}"/>
              </a:ext>
            </a:extLst>
          </p:cNvPr>
          <p:cNvSpPr txBox="1"/>
          <p:nvPr/>
        </p:nvSpPr>
        <p:spPr>
          <a:xfrm>
            <a:off x="2359154" y="3710968"/>
            <a:ext cx="108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19B1305-8494-482E-AC5A-DF75C41833E9}"/>
              </a:ext>
            </a:extLst>
          </p:cNvPr>
          <p:cNvSpPr/>
          <p:nvPr/>
        </p:nvSpPr>
        <p:spPr>
          <a:xfrm>
            <a:off x="2416634" y="2784671"/>
            <a:ext cx="896225" cy="335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061BE46-933A-4E69-9812-EB910F124B9A}"/>
              </a:ext>
            </a:extLst>
          </p:cNvPr>
          <p:cNvSpPr txBox="1"/>
          <p:nvPr/>
        </p:nvSpPr>
        <p:spPr>
          <a:xfrm>
            <a:off x="2359154" y="2467084"/>
            <a:ext cx="108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0AA595-AB1B-449F-8C33-6CF89BFEE803}"/>
              </a:ext>
            </a:extLst>
          </p:cNvPr>
          <p:cNvCxnSpPr>
            <a:stCxn id="58" idx="3"/>
            <a:endCxn id="125" idx="1"/>
          </p:cNvCxnSpPr>
          <p:nvPr/>
        </p:nvCxnSpPr>
        <p:spPr>
          <a:xfrm flipV="1">
            <a:off x="2122191" y="2952353"/>
            <a:ext cx="294443" cy="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FC83C3C6-486F-4958-9779-6E7048CCDF47}"/>
              </a:ext>
            </a:extLst>
          </p:cNvPr>
          <p:cNvCxnSpPr>
            <a:stCxn id="72" idx="3"/>
            <a:endCxn id="121" idx="1"/>
          </p:cNvCxnSpPr>
          <p:nvPr/>
        </p:nvCxnSpPr>
        <p:spPr>
          <a:xfrm>
            <a:off x="2122191" y="4196237"/>
            <a:ext cx="294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1C310DE6-EDDA-4965-AD86-E81F7F146506}"/>
              </a:ext>
            </a:extLst>
          </p:cNvPr>
          <p:cNvSpPr/>
          <p:nvPr/>
        </p:nvSpPr>
        <p:spPr>
          <a:xfrm>
            <a:off x="4999583" y="3999811"/>
            <a:ext cx="792878" cy="645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BC11C4B-ADEC-49EC-9456-1664C4496A7F}"/>
              </a:ext>
            </a:extLst>
          </p:cNvPr>
          <p:cNvSpPr/>
          <p:nvPr/>
        </p:nvSpPr>
        <p:spPr>
          <a:xfrm>
            <a:off x="5798751" y="3999811"/>
            <a:ext cx="822670" cy="645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301469B-F87A-4901-8CC5-AE19FF46BE40}"/>
              </a:ext>
            </a:extLst>
          </p:cNvPr>
          <p:cNvSpPr txBox="1"/>
          <p:nvPr/>
        </p:nvSpPr>
        <p:spPr>
          <a:xfrm>
            <a:off x="4999583" y="4605638"/>
            <a:ext cx="925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0966588-53B5-4F92-86C2-B7FED2FACFE6}"/>
              </a:ext>
            </a:extLst>
          </p:cNvPr>
          <p:cNvSpPr txBox="1"/>
          <p:nvPr/>
        </p:nvSpPr>
        <p:spPr>
          <a:xfrm>
            <a:off x="5901018" y="4606407"/>
            <a:ext cx="89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650B69E-FA9B-48CA-BAB1-314E71B449D0}"/>
              </a:ext>
            </a:extLst>
          </p:cNvPr>
          <p:cNvSpPr txBox="1"/>
          <p:nvPr/>
        </p:nvSpPr>
        <p:spPr>
          <a:xfrm>
            <a:off x="4927107" y="4008539"/>
            <a:ext cx="79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(boy, 2)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114061D-D81C-4350-906C-85CE7B5FE648}"/>
              </a:ext>
            </a:extLst>
          </p:cNvPr>
          <p:cNvSpPr txBox="1"/>
          <p:nvPr/>
        </p:nvSpPr>
        <p:spPr>
          <a:xfrm>
            <a:off x="5764908" y="3991256"/>
            <a:ext cx="92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A1F40EC-5695-4E65-92D6-684A798CCE30}"/>
              </a:ext>
            </a:extLst>
          </p:cNvPr>
          <p:cNvSpPr/>
          <p:nvPr/>
        </p:nvSpPr>
        <p:spPr>
          <a:xfrm>
            <a:off x="5016680" y="5157154"/>
            <a:ext cx="792878" cy="645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84FAA5E-D685-4C47-8262-196024640A89}"/>
              </a:ext>
            </a:extLst>
          </p:cNvPr>
          <p:cNvSpPr/>
          <p:nvPr/>
        </p:nvSpPr>
        <p:spPr>
          <a:xfrm>
            <a:off x="5815848" y="5157154"/>
            <a:ext cx="822670" cy="645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08C32F3-8541-4151-88DC-D59C8626CB81}"/>
              </a:ext>
            </a:extLst>
          </p:cNvPr>
          <p:cNvSpPr txBox="1"/>
          <p:nvPr/>
        </p:nvSpPr>
        <p:spPr>
          <a:xfrm>
            <a:off x="5016680" y="5762981"/>
            <a:ext cx="925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E29E884-A427-4196-AFA7-98D5BB70DDAF}"/>
              </a:ext>
            </a:extLst>
          </p:cNvPr>
          <p:cNvSpPr txBox="1"/>
          <p:nvPr/>
        </p:nvSpPr>
        <p:spPr>
          <a:xfrm>
            <a:off x="5918115" y="5763750"/>
            <a:ext cx="89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E9FB702-CD64-4F27-BF5A-96C94F7E4624}"/>
              </a:ext>
            </a:extLst>
          </p:cNvPr>
          <p:cNvSpPr txBox="1"/>
          <p:nvPr/>
        </p:nvSpPr>
        <p:spPr>
          <a:xfrm>
            <a:off x="4944204" y="5165882"/>
            <a:ext cx="79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2)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AA0BFD8-E48F-4409-B484-226E62700CF0}"/>
              </a:ext>
            </a:extLst>
          </p:cNvPr>
          <p:cNvSpPr txBox="1"/>
          <p:nvPr/>
        </p:nvSpPr>
        <p:spPr>
          <a:xfrm>
            <a:off x="5800859" y="5158026"/>
            <a:ext cx="92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2) 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3)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BF06591-84D1-4617-8332-A32A52ED928B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2864747" y="3120034"/>
            <a:ext cx="2900161" cy="88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E25C454-7AB5-457E-B7E0-3CEA0530AA23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2864747" y="4363918"/>
            <a:ext cx="2936112" cy="80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59BE541E-2B69-4B3E-807D-82BB1F17033A}"/>
              </a:ext>
            </a:extLst>
          </p:cNvPr>
          <p:cNvSpPr/>
          <p:nvPr/>
        </p:nvSpPr>
        <p:spPr>
          <a:xfrm>
            <a:off x="9076314" y="1726406"/>
            <a:ext cx="1867539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16C41F5-4D4A-478A-9497-854ED99A7CBE}"/>
              </a:ext>
            </a:extLst>
          </p:cNvPr>
          <p:cNvSpPr txBox="1"/>
          <p:nvPr/>
        </p:nvSpPr>
        <p:spPr>
          <a:xfrm>
            <a:off x="9483179" y="1381564"/>
            <a:ext cx="160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reduce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8EB4D70-8C0B-4C85-8198-DE28DB67E74B}"/>
              </a:ext>
            </a:extLst>
          </p:cNvPr>
          <p:cNvSpPr txBox="1"/>
          <p:nvPr/>
        </p:nvSpPr>
        <p:spPr>
          <a:xfrm>
            <a:off x="7033296" y="869276"/>
            <a:ext cx="792878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2)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00A75A-DA47-45BB-B56F-8FC47A3B88DF}"/>
              </a:ext>
            </a:extLst>
          </p:cNvPr>
          <p:cNvSpPr txBox="1"/>
          <p:nvPr/>
        </p:nvSpPr>
        <p:spPr>
          <a:xfrm>
            <a:off x="7043965" y="1887856"/>
            <a:ext cx="792878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(boy, 2)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60182B5-0033-4518-A774-A24B8C61433D}"/>
              </a:ext>
            </a:extLst>
          </p:cNvPr>
          <p:cNvSpPr txBox="1"/>
          <p:nvPr/>
        </p:nvSpPr>
        <p:spPr>
          <a:xfrm>
            <a:off x="7033296" y="2356209"/>
            <a:ext cx="792878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2)</a:t>
            </a: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E05D00B-408D-46AD-850A-660D6A1387F8}"/>
              </a:ext>
            </a:extLst>
          </p:cNvPr>
          <p:cNvCxnSpPr>
            <a:stCxn id="100" idx="0"/>
            <a:endCxn id="154" idx="1"/>
          </p:cNvCxnSpPr>
          <p:nvPr/>
        </p:nvCxnSpPr>
        <p:spPr>
          <a:xfrm flipV="1">
            <a:off x="5434967" y="1192442"/>
            <a:ext cx="1598329" cy="125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E4FCD05-518C-4251-AA92-5A9E809C49BC}"/>
              </a:ext>
            </a:extLst>
          </p:cNvPr>
          <p:cNvCxnSpPr>
            <a:cxnSpLocks/>
            <a:stCxn id="131" idx="0"/>
            <a:endCxn id="156" idx="1"/>
          </p:cNvCxnSpPr>
          <p:nvPr/>
        </p:nvCxnSpPr>
        <p:spPr>
          <a:xfrm flipV="1">
            <a:off x="5396022" y="2118689"/>
            <a:ext cx="1647943" cy="188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9F7C707-8C95-486C-9630-8F9643CAE3B3}"/>
              </a:ext>
            </a:extLst>
          </p:cNvPr>
          <p:cNvCxnSpPr>
            <a:stCxn id="141" idx="0"/>
            <a:endCxn id="157" idx="1"/>
          </p:cNvCxnSpPr>
          <p:nvPr/>
        </p:nvCxnSpPr>
        <p:spPr>
          <a:xfrm flipV="1">
            <a:off x="5340643" y="2587042"/>
            <a:ext cx="1692653" cy="257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2387E51B-695B-4BFC-87A6-E277EF18787C}"/>
              </a:ext>
            </a:extLst>
          </p:cNvPr>
          <p:cNvSpPr/>
          <p:nvPr/>
        </p:nvSpPr>
        <p:spPr>
          <a:xfrm>
            <a:off x="9618772" y="5735741"/>
            <a:ext cx="922350" cy="190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2DF96AD-DFC9-4357-977C-86D67BD952F0}"/>
              </a:ext>
            </a:extLst>
          </p:cNvPr>
          <p:cNvSpPr txBox="1"/>
          <p:nvPr/>
        </p:nvSpPr>
        <p:spPr>
          <a:xfrm>
            <a:off x="9472361" y="5369759"/>
            <a:ext cx="151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reduce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5465AC6-2E81-4CA8-9172-4481AA775D2B}"/>
              </a:ext>
            </a:extLst>
          </p:cNvPr>
          <p:cNvSpPr txBox="1"/>
          <p:nvPr/>
        </p:nvSpPr>
        <p:spPr>
          <a:xfrm>
            <a:off x="7290592" y="5158357"/>
            <a:ext cx="291172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48AB50A-9807-4BB6-BD0F-65E862895B25}"/>
              </a:ext>
            </a:extLst>
          </p:cNvPr>
          <p:cNvSpPr txBox="1"/>
          <p:nvPr/>
        </p:nvSpPr>
        <p:spPr>
          <a:xfrm>
            <a:off x="7289113" y="5431009"/>
            <a:ext cx="291172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57BBF07-94D2-47D4-84ED-04A7EF812C0C}"/>
              </a:ext>
            </a:extLst>
          </p:cNvPr>
          <p:cNvSpPr txBox="1"/>
          <p:nvPr/>
        </p:nvSpPr>
        <p:spPr>
          <a:xfrm>
            <a:off x="7289113" y="5717764"/>
            <a:ext cx="291172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597ABC5-457A-482F-910E-8B5321AD4F06}"/>
              </a:ext>
            </a:extLst>
          </p:cNvPr>
          <p:cNvCxnSpPr>
            <a:endCxn id="167" idx="1"/>
          </p:cNvCxnSpPr>
          <p:nvPr/>
        </p:nvCxnSpPr>
        <p:spPr>
          <a:xfrm>
            <a:off x="6337480" y="3749390"/>
            <a:ext cx="953112" cy="154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99AAEEC2-F7FE-44F7-94FA-2E49273B61EA}"/>
              </a:ext>
            </a:extLst>
          </p:cNvPr>
          <p:cNvCxnSpPr>
            <a:endCxn id="168" idx="1"/>
          </p:cNvCxnSpPr>
          <p:nvPr/>
        </p:nvCxnSpPr>
        <p:spPr>
          <a:xfrm>
            <a:off x="6219724" y="4645274"/>
            <a:ext cx="1069389" cy="92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99A23BC8-43D1-415B-8B58-3D9DBF77DE07}"/>
              </a:ext>
            </a:extLst>
          </p:cNvPr>
          <p:cNvCxnSpPr>
            <a:cxnSpLocks/>
            <a:stCxn id="142" idx="2"/>
            <a:endCxn id="169" idx="1"/>
          </p:cNvCxnSpPr>
          <p:nvPr/>
        </p:nvCxnSpPr>
        <p:spPr>
          <a:xfrm>
            <a:off x="6262034" y="5804357"/>
            <a:ext cx="1027079" cy="51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676E629-1F29-49A3-9654-AC5517370FF1}"/>
              </a:ext>
            </a:extLst>
          </p:cNvPr>
          <p:cNvSpPr txBox="1"/>
          <p:nvPr/>
        </p:nvSpPr>
        <p:spPr>
          <a:xfrm>
            <a:off x="7019564" y="883153"/>
            <a:ext cx="792878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4DDF3936-0A09-4481-8E6E-E060C63ED064}"/>
              </a:ext>
            </a:extLst>
          </p:cNvPr>
          <p:cNvSpPr txBox="1"/>
          <p:nvPr/>
        </p:nvSpPr>
        <p:spPr>
          <a:xfrm>
            <a:off x="7039103" y="1691854"/>
            <a:ext cx="792878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(boy, 2)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C7D3807-AD7F-4CD9-A6B7-2B1D24740549}"/>
              </a:ext>
            </a:extLst>
          </p:cNvPr>
          <p:cNvSpPr txBox="1"/>
          <p:nvPr/>
        </p:nvSpPr>
        <p:spPr>
          <a:xfrm>
            <a:off x="7055816" y="1975585"/>
            <a:ext cx="792878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910219BB-2FED-4DC6-8A9D-178034900C97}"/>
              </a:ext>
            </a:extLst>
          </p:cNvPr>
          <p:cNvSpPr txBox="1"/>
          <p:nvPr/>
        </p:nvSpPr>
        <p:spPr>
          <a:xfrm>
            <a:off x="7063403" y="2445233"/>
            <a:ext cx="792878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2)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674C089-9268-41FF-BDE9-B02BFA8B48DB}"/>
              </a:ext>
            </a:extLst>
          </p:cNvPr>
          <p:cNvSpPr txBox="1"/>
          <p:nvPr/>
        </p:nvSpPr>
        <p:spPr>
          <a:xfrm>
            <a:off x="8066186" y="1132351"/>
            <a:ext cx="1647943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bear, List(2,3,3)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C322EBF3-BB88-41C8-8A7C-5942A59B1732}"/>
              </a:ext>
            </a:extLst>
          </p:cNvPr>
          <p:cNvCxnSpPr>
            <a:stCxn id="184" idx="3"/>
            <a:endCxn id="188" idx="1"/>
          </p:cNvCxnSpPr>
          <p:nvPr/>
        </p:nvCxnSpPr>
        <p:spPr>
          <a:xfrm>
            <a:off x="7812442" y="1206319"/>
            <a:ext cx="253744" cy="64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6CC5B91-F918-4821-A85E-4385A5BF4FE7}"/>
              </a:ext>
            </a:extLst>
          </p:cNvPr>
          <p:cNvSpPr txBox="1"/>
          <p:nvPr/>
        </p:nvSpPr>
        <p:spPr>
          <a:xfrm>
            <a:off x="7161440" y="2922949"/>
            <a:ext cx="92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⑥分组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25F9D26-E67B-4872-A756-2F3BA246DAB2}"/>
              </a:ext>
            </a:extLst>
          </p:cNvPr>
          <p:cNvSpPr txBox="1"/>
          <p:nvPr/>
        </p:nvSpPr>
        <p:spPr>
          <a:xfrm>
            <a:off x="9189551" y="1783218"/>
            <a:ext cx="205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reduce(k, vs, ctx){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sum = 0;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vs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中每个值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累加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sum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求出最终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sum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ctx.write(k, sum)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599BF8BD-6E94-47E3-9A44-DE10F7269EBB}"/>
              </a:ext>
            </a:extLst>
          </p:cNvPr>
          <p:cNvCxnSpPr>
            <a:stCxn id="188" idx="2"/>
          </p:cNvCxnSpPr>
          <p:nvPr/>
        </p:nvCxnSpPr>
        <p:spPr>
          <a:xfrm>
            <a:off x="8890158" y="1409350"/>
            <a:ext cx="445804" cy="504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231255E6-C00F-43BD-A2FD-A9A18325CF67}"/>
              </a:ext>
            </a:extLst>
          </p:cNvPr>
          <p:cNvSpPr txBox="1"/>
          <p:nvPr/>
        </p:nvSpPr>
        <p:spPr>
          <a:xfrm>
            <a:off x="8356767" y="2234711"/>
            <a:ext cx="92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⑦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75EE1EE-A014-4547-A341-19875608F202}"/>
              </a:ext>
            </a:extLst>
          </p:cNvPr>
          <p:cNvSpPr txBox="1"/>
          <p:nvPr/>
        </p:nvSpPr>
        <p:spPr>
          <a:xfrm>
            <a:off x="8758141" y="3091775"/>
            <a:ext cx="177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⑧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OutputFormat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RecordWriter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写出结果</a:t>
            </a:r>
          </a:p>
        </p:txBody>
      </p:sp>
      <p:sp>
        <p:nvSpPr>
          <p:cNvPr id="198" name="云形 197">
            <a:extLst>
              <a:ext uri="{FF2B5EF4-FFF2-40B4-BE49-F238E27FC236}">
                <a16:creationId xmlns:a16="http://schemas.microsoft.com/office/drawing/2014/main" id="{E3EEF017-E51A-4D34-8217-686A778CEB48}"/>
              </a:ext>
            </a:extLst>
          </p:cNvPr>
          <p:cNvSpPr/>
          <p:nvPr/>
        </p:nvSpPr>
        <p:spPr>
          <a:xfrm>
            <a:off x="9643609" y="3670538"/>
            <a:ext cx="1300244" cy="6145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HDFS</a:t>
            </a:r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266401D4-46C3-470D-8696-D86B95916B91}"/>
              </a:ext>
            </a:extLst>
          </p:cNvPr>
          <p:cNvCxnSpPr>
            <a:stCxn id="193" idx="2"/>
            <a:endCxn id="198" idx="3"/>
          </p:cNvCxnSpPr>
          <p:nvPr/>
        </p:nvCxnSpPr>
        <p:spPr>
          <a:xfrm>
            <a:off x="10219331" y="2983547"/>
            <a:ext cx="74400" cy="72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5ACE0D04-5C82-4091-BE8F-AE44791C146A}"/>
              </a:ext>
            </a:extLst>
          </p:cNvPr>
          <p:cNvSpPr txBox="1"/>
          <p:nvPr/>
        </p:nvSpPr>
        <p:spPr>
          <a:xfrm>
            <a:off x="8091473" y="1579144"/>
            <a:ext cx="792878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(boy, 2)</a:t>
            </a: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878E973-35C9-4152-A847-5E6BB6E24A80}"/>
              </a:ext>
            </a:extLst>
          </p:cNvPr>
          <p:cNvCxnSpPr>
            <a:stCxn id="185" idx="3"/>
            <a:endCxn id="201" idx="1"/>
          </p:cNvCxnSpPr>
          <p:nvPr/>
        </p:nvCxnSpPr>
        <p:spPr>
          <a:xfrm flipV="1">
            <a:off x="7831981" y="1717644"/>
            <a:ext cx="259492" cy="112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2FBCDACA-273F-4AFB-9006-2F31D966DB79}"/>
              </a:ext>
            </a:extLst>
          </p:cNvPr>
          <p:cNvCxnSpPr/>
          <p:nvPr/>
        </p:nvCxnSpPr>
        <p:spPr>
          <a:xfrm>
            <a:off x="8879489" y="1730553"/>
            <a:ext cx="428513" cy="17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D24FFCA-257B-41C8-AB04-077AB9F667D5}"/>
              </a:ext>
            </a:extLst>
          </p:cNvPr>
          <p:cNvSpPr txBox="1"/>
          <p:nvPr/>
        </p:nvSpPr>
        <p:spPr>
          <a:xfrm>
            <a:off x="8091473" y="1982415"/>
            <a:ext cx="73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17497F5-7F13-46F4-92AD-B82D0B5BEE95}"/>
              </a:ext>
            </a:extLst>
          </p:cNvPr>
          <p:cNvSpPr txBox="1"/>
          <p:nvPr/>
        </p:nvSpPr>
        <p:spPr>
          <a:xfrm>
            <a:off x="7865993" y="5246342"/>
            <a:ext cx="1184261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分组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每组调用一次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reduce()</a:t>
            </a: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28E77180-228D-471B-87E4-31A367E0084C}"/>
              </a:ext>
            </a:extLst>
          </p:cNvPr>
          <p:cNvCxnSpPr>
            <a:stCxn id="168" idx="3"/>
            <a:endCxn id="207" idx="1"/>
          </p:cNvCxnSpPr>
          <p:nvPr/>
        </p:nvCxnSpPr>
        <p:spPr>
          <a:xfrm flipV="1">
            <a:off x="7580285" y="5569508"/>
            <a:ext cx="2857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5D14BFE-34FC-406E-A545-B7C17675DC28}"/>
              </a:ext>
            </a:extLst>
          </p:cNvPr>
          <p:cNvCxnSpPr>
            <a:cxnSpLocks/>
            <a:stCxn id="207" idx="3"/>
            <a:endCxn id="165" idx="1"/>
          </p:cNvCxnSpPr>
          <p:nvPr/>
        </p:nvCxnSpPr>
        <p:spPr>
          <a:xfrm>
            <a:off x="9050254" y="5569508"/>
            <a:ext cx="568518" cy="261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760B4EA-C9A8-4C8C-9B2E-73F0E014E792}"/>
              </a:ext>
            </a:extLst>
          </p:cNvPr>
          <p:cNvCxnSpPr>
            <a:stCxn id="165" idx="0"/>
            <a:endCxn id="198" idx="1"/>
          </p:cNvCxnSpPr>
          <p:nvPr/>
        </p:nvCxnSpPr>
        <p:spPr>
          <a:xfrm flipV="1">
            <a:off x="10079947" y="4284412"/>
            <a:ext cx="213784" cy="1451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7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5 -0.07864 L 0.00125 -0.07815 C -0.0011 -0.08158 -0.00316 -0.08501 -0.00551 -0.08746 C -0.00633 -0.08844 -0.00744 -0.08844 -0.0084 -0.08893 L -0.01777 -0.09334 C -0.02053 -0.09456 -0.02411 -0.09701 -0.02728 -0.09799 C -0.02963 -0.09848 -0.03211 -0.09873 -0.03472 -0.09946 C -0.03845 -0.1002 -0.04603 -0.10216 -0.04603 -0.10191 C -0.04754 -0.10314 -0.0492 -0.10436 -0.05071 -0.1051 C -0.05264 -0.10583 -0.05457 -0.10608 -0.0565 -0.10657 C -0.05802 -0.10706 -0.05967 -0.10755 -0.06105 -0.10804 C -0.06229 -0.10902 -0.06353 -0.11024 -0.06491 -0.11098 C -0.06821 -0.11269 -0.06959 -0.11171 -0.07249 -0.11392 C -0.07345 -0.1149 -0.07414 -0.11637 -0.07538 -0.1171 C -0.07703 -0.11833 -0.0791 -0.11857 -0.08089 -0.12004 C -0.08585 -0.12372 -0.08324 -0.12225 -0.08847 -0.12421 C -0.08944 -0.12519 -0.0904 -0.12617 -0.09123 -0.12715 C -0.09233 -0.12862 -0.09288 -0.13058 -0.09399 -0.13156 C -0.09509 -0.13278 -0.0966 -0.13278 -0.09785 -0.13327 C -0.09853 -0.13474 -0.09895 -0.13646 -0.09977 -0.13768 C -0.1006 -0.13891 -0.1017 -0.13939 -0.10267 -0.14062 C -0.10363 -0.14184 -0.10432 -0.14356 -0.10543 -0.14503 C -0.10653 -0.1465 -0.10804 -0.14772 -0.10915 -0.14919 C -0.11121 -0.15238 -0.1148 -0.15826 -0.1148 -0.15801 C -0.11521 -0.16022 -0.11521 -0.16218 -0.11576 -0.16414 C -0.11673 -0.16708 -0.11962 -0.17296 -0.11962 -0.17271 C -0.1199 -0.1759 -0.12003 -0.17884 -0.12058 -0.18178 C -0.12072 -0.18374 -0.12127 -0.18545 -0.12127 -0.1879 C -0.12127 -0.19647 -0.121 -0.20554 -0.12058 -0.21411 C -0.12045 -0.21534 -0.11907 -0.22293 -0.11866 -0.22465 C -0.11797 -0.22612 -0.11728 -0.22734 -0.11673 -0.22906 C -0.11631 -0.23028 -0.11631 -0.232 -0.11576 -0.23347 C -0.11493 -0.23494 -0.11369 -0.23616 -0.11287 -0.23763 C -0.11218 -0.2391 -0.11204 -0.24082 -0.11108 -0.24229 C -0.10928 -0.24449 -0.10722 -0.24621 -0.10543 -0.24817 C -0.09853 -0.25527 -0.10722 -0.24645 -0.09881 -0.25404 C -0.09785 -0.25478 -0.09702 -0.25625 -0.09592 -0.25674 C -0.09481 -0.25772 -0.09343 -0.25772 -0.09219 -0.25821 C -0.09123 -0.2587 -0.0904 -0.25968 -0.08944 -0.25992 C -0.08696 -0.26115 -0.08434 -0.26164 -0.08186 -0.26286 C -0.08089 -0.26335 -0.07993 -0.26409 -0.07896 -0.26433 C -0.0769 -0.26507 -0.07469 -0.26531 -0.07249 -0.2658 C -0.07056 -0.26629 -0.06863 -0.26678 -0.0667 -0.26727 C -0.06422 -0.26776 -0.06174 -0.26801 -0.05926 -0.26874 C -0.05802 -0.26899 -0.05678 -0.27021 -0.05554 -0.27021 C -0.03914 -0.27119 -0.02273 -0.27119 -0.00647 -0.27168 C -0.00606 -0.27168 -0.00055 -0.27364 0.00028 -0.27462 C 0.00069 -0.27511 0.00083 -0.27658 0.00125 -0.27732 L 0.00028 -0.27732 " pathEditMode="relative" rAng="0" ptsTypes="AAAAAAAAAAAAAAAAAAAAAAAAAAAAAAAAAAAAAAAAAAAAAAAAA">
                                      <p:cBhvr>
                                        <p:cTn id="33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-9922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52 1.25429E-6 L 0.04052 0.00024 C 0.051 -0.01421 0.04645 -0.01103 0.05279 -0.0147 C 0.05389 -0.01617 0.05499 -0.01739 0.0561 -0.01911 C 0.05692 -0.02033 0.05747 -0.02229 0.05858 -0.02352 C 0.06051 -0.02572 0.06271 -0.02793 0.06505 -0.02915 C 0.06588 -0.02964 0.06671 -0.02989 0.06753 -0.03062 C 0.07387 -0.03626 0.06629 -0.03136 0.0725 -0.03503 C 0.07318 -0.0365 0.07401 -0.03822 0.07484 -0.03944 C 0.07801 -0.04361 0.07842 -0.04336 0.08145 -0.04532 C 0.08683 -0.05488 0.08076 -0.04483 0.0871 -0.05243 C 0.0973 -0.06443 0.08986 -0.05855 0.09785 -0.06419 C 0.09841 -0.06566 0.09868 -0.06737 0.09951 -0.0686 C 0.1002 -0.06982 0.1013 -0.07006 0.10185 -0.07153 C 0.1024 -0.07251 0.10226 -0.07447 0.10268 -0.0757 C 0.10337 -0.0779 0.10433 -0.07962 0.10516 -0.08158 C 0.10571 -0.08305 0.10626 -0.08452 0.10681 -0.08599 C 0.10819 -0.09015 0.10957 -0.09603 0.11012 -0.10044 C 0.1104 -0.10289 0.11053 -0.10534 0.11095 -0.10779 C 0.11384 -0.13057 0.1115 -0.11 0.11343 -0.12665 C 0.11315 -0.14282 0.11301 -0.15875 0.1126 -0.17467 C 0.11246 -0.17614 0.11205 -0.17761 0.11177 -0.17908 C 0.11122 -0.18055 0.11067 -0.18202 0.11012 -0.18349 C 0.10943 -0.18692 0.10888 -0.19059 0.10764 -0.19353 C 0.10654 -0.19623 0.10337 -0.20064 0.10185 -0.20235 C 0.10089 -0.20358 0.09965 -0.20407 0.09868 -0.20529 C 0.09772 -0.20603 0.09703 -0.2075 0.0962 -0.20823 C 0.09537 -0.20897 0.09455 -0.20897 0.09372 -0.2097 C 0.09 -0.21289 0.09193 -0.21411 0.08628 -0.21534 L 0.0798 -0.21681 C 0.07663 -0.21754 0.06753 -0.21901 0.06423 -0.21975 C 0.06285 -0.22024 0.06147 -0.22073 0.06009 -0.22122 C 0.05927 -0.22171 0.05858 -0.22244 0.05775 -0.22269 C 0.05141 -0.22465 0.0419 -0.22514 0.03639 -0.22563 C 0.03418 -0.22612 0.03198 -0.22636 0.02991 -0.2271 C 0.02895 -0.22734 0.02826 -0.22832 0.02743 -0.22857 C 0.02522 -0.2293 0.02302 -0.22955 0.02081 -0.23004 L 0.01516 -0.23151 C 0.01006 -0.23445 0.01475 -0.232 0.00607 -0.23445 C 0.00069 -0.23592 0.00359 -0.23518 -0.00041 -0.23738 C -0.00151 -0.23787 -0.00261 -0.23812 -0.00372 -0.23861 C -0.01075 -0.24718 -0.00179 -0.23714 -0.00868 -0.24302 C -0.00951 -0.24375 -0.01019 -0.24522 -0.01102 -0.24596 C -0.01185 -0.24669 -0.01281 -0.24669 -0.0135 -0.24743 C -0.01529 -0.24914 -0.01846 -0.25331 -0.01846 -0.25306 C -0.01902 -0.25478 -0.01943 -0.25649 -0.02012 -0.25772 C -0.02081 -0.25894 -0.02246 -0.26066 -0.02246 -0.26041 L -0.02094 -0.26188 L -0.02094 -0.26164 L -0.02177 -0.26066 " pathEditMode="relative" rAng="0" ptsTypes="AAAAAAAAAAAAAAAAAAAAAAAAAAAAAAAAAAAAAAAAAAAAAAAAAA">
                                      <p:cBhvr>
                                        <p:cTn id="33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" y="-130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4 -0.00025 L -0.00014 0.00024 C -0.00083 -0.01666 -0.00138 -0.01911 -0.00014 -0.03454 C 0.00028 -0.03871 0.00042 -0.04287 0.00152 -0.04557 L 0.00386 -0.0512 C 0.00675 -0.06443 0.00386 -0.05267 0.00786 -0.06369 C 0.00841 -0.06541 0.00868 -0.06786 0.00937 -0.06908 C 0.01034 -0.07104 0.01158 -0.07129 0.01254 -0.07276 C 0.02329 -0.08966 0.01489 -0.07913 0.02205 -0.08721 C 0.02247 -0.08893 0.02274 -0.09138 0.02357 -0.0926 C 0.0244 -0.09407 0.02564 -0.09358 0.0266 -0.09432 C 0.02757 -0.0953 0.02825 -0.09677 0.02908 -0.09799 C 0.02949 -0.09995 0.02991 -0.10216 0.0306 -0.10363 C 0.03129 -0.10485 0.03225 -0.10461 0.03294 -0.10534 C 0.03735 -0.10975 0.03707 -0.1122 0.04314 -0.11416 C 0.04479 -0.11489 0.04631 -0.11538 0.04796 -0.11612 C 0.04893 -0.11661 0.05223 -0.11857 0.05334 -0.11979 C 0.05554 -0.12224 0.05747 -0.12518 0.05968 -0.12714 C 0.0605 -0.12763 0.06133 -0.12788 0.06216 -0.12886 C 0.06285 -0.12984 0.06354 -0.13155 0.06436 -0.13253 C 0.06602 -0.134 0.07015 -0.13719 0.07222 -0.13817 C 0.07387 -0.13866 0.07553 -0.13939 0.0769 -0.13988 C 0.08283 -0.14454 0.07553 -0.13817 0.08173 -0.14503 C 0.08242 -0.14601 0.08324 -0.14625 0.08407 -0.14699 C 0.08517 -0.14821 0.086 -0.14968 0.08724 -0.15066 C 0.08876 -0.15213 0.09027 -0.15311 0.09193 -0.15434 C 0.09261 -0.15483 0.09344 -0.15581 0.09427 -0.15605 C 0.09537 -0.15654 0.09634 -0.15728 0.09744 -0.15777 C 0.09827 -0.1585 0.09895 -0.15899 0.09978 -0.15973 C 0.10088 -0.16022 0.10199 -0.16071 0.10281 -0.16144 C 0.10447 -0.16242 0.10598 -0.16438 0.10764 -0.16512 C 0.10874 -0.16585 0.1097 -0.1661 0.11081 -0.16708 C 0.11163 -0.16732 0.11232 -0.1683 0.11315 -0.16879 C 0.11522 -0.17001 0.11756 -0.17001 0.11935 -0.17222 C 0.12045 -0.17344 0.12142 -0.17565 0.12252 -0.17589 C 0.12542 -0.17736 0.12831 -0.17712 0.1312 -0.17761 C 0.13272 -0.17883 0.13451 -0.17932 0.13589 -0.18128 C 0.13892 -0.18594 0.13741 -0.18447 0.14071 -0.18692 C 0.14912 -0.1999 0.13589 -0.18055 0.14609 -0.19231 C 0.14788 -0.19427 0.14898 -0.19819 0.15091 -0.19966 C 0.15243 -0.20064 0.15422 -0.20088 0.15546 -0.20309 C 0.16097 -0.21166 0.15849 -0.20921 0.16263 -0.21215 C 0.17021 -0.22538 0.16207 -0.2124 0.16814 -0.2195 C 0.17062 -0.2222 0.17117 -0.22538 0.17365 -0.22832 C 0.17434 -0.22954 0.17517 -0.22954 0.17599 -0.23028 C 0.17765 -0.23395 0.17944 -0.23689 0.18068 -0.24106 C 0.1844 -0.25404 0.1822 -0.24963 0.18619 -0.25576 C 0.19046 -0.27021 0.18495 -0.25282 0.19019 -0.26458 C 0.19088 -0.26629 0.19115 -0.2685 0.19184 -0.27021 C 0.19239 -0.27193 0.19336 -0.2734 0.19405 -0.2756 C 0.19405 -0.27536 0.19804 -0.28907 0.19873 -0.29177 L 0.2019 -0.30279 C 0.20218 -0.30451 0.20232 -0.30647 0.20273 -0.30818 C 0.20314 -0.31014 0.20438 -0.31333 0.20438 -0.31308 L 0.20521 -0.30818 " pathEditMode="relative" rAng="0" ptsTypes="AAAAAAAAAAAAAAAAAAAAAAAAAAAAAAAAAAAAAAAAAAAAAAAAAAAAAAA">
                                      <p:cBhvr>
                                        <p:cTn id="3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-15630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4 -0.00025 L -0.00014 0.00024 C -0.00083 -0.01862 -0.00138 -0.02132 -0.00014 -0.03871 C 0.00028 -0.04312 0.00041 -0.04802 0.00152 -0.05096 L 0.00386 -0.05733 C 0.00675 -0.07227 0.00386 -0.0588 0.00786 -0.07129 C 0.00841 -0.07325 0.00868 -0.07595 0.00951 -0.07742 C 0.01034 -0.07938 0.01158 -0.07962 0.01268 -0.08134 C 0.02343 -0.1002 0.01489 -0.08869 0.02205 -0.09751 C 0.0226 -0.09947 0.02288 -0.10216 0.02371 -0.10363 C 0.02453 -0.10534 0.02577 -0.10461 0.02674 -0.10559 C 0.0277 -0.10681 0.02839 -0.10828 0.02922 -0.10975 C 0.02963 -0.11171 0.03005 -0.11416 0.03073 -0.11588 C 0.03142 -0.11735 0.03239 -0.11686 0.03308 -0.11784 C 0.03749 -0.12274 0.03721 -0.12543 0.04341 -0.12788 C 0.04493 -0.12862 0.04658 -0.12911 0.0481 -0.12984 C 0.0492 -0.13058 0.05237 -0.13254 0.05361 -0.13401 C 0.05568 -0.1367 0.05775 -0.14013 0.05995 -0.14209 C 0.06078 -0.14283 0.06161 -0.14332 0.06243 -0.1443 C 0.06312 -0.14528 0.06381 -0.14724 0.06464 -0.14822 C 0.06643 -0.14993 0.07056 -0.15336 0.07263 -0.15459 C 0.07428 -0.15508 0.0758 -0.15581 0.07732 -0.15654 C 0.08324 -0.16169 0.07594 -0.15459 0.082 -0.16242 C 0.08283 -0.1634 0.08366 -0.16365 0.08448 -0.16438 C 0.08559 -0.16561 0.08641 -0.16732 0.08765 -0.16855 C 0.08917 -0.17026 0.09068 -0.17124 0.09234 -0.17247 C 0.09317 -0.1732 0.09385 -0.17418 0.09468 -0.17467 C 0.09578 -0.17516 0.09689 -0.1759 0.09785 -0.17663 C 0.09868 -0.17737 0.09951 -0.1781 0.10033 -0.17859 C 0.1013 -0.17933 0.1024 -0.17982 0.10336 -0.1808 C 0.10488 -0.18178 0.10653 -0.18374 0.10819 -0.18496 C 0.10915 -0.18545 0.11025 -0.18594 0.11136 -0.18692 C 0.11205 -0.18717 0.11287 -0.18815 0.1137 -0.18888 C 0.11577 -0.19035 0.11811 -0.19035 0.1199 -0.1928 C 0.121 -0.19403 0.12197 -0.19648 0.12321 -0.19672 C 0.12597 -0.19844 0.12886 -0.19819 0.13175 -0.19893 C 0.13341 -0.20015 0.13506 -0.20064 0.13658 -0.20285 C 0.13961 -0.20799 0.13809 -0.20628 0.1414 -0.20897 C 0.14981 -0.22367 0.13658 -0.20187 0.14678 -0.21509 C 0.14857 -0.2173 0.14967 -0.22171 0.1516 -0.22342 C 0.15325 -0.2244 0.15491 -0.22465 0.15629 -0.2271 C 0.16166 -0.23665 0.15918 -0.23396 0.16345 -0.23739 C 0.17103 -0.25209 0.1629 -0.23763 0.16883 -0.24547 C 0.17145 -0.24866 0.172 -0.25209 0.17448 -0.25552 C 0.17517 -0.25674 0.17599 -0.25674 0.17682 -0.25748 C 0.17847 -0.26164 0.18027 -0.26507 0.18151 -0.26972 C 0.18523 -0.28418 0.18316 -0.27928 0.18716 -0.28614 C 0.19129 -0.30231 0.18578 -0.28271 0.19102 -0.29618 C 0.1917 -0.2979 0.19198 -0.30059 0.19267 -0.30231 C 0.19336 -0.30427 0.19432 -0.30598 0.19487 -0.30843 C 0.19487 -0.30794 0.19887 -0.32337 0.1997 -0.32656 L 0.20287 -0.33881 C 0.20314 -0.34077 0.20328 -0.34273 0.20369 -0.34493 C 0.20411 -0.34689 0.20535 -0.35057 0.20535 -0.35032 L 0.20618 -0.34493 " pathEditMode="relative" rAng="0" ptsTypes="AAAAAAAAAAAAAAAAAAAAAAAAAAAAAAAAAAAAAAAAAAAAAAAAAAAAAAA">
                                      <p:cBhvr>
                                        <p:cTn id="38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7" y="-17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2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3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6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7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0" fill="hold">
                            <p:stCondLst>
                              <p:cond delay="500"/>
                            </p:stCondLst>
                            <p:childTnLst>
                              <p:par>
                                <p:cTn id="9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4" fill="hold">
                            <p:stCondLst>
                              <p:cond delay="1000"/>
                            </p:stCondLst>
                            <p:childTnLst>
                              <p:par>
                                <p:cTn id="9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8" fill="hold">
                            <p:stCondLst>
                              <p:cond delay="1500"/>
                            </p:stCondLst>
                            <p:childTnLst>
                              <p:par>
                                <p:cTn id="9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/>
      <p:bldP spid="52" grpId="0" animBg="1"/>
      <p:bldP spid="54" grpId="0"/>
      <p:bldP spid="56" grpId="0" animBg="1"/>
      <p:bldP spid="58" grpId="0" animBg="1"/>
      <p:bldP spid="11" grpId="0"/>
      <p:bldP spid="60" grpId="0"/>
      <p:bldP spid="28" grpId="0"/>
      <p:bldP spid="72" grpId="0" animBg="1"/>
      <p:bldP spid="75" grpId="0"/>
      <p:bldP spid="50" grpId="0"/>
      <p:bldP spid="81" grpId="0" animBg="1"/>
      <p:bldP spid="83" grpId="0"/>
      <p:bldP spid="84" grpId="0"/>
      <p:bldP spid="77" grpId="0"/>
      <p:bldP spid="99" grpId="0"/>
      <p:bldP spid="100" grpId="0" animBg="1"/>
      <p:bldP spid="101" grpId="0"/>
      <p:bldP spid="101" grpId="1"/>
      <p:bldP spid="103" grpId="0" animBg="1"/>
      <p:bldP spid="102" grpId="0"/>
      <p:bldP spid="102" grpId="1"/>
      <p:bldP spid="104" grpId="0"/>
      <p:bldP spid="107" grpId="0"/>
      <p:bldP spid="108" grpId="0"/>
      <p:bldP spid="109" grpId="0"/>
      <p:bldP spid="110" grpId="0"/>
      <p:bldP spid="111" grpId="0"/>
      <p:bldP spid="111" grpId="1"/>
      <p:bldP spid="111" grpId="2"/>
      <p:bldP spid="112" grpId="0"/>
      <p:bldP spid="112" grpId="1"/>
      <p:bldP spid="112" grpId="2"/>
      <p:bldP spid="114" grpId="0"/>
      <p:bldP spid="117" grpId="0"/>
      <p:bldP spid="117" grpId="1"/>
      <p:bldP spid="118" grpId="0"/>
      <p:bldP spid="118" grpId="1"/>
      <p:bldP spid="121" grpId="0" animBg="1"/>
      <p:bldP spid="122" grpId="0"/>
      <p:bldP spid="125" grpId="0" animBg="1"/>
      <p:bldP spid="126" grpId="0"/>
      <p:bldP spid="131" grpId="0" animBg="1"/>
      <p:bldP spid="132" grpId="0" animBg="1"/>
      <p:bldP spid="133" grpId="0"/>
      <p:bldP spid="134" grpId="0"/>
      <p:bldP spid="135" grpId="0"/>
      <p:bldP spid="136" grpId="0"/>
      <p:bldP spid="137" grpId="0" animBg="1"/>
      <p:bldP spid="138" grpId="0" animBg="1"/>
      <p:bldP spid="139" grpId="0"/>
      <p:bldP spid="140" grpId="0"/>
      <p:bldP spid="141" grpId="0"/>
      <p:bldP spid="142" grpId="0"/>
      <p:bldP spid="150" grpId="0" animBg="1"/>
      <p:bldP spid="151" grpId="0"/>
      <p:bldP spid="154" grpId="0" animBg="1"/>
      <p:bldP spid="154" grpId="1" animBg="1"/>
      <p:bldP spid="156" grpId="0" animBg="1"/>
      <p:bldP spid="156" grpId="1" animBg="1"/>
      <p:bldP spid="157" grpId="0" animBg="1"/>
      <p:bldP spid="157" grpId="1" animBg="1"/>
      <p:bldP spid="165" grpId="0" animBg="1"/>
      <p:bldP spid="166" grpId="0"/>
      <p:bldP spid="167" grpId="0" animBg="1"/>
      <p:bldP spid="168" grpId="0" animBg="1"/>
      <p:bldP spid="169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92" grpId="0"/>
      <p:bldP spid="193" grpId="0"/>
      <p:bldP spid="196" grpId="0"/>
      <p:bldP spid="197" grpId="0"/>
      <p:bldP spid="198" grpId="0" animBg="1"/>
      <p:bldP spid="201" grpId="0" animBg="1"/>
      <p:bldP spid="206" grpId="0"/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5553" y="2421063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map</a:t>
            </a:r>
            <a:r>
              <a:rPr lang="zh-CN" alt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task</a:t>
            </a:r>
            <a:r>
              <a:rPr lang="zh-CN" alt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工作机制</a:t>
            </a:r>
            <a:endParaRPr sz="40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8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AAEC147-89EA-4487-A369-613E0F1509B4}"/>
              </a:ext>
            </a:extLst>
          </p:cNvPr>
          <p:cNvSpPr/>
          <p:nvPr/>
        </p:nvSpPr>
        <p:spPr>
          <a:xfrm>
            <a:off x="117446" y="843730"/>
            <a:ext cx="1042901" cy="2619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63391A-D244-4471-8272-26F29D45C8BE}"/>
              </a:ext>
            </a:extLst>
          </p:cNvPr>
          <p:cNvSpPr/>
          <p:nvPr/>
        </p:nvSpPr>
        <p:spPr>
          <a:xfrm>
            <a:off x="209724" y="1053455"/>
            <a:ext cx="809322" cy="8858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659E8E-E5B5-44DF-8056-6AED88431BE9}"/>
              </a:ext>
            </a:extLst>
          </p:cNvPr>
          <p:cNvSpPr txBox="1"/>
          <p:nvPr/>
        </p:nvSpPr>
        <p:spPr>
          <a:xfrm>
            <a:off x="187990" y="1186217"/>
            <a:ext cx="9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Gone With The Wind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200M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CF6D292-6062-48FB-B041-BC8099C56A23}"/>
              </a:ext>
            </a:extLst>
          </p:cNvPr>
          <p:cNvSpPr/>
          <p:nvPr/>
        </p:nvSpPr>
        <p:spPr>
          <a:xfrm>
            <a:off x="200123" y="2149052"/>
            <a:ext cx="818923" cy="955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D11BCC-6BEB-4FF3-9A7A-DD4D0E0B23DE}"/>
              </a:ext>
            </a:extLst>
          </p:cNvPr>
          <p:cNvSpPr txBox="1"/>
          <p:nvPr/>
        </p:nvSpPr>
        <p:spPr>
          <a:xfrm>
            <a:off x="187990" y="2303819"/>
            <a:ext cx="95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The Three Musketeers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100M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6804B7C-33BA-4A03-9961-932210FE8489}"/>
              </a:ext>
            </a:extLst>
          </p:cNvPr>
          <p:cNvSpPr/>
          <p:nvPr/>
        </p:nvSpPr>
        <p:spPr>
          <a:xfrm>
            <a:off x="1439708" y="607286"/>
            <a:ext cx="1417740" cy="9495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BE0EFB0-8C0A-4D88-B17B-3EE7B062F3B8}"/>
              </a:ext>
            </a:extLst>
          </p:cNvPr>
          <p:cNvSpPr/>
          <p:nvPr/>
        </p:nvSpPr>
        <p:spPr>
          <a:xfrm>
            <a:off x="1439708" y="2236688"/>
            <a:ext cx="682483" cy="312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F8359C-82F0-4FA5-B081-4A26B2844C23}"/>
              </a:ext>
            </a:extLst>
          </p:cNvPr>
          <p:cNvSpPr txBox="1"/>
          <p:nvPr/>
        </p:nvSpPr>
        <p:spPr>
          <a:xfrm>
            <a:off x="2088519" y="343920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CEC35B-6C56-4A0F-A853-2073FF01C6AD}"/>
              </a:ext>
            </a:extLst>
          </p:cNvPr>
          <p:cNvSpPr txBox="1"/>
          <p:nvPr/>
        </p:nvSpPr>
        <p:spPr>
          <a:xfrm>
            <a:off x="1494146" y="1909237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1B8422-6E28-4A9E-A178-C3FFBC812722}"/>
              </a:ext>
            </a:extLst>
          </p:cNvPr>
          <p:cNvSpPr txBox="1"/>
          <p:nvPr/>
        </p:nvSpPr>
        <p:spPr>
          <a:xfrm>
            <a:off x="1448096" y="666413"/>
            <a:ext cx="178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dear bear river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dear car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gone with the wind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 ……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C0B145F-36AF-4F91-9B1E-1015DA98131D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019046" y="1081912"/>
            <a:ext cx="429050" cy="41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2367242-8990-4C09-AD5A-422D2C4E92B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019046" y="1497410"/>
            <a:ext cx="420662" cy="89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662ADE1-5B0D-45B8-B8A8-13A54EDEF5E3}"/>
              </a:ext>
            </a:extLst>
          </p:cNvPr>
          <p:cNvSpPr/>
          <p:nvPr/>
        </p:nvSpPr>
        <p:spPr>
          <a:xfrm>
            <a:off x="1448096" y="3099648"/>
            <a:ext cx="674095" cy="307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51B02A0-6DD4-499F-8114-763A6C49D69D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07999" y="2639120"/>
            <a:ext cx="440097" cy="61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983B459-53E0-489B-836D-96C002558B90}"/>
              </a:ext>
            </a:extLst>
          </p:cNvPr>
          <p:cNvSpPr txBox="1"/>
          <p:nvPr/>
        </p:nvSpPr>
        <p:spPr>
          <a:xfrm>
            <a:off x="1444600" y="2768488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66A5D3-1176-4664-BCA1-BDE0DC64A7D1}"/>
              </a:ext>
            </a:extLst>
          </p:cNvPr>
          <p:cNvSpPr txBox="1"/>
          <p:nvPr/>
        </p:nvSpPr>
        <p:spPr>
          <a:xfrm>
            <a:off x="4336418" y="6156650"/>
            <a:ext cx="288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每个分片对应一个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52178D0-6D8D-403E-9CB5-B0CEC95B34BA}"/>
              </a:ext>
            </a:extLst>
          </p:cNvPr>
          <p:cNvSpPr/>
          <p:nvPr/>
        </p:nvSpPr>
        <p:spPr>
          <a:xfrm>
            <a:off x="3963397" y="420003"/>
            <a:ext cx="2374084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B18821F-FA7C-4D91-9121-09FCFEEC501B}"/>
              </a:ext>
            </a:extLst>
          </p:cNvPr>
          <p:cNvSpPr txBox="1"/>
          <p:nvPr/>
        </p:nvSpPr>
        <p:spPr>
          <a:xfrm>
            <a:off x="4574395" y="112227"/>
            <a:ext cx="160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435008E-E004-4167-A635-378490AC9B84}"/>
              </a:ext>
            </a:extLst>
          </p:cNvPr>
          <p:cNvSpPr txBox="1"/>
          <p:nvPr/>
        </p:nvSpPr>
        <p:spPr>
          <a:xfrm>
            <a:off x="4090630" y="417906"/>
            <a:ext cx="312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map(k, v, ctx){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v -&gt; line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行数据</a:t>
            </a:r>
            <a:endParaRPr lang="en-US" altLang="zh-CN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line.split(“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空格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”) -&gt; words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</a:t>
            </a:r>
            <a:endParaRPr lang="en-US" altLang="zh-CN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word -&gt; (word, 1)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ctx.write(word, 1)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239016D-5C69-4FEC-8526-0D475976FEA7}"/>
              </a:ext>
            </a:extLst>
          </p:cNvPr>
          <p:cNvSpPr txBox="1"/>
          <p:nvPr/>
        </p:nvSpPr>
        <p:spPr>
          <a:xfrm>
            <a:off x="2692817" y="1416795"/>
            <a:ext cx="202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InputFormat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RecordReader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读取分片数据，每行生成一个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C2FAD82-7833-42B0-B62D-58BD1345B357}"/>
              </a:ext>
            </a:extLst>
          </p:cNvPr>
          <p:cNvCxnSpPr>
            <a:endCxn id="81" idx="1"/>
          </p:cNvCxnSpPr>
          <p:nvPr/>
        </p:nvCxnSpPr>
        <p:spPr>
          <a:xfrm flipV="1">
            <a:off x="2857448" y="1020168"/>
            <a:ext cx="1105949" cy="15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FB1F6473-2526-4CEC-AF89-8B97FFDC0C7F}"/>
              </a:ext>
            </a:extLst>
          </p:cNvPr>
          <p:cNvSpPr txBox="1"/>
          <p:nvPr/>
        </p:nvSpPr>
        <p:spPr>
          <a:xfrm>
            <a:off x="2760618" y="776456"/>
            <a:ext cx="1928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仿宋" panose="02010609060101010101" pitchFamily="49" charset="-122"/>
                <a:ea typeface="仿宋" panose="02010609060101010101" pitchFamily="49" charset="-122"/>
              </a:rPr>
              <a:t>(0,dear bear river)</a:t>
            </a:r>
            <a:endParaRPr lang="zh-CN" altLang="en-US" sz="105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9B26FB-DDEC-4D5A-A6CE-411CB873825B}"/>
              </a:ext>
            </a:extLst>
          </p:cNvPr>
          <p:cNvSpPr/>
          <p:nvPr/>
        </p:nvSpPr>
        <p:spPr>
          <a:xfrm>
            <a:off x="5396839" y="3249379"/>
            <a:ext cx="896225" cy="12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FF4C248-36F8-429D-B0D3-394F18CE8143}"/>
              </a:ext>
            </a:extLst>
          </p:cNvPr>
          <p:cNvSpPr txBox="1"/>
          <p:nvPr/>
        </p:nvSpPr>
        <p:spPr>
          <a:xfrm>
            <a:off x="5472866" y="3345634"/>
            <a:ext cx="7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A7A54CA-74F7-4D34-9D6B-77D5C9230D28}"/>
              </a:ext>
            </a:extLst>
          </p:cNvPr>
          <p:cNvSpPr/>
          <p:nvPr/>
        </p:nvSpPr>
        <p:spPr>
          <a:xfrm>
            <a:off x="6299353" y="3249378"/>
            <a:ext cx="896225" cy="1290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FCC5E81-890F-4D08-9718-81AB384BD3DC}"/>
              </a:ext>
            </a:extLst>
          </p:cNvPr>
          <p:cNvSpPr txBox="1"/>
          <p:nvPr/>
        </p:nvSpPr>
        <p:spPr>
          <a:xfrm>
            <a:off x="6323595" y="3311180"/>
            <a:ext cx="89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852AFC5-ADE4-4FBA-90E0-92A988D22BC4}"/>
              </a:ext>
            </a:extLst>
          </p:cNvPr>
          <p:cNvCxnSpPr>
            <a:cxnSpLocks/>
          </p:cNvCxnSpPr>
          <p:nvPr/>
        </p:nvCxnSpPr>
        <p:spPr>
          <a:xfrm>
            <a:off x="4862084" y="1377360"/>
            <a:ext cx="195425" cy="38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C2F0674-B04C-4361-8A23-4B9D84669CFF}"/>
              </a:ext>
            </a:extLst>
          </p:cNvPr>
          <p:cNvSpPr txBox="1"/>
          <p:nvPr/>
        </p:nvSpPr>
        <p:spPr>
          <a:xfrm>
            <a:off x="4883715" y="1709537"/>
            <a:ext cx="35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③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OutputCollector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  <a:endParaRPr lang="en-US" altLang="zh-CN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HashPartitioner.getPartition(k,v,num) -&gt; (partition,k,v)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2476EC2-440D-43DA-A0C3-7410CD2BAE3C}"/>
              </a:ext>
            </a:extLst>
          </p:cNvPr>
          <p:cNvSpPr txBox="1"/>
          <p:nvPr/>
        </p:nvSpPr>
        <p:spPr>
          <a:xfrm>
            <a:off x="5572721" y="4451423"/>
            <a:ext cx="925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9D98525-014A-406C-BF6A-B18F13ED3E82}"/>
              </a:ext>
            </a:extLst>
          </p:cNvPr>
          <p:cNvSpPr txBox="1"/>
          <p:nvPr/>
        </p:nvSpPr>
        <p:spPr>
          <a:xfrm>
            <a:off x="6474156" y="4452192"/>
            <a:ext cx="89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C1F0B40-F544-4B56-921F-CD5BB7428B96}"/>
              </a:ext>
            </a:extLst>
          </p:cNvPr>
          <p:cNvSpPr txBox="1"/>
          <p:nvPr/>
        </p:nvSpPr>
        <p:spPr>
          <a:xfrm>
            <a:off x="4659918" y="3791556"/>
            <a:ext cx="68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④排序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9D366A8-E8C4-44B3-9F5B-46B8F4467DE6}"/>
              </a:ext>
            </a:extLst>
          </p:cNvPr>
          <p:cNvSpPr txBox="1"/>
          <p:nvPr/>
        </p:nvSpPr>
        <p:spPr>
          <a:xfrm>
            <a:off x="4950654" y="4806592"/>
            <a:ext cx="7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F226108-40A8-4358-9932-BC0666141DC7}"/>
              </a:ext>
            </a:extLst>
          </p:cNvPr>
          <p:cNvSpPr txBox="1"/>
          <p:nvPr/>
        </p:nvSpPr>
        <p:spPr>
          <a:xfrm>
            <a:off x="5869305" y="4641689"/>
            <a:ext cx="89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7069913-08AF-4AA9-AFC6-4FEB276F93E9}"/>
              </a:ext>
            </a:extLst>
          </p:cNvPr>
          <p:cNvSpPr txBox="1"/>
          <p:nvPr/>
        </p:nvSpPr>
        <p:spPr>
          <a:xfrm>
            <a:off x="4587196" y="4068555"/>
            <a:ext cx="92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⑤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combine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可选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F1925E4-8001-4EC1-9448-323E3D8FE613}"/>
              </a:ext>
            </a:extLst>
          </p:cNvPr>
          <p:cNvSpPr txBox="1"/>
          <p:nvPr/>
        </p:nvSpPr>
        <p:spPr>
          <a:xfrm>
            <a:off x="2853076" y="4600278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 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2)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5D8A332-A818-49E6-B81E-7E3BEA34D2EB}"/>
              </a:ext>
            </a:extLst>
          </p:cNvPr>
          <p:cNvSpPr txBox="1"/>
          <p:nvPr/>
        </p:nvSpPr>
        <p:spPr>
          <a:xfrm>
            <a:off x="3645954" y="4527319"/>
            <a:ext cx="92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  <a:p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65A60B3B-59D1-4460-9BED-166CB8C99440}"/>
              </a:ext>
            </a:extLst>
          </p:cNvPr>
          <p:cNvSpPr/>
          <p:nvPr/>
        </p:nvSpPr>
        <p:spPr>
          <a:xfrm>
            <a:off x="2416634" y="3085855"/>
            <a:ext cx="896225" cy="335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ABA672-3BB5-4198-89F4-3F4C4B8A86F5}"/>
              </a:ext>
            </a:extLst>
          </p:cNvPr>
          <p:cNvSpPr txBox="1"/>
          <p:nvPr/>
        </p:nvSpPr>
        <p:spPr>
          <a:xfrm>
            <a:off x="2359154" y="2768268"/>
            <a:ext cx="108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19B1305-8494-482E-AC5A-DF75C41833E9}"/>
              </a:ext>
            </a:extLst>
          </p:cNvPr>
          <p:cNvSpPr/>
          <p:nvPr/>
        </p:nvSpPr>
        <p:spPr>
          <a:xfrm>
            <a:off x="2416634" y="2219051"/>
            <a:ext cx="896225" cy="335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061BE46-933A-4E69-9812-EB910F124B9A}"/>
              </a:ext>
            </a:extLst>
          </p:cNvPr>
          <p:cNvSpPr txBox="1"/>
          <p:nvPr/>
        </p:nvSpPr>
        <p:spPr>
          <a:xfrm>
            <a:off x="2359154" y="1901464"/>
            <a:ext cx="108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0AA595-AB1B-449F-8C33-6CF89BFEE803}"/>
              </a:ext>
            </a:extLst>
          </p:cNvPr>
          <p:cNvCxnSpPr>
            <a:stCxn id="58" idx="3"/>
            <a:endCxn id="125" idx="1"/>
          </p:cNvCxnSpPr>
          <p:nvPr/>
        </p:nvCxnSpPr>
        <p:spPr>
          <a:xfrm flipV="1">
            <a:off x="2122191" y="2386733"/>
            <a:ext cx="294443" cy="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FC83C3C6-486F-4958-9779-6E7048CCDF47}"/>
              </a:ext>
            </a:extLst>
          </p:cNvPr>
          <p:cNvCxnSpPr>
            <a:stCxn id="72" idx="3"/>
            <a:endCxn id="121" idx="1"/>
          </p:cNvCxnSpPr>
          <p:nvPr/>
        </p:nvCxnSpPr>
        <p:spPr>
          <a:xfrm>
            <a:off x="2122191" y="3253537"/>
            <a:ext cx="294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FC0DC34-4D9C-4A4D-A1DA-C24BFF4A8902}"/>
              </a:ext>
            </a:extLst>
          </p:cNvPr>
          <p:cNvSpPr txBox="1"/>
          <p:nvPr/>
        </p:nvSpPr>
        <p:spPr>
          <a:xfrm>
            <a:off x="103514" y="3927155"/>
            <a:ext cx="304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将打成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包的程序，提交集群运行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hadoop jar xxx.jar WordCount /input /output</a:t>
            </a:r>
          </a:p>
          <a:p>
            <a:endParaRPr lang="zh-CN" altLang="en-US" sz="12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68D046F-DC42-4A27-8FA6-9D705D871279}"/>
              </a:ext>
            </a:extLst>
          </p:cNvPr>
          <p:cNvSpPr/>
          <p:nvPr/>
        </p:nvSpPr>
        <p:spPr>
          <a:xfrm>
            <a:off x="209724" y="4758152"/>
            <a:ext cx="922349" cy="30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99312C-956C-4C76-AEE0-E655FEC7124A}"/>
              </a:ext>
            </a:extLst>
          </p:cNvPr>
          <p:cNvSpPr txBox="1"/>
          <p:nvPr/>
        </p:nvSpPr>
        <p:spPr>
          <a:xfrm>
            <a:off x="191735" y="5197361"/>
            <a:ext cx="266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计算分片信息：分片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2……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347483-14C6-4C87-996C-9677C1677014}"/>
              </a:ext>
            </a:extLst>
          </p:cNvPr>
          <p:cNvSpPr txBox="1"/>
          <p:nvPr/>
        </p:nvSpPr>
        <p:spPr>
          <a:xfrm>
            <a:off x="200972" y="5426721"/>
            <a:ext cx="366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将分片信息、配置文件、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包提交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</a:p>
          <a:p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B6775701-E48B-44DD-8BC4-C2CA51DC1B98}"/>
              </a:ext>
            </a:extLst>
          </p:cNvPr>
          <p:cNvSpPr/>
          <p:nvPr/>
        </p:nvSpPr>
        <p:spPr>
          <a:xfrm>
            <a:off x="579202" y="5792219"/>
            <a:ext cx="914944" cy="6463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4AED08-3CE2-4FA8-A217-A04071FB198A}"/>
              </a:ext>
            </a:extLst>
          </p:cNvPr>
          <p:cNvSpPr txBox="1"/>
          <p:nvPr/>
        </p:nvSpPr>
        <p:spPr>
          <a:xfrm>
            <a:off x="187991" y="5888387"/>
            <a:ext cx="50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39580B-F887-46C5-B36F-4D6C5D711B30}"/>
              </a:ext>
            </a:extLst>
          </p:cNvPr>
          <p:cNvSpPr txBox="1"/>
          <p:nvPr/>
        </p:nvSpPr>
        <p:spPr>
          <a:xfrm>
            <a:off x="701572" y="5764948"/>
            <a:ext cx="92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split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信息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wc.jar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job.xml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4A45E5-4DF3-4C2B-975C-EF10D6F1C114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670899" y="5061927"/>
            <a:ext cx="492587" cy="703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F6C8345-ABE4-406E-A7AF-BDFF30A26419}"/>
              </a:ext>
            </a:extLst>
          </p:cNvPr>
          <p:cNvSpPr txBox="1"/>
          <p:nvPr/>
        </p:nvSpPr>
        <p:spPr>
          <a:xfrm>
            <a:off x="1663936" y="5676080"/>
            <a:ext cx="266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application 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提交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yarn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运行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DB00A4A-CFB7-4165-AD9D-4C83E4CE42B2}"/>
              </a:ext>
            </a:extLst>
          </p:cNvPr>
          <p:cNvSpPr/>
          <p:nvPr/>
        </p:nvSpPr>
        <p:spPr>
          <a:xfrm>
            <a:off x="1750222" y="5941514"/>
            <a:ext cx="745435" cy="34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yarn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BD68E67-FE1C-4763-8980-F7E2D3D24523}"/>
              </a:ext>
            </a:extLst>
          </p:cNvPr>
          <p:cNvCxnSpPr>
            <a:stCxn id="6" idx="4"/>
            <a:endCxn id="18" idx="0"/>
          </p:cNvCxnSpPr>
          <p:nvPr/>
        </p:nvCxnSpPr>
        <p:spPr>
          <a:xfrm>
            <a:off x="670899" y="5061927"/>
            <a:ext cx="1452041" cy="87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B68B12C2-A037-4E73-8819-717F3FD15076}"/>
              </a:ext>
            </a:extLst>
          </p:cNvPr>
          <p:cNvSpPr/>
          <p:nvPr/>
        </p:nvSpPr>
        <p:spPr>
          <a:xfrm>
            <a:off x="2951246" y="5941514"/>
            <a:ext cx="1212229" cy="34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mrappmaster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1C54499-0647-4AB7-B911-F2F925A30011}"/>
              </a:ext>
            </a:extLst>
          </p:cNvPr>
          <p:cNvSpPr txBox="1"/>
          <p:nvPr/>
        </p:nvSpPr>
        <p:spPr>
          <a:xfrm>
            <a:off x="2391796" y="6237688"/>
            <a:ext cx="266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mrappmaster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F70567-6478-43CD-833D-29A9370416C3}"/>
              </a:ext>
            </a:extLst>
          </p:cNvPr>
          <p:cNvCxnSpPr>
            <a:stCxn id="18" idx="3"/>
            <a:endCxn id="115" idx="1"/>
          </p:cNvCxnSpPr>
          <p:nvPr/>
        </p:nvCxnSpPr>
        <p:spPr>
          <a:xfrm>
            <a:off x="2495657" y="6115384"/>
            <a:ext cx="4555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899B9EC-03D8-48A5-8647-3CB5B8BB9074}"/>
              </a:ext>
            </a:extLst>
          </p:cNvPr>
          <p:cNvSpPr txBox="1"/>
          <p:nvPr/>
        </p:nvSpPr>
        <p:spPr>
          <a:xfrm>
            <a:off x="4373320" y="5943402"/>
            <a:ext cx="341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mrappmaster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 task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C7ACB34-AEF1-46A4-B701-1EBF342EFDC7}"/>
              </a:ext>
            </a:extLst>
          </p:cNvPr>
          <p:cNvSpPr txBox="1"/>
          <p:nvPr/>
        </p:nvSpPr>
        <p:spPr>
          <a:xfrm>
            <a:off x="5484600" y="-10884"/>
            <a:ext cx="202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map()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接受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，实现业务逻辑，输出新的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1B861B1-4AD4-4DCF-A5F0-CC52BCEEBC9A}"/>
              </a:ext>
            </a:extLst>
          </p:cNvPr>
          <p:cNvSpPr/>
          <p:nvPr/>
        </p:nvSpPr>
        <p:spPr>
          <a:xfrm>
            <a:off x="5647755" y="2419385"/>
            <a:ext cx="697582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AAF035D-A904-4A4F-BD91-5346C667CD64}"/>
              </a:ext>
            </a:extLst>
          </p:cNvPr>
          <p:cNvSpPr/>
          <p:nvPr/>
        </p:nvSpPr>
        <p:spPr>
          <a:xfrm>
            <a:off x="5781301" y="2562360"/>
            <a:ext cx="422634" cy="355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46CE9BA-AA28-4CEC-8E85-8332C688A4BF}"/>
              </a:ext>
            </a:extLst>
          </p:cNvPr>
          <p:cNvSpPr txBox="1"/>
          <p:nvPr/>
        </p:nvSpPr>
        <p:spPr>
          <a:xfrm>
            <a:off x="6112614" y="2311662"/>
            <a:ext cx="167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100m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内存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环形缓冲区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1CF9E5-7947-4A30-9EB5-962A691D3B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637229" y="2285360"/>
            <a:ext cx="112685" cy="228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628B0-6EC2-4D8A-ACFA-286C72026DA6}"/>
              </a:ext>
            </a:extLst>
          </p:cNvPr>
          <p:cNvSpPr txBox="1"/>
          <p:nvPr/>
        </p:nvSpPr>
        <p:spPr>
          <a:xfrm>
            <a:off x="6311070" y="2597447"/>
            <a:ext cx="204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包含众多的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(partition,k,v)</a:t>
            </a:r>
          </a:p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写满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80%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开始溢出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A772F06-F39E-4CF8-B8C4-3450A0DB8170}"/>
              </a:ext>
            </a:extLst>
          </p:cNvPr>
          <p:cNvCxnSpPr>
            <a:cxnSpLocks/>
          </p:cNvCxnSpPr>
          <p:nvPr/>
        </p:nvCxnSpPr>
        <p:spPr>
          <a:xfrm>
            <a:off x="6112614" y="3050128"/>
            <a:ext cx="180450" cy="19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FAA09CC0-421B-402A-8254-4BAE50FCA988}"/>
              </a:ext>
            </a:extLst>
          </p:cNvPr>
          <p:cNvSpPr/>
          <p:nvPr/>
        </p:nvSpPr>
        <p:spPr>
          <a:xfrm>
            <a:off x="5396839" y="4741600"/>
            <a:ext cx="922349" cy="988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D7E1DF0-663C-4EFC-8E28-85ECF92DDDAE}"/>
              </a:ext>
            </a:extLst>
          </p:cNvPr>
          <p:cNvSpPr/>
          <p:nvPr/>
        </p:nvSpPr>
        <p:spPr>
          <a:xfrm>
            <a:off x="6299353" y="4741599"/>
            <a:ext cx="922349" cy="988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0644517-2869-45AF-AE65-670EBFF32AB8}"/>
              </a:ext>
            </a:extLst>
          </p:cNvPr>
          <p:cNvSpPr txBox="1"/>
          <p:nvPr/>
        </p:nvSpPr>
        <p:spPr>
          <a:xfrm>
            <a:off x="5467977" y="4817749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 (car,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4)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AFF976E-9E78-4194-A8D2-5C53AEEAFB90}"/>
              </a:ext>
            </a:extLst>
          </p:cNvPr>
          <p:cNvSpPr txBox="1"/>
          <p:nvPr/>
        </p:nvSpPr>
        <p:spPr>
          <a:xfrm>
            <a:off x="6260855" y="4744790"/>
            <a:ext cx="92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2)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2BCCBDE-895E-4BD5-850D-CA53DBBAAA2E}"/>
              </a:ext>
            </a:extLst>
          </p:cNvPr>
          <p:cNvSpPr/>
          <p:nvPr/>
        </p:nvSpPr>
        <p:spPr>
          <a:xfrm>
            <a:off x="5384604" y="5836966"/>
            <a:ext cx="922349" cy="18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0E98FBA-302A-45E3-9C1B-F3E541A5CADB}"/>
              </a:ext>
            </a:extLst>
          </p:cNvPr>
          <p:cNvSpPr/>
          <p:nvPr/>
        </p:nvSpPr>
        <p:spPr>
          <a:xfrm>
            <a:off x="6287118" y="5836965"/>
            <a:ext cx="922349" cy="18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84693F8-E941-447A-81E4-8E25EC5B1A50}"/>
              </a:ext>
            </a:extLst>
          </p:cNvPr>
          <p:cNvSpPr/>
          <p:nvPr/>
        </p:nvSpPr>
        <p:spPr>
          <a:xfrm>
            <a:off x="5384604" y="6109905"/>
            <a:ext cx="922349" cy="18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E31CA3D-262B-4F4D-8E0A-7A238C8F2473}"/>
              </a:ext>
            </a:extLst>
          </p:cNvPr>
          <p:cNvSpPr/>
          <p:nvPr/>
        </p:nvSpPr>
        <p:spPr>
          <a:xfrm>
            <a:off x="6287118" y="6109904"/>
            <a:ext cx="922349" cy="18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382309-207E-4964-8932-DA5ACA1ECA10}"/>
              </a:ext>
            </a:extLst>
          </p:cNvPr>
          <p:cNvSpPr txBox="1"/>
          <p:nvPr/>
        </p:nvSpPr>
        <p:spPr>
          <a:xfrm>
            <a:off x="6127737" y="6187659"/>
            <a:ext cx="54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…</a:t>
            </a:r>
            <a:endParaRPr lang="zh-CN" altLang="en-US" sz="1400" b="1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5F8A26EA-D53D-4AE1-8623-FF489FF9641B}"/>
              </a:ext>
            </a:extLst>
          </p:cNvPr>
          <p:cNvSpPr/>
          <p:nvPr/>
        </p:nvSpPr>
        <p:spPr>
          <a:xfrm>
            <a:off x="7701699" y="3240088"/>
            <a:ext cx="152042" cy="30563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合并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303D1FF-F488-42DA-8AA4-30E395BD74D3}"/>
              </a:ext>
            </a:extLst>
          </p:cNvPr>
          <p:cNvSpPr/>
          <p:nvPr/>
        </p:nvSpPr>
        <p:spPr>
          <a:xfrm>
            <a:off x="8084554" y="3888632"/>
            <a:ext cx="846200" cy="1073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42034030-5F2F-46E5-BEFE-C1F8B484FF99}"/>
              </a:ext>
            </a:extLst>
          </p:cNvPr>
          <p:cNvSpPr/>
          <p:nvPr/>
        </p:nvSpPr>
        <p:spPr>
          <a:xfrm>
            <a:off x="8930754" y="3894187"/>
            <a:ext cx="846200" cy="1073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91C093B-BA31-4C51-ACEF-2772A06BACF6}"/>
              </a:ext>
            </a:extLst>
          </p:cNvPr>
          <p:cNvSpPr txBox="1"/>
          <p:nvPr/>
        </p:nvSpPr>
        <p:spPr>
          <a:xfrm>
            <a:off x="8118281" y="4028033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0D3ED7A-5166-4325-813D-D7EDFE7C71B9}"/>
              </a:ext>
            </a:extLst>
          </p:cNvPr>
          <p:cNvSpPr txBox="1"/>
          <p:nvPr/>
        </p:nvSpPr>
        <p:spPr>
          <a:xfrm>
            <a:off x="8900641" y="3946023"/>
            <a:ext cx="87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4)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6)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5)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C3DB4D4A-BF9C-4475-AB7F-AAAA4B72FEA8}"/>
              </a:ext>
            </a:extLst>
          </p:cNvPr>
          <p:cNvSpPr/>
          <p:nvPr/>
        </p:nvSpPr>
        <p:spPr>
          <a:xfrm>
            <a:off x="8100300" y="5041885"/>
            <a:ext cx="846200" cy="723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3B6FFC2-760A-479D-A0E6-B362AF1AC985}"/>
              </a:ext>
            </a:extLst>
          </p:cNvPr>
          <p:cNvSpPr/>
          <p:nvPr/>
        </p:nvSpPr>
        <p:spPr>
          <a:xfrm>
            <a:off x="8946500" y="5047440"/>
            <a:ext cx="846200" cy="723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43A398B-96E2-4F61-8136-BA0426585CF0}"/>
              </a:ext>
            </a:extLst>
          </p:cNvPr>
          <p:cNvSpPr txBox="1"/>
          <p:nvPr/>
        </p:nvSpPr>
        <p:spPr>
          <a:xfrm>
            <a:off x="8134027" y="5077589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3)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C5CC96D-A234-47D2-A4CF-C0579F664F0B}"/>
              </a:ext>
            </a:extLst>
          </p:cNvPr>
          <p:cNvSpPr txBox="1"/>
          <p:nvPr/>
        </p:nvSpPr>
        <p:spPr>
          <a:xfrm>
            <a:off x="8916387" y="5099276"/>
            <a:ext cx="87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6)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3)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72217E1-C877-401B-B3F6-D4985D9F7BBD}"/>
              </a:ext>
            </a:extLst>
          </p:cNvPr>
          <p:cNvSpPr/>
          <p:nvPr/>
        </p:nvSpPr>
        <p:spPr>
          <a:xfrm>
            <a:off x="8091338" y="5831841"/>
            <a:ext cx="874016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7B29FAD-8E89-46E2-91ED-C7BCF815C218}"/>
              </a:ext>
            </a:extLst>
          </p:cNvPr>
          <p:cNvSpPr/>
          <p:nvPr/>
        </p:nvSpPr>
        <p:spPr>
          <a:xfrm>
            <a:off x="8937538" y="5837397"/>
            <a:ext cx="874016" cy="6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FA28285-F867-4F0D-935C-EF04D4FE2EF3}"/>
              </a:ext>
            </a:extLst>
          </p:cNvPr>
          <p:cNvSpPr txBox="1"/>
          <p:nvPr/>
        </p:nvSpPr>
        <p:spPr>
          <a:xfrm>
            <a:off x="8125065" y="5971242"/>
            <a:ext cx="79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5AB90C4-D3A8-421E-A163-F7038F27D1DA}"/>
              </a:ext>
            </a:extLst>
          </p:cNvPr>
          <p:cNvSpPr txBox="1"/>
          <p:nvPr/>
        </p:nvSpPr>
        <p:spPr>
          <a:xfrm>
            <a:off x="8916852" y="5889232"/>
            <a:ext cx="87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9)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83B7769-918F-4B43-A1C0-0EDEBFDC228B}"/>
              </a:ext>
            </a:extLst>
          </p:cNvPr>
          <p:cNvCxnSpPr>
            <a:stCxn id="125" idx="3"/>
            <a:endCxn id="170" idx="1"/>
          </p:cNvCxnSpPr>
          <p:nvPr/>
        </p:nvCxnSpPr>
        <p:spPr>
          <a:xfrm>
            <a:off x="3312859" y="2386733"/>
            <a:ext cx="4787441" cy="30170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28B0D66-71BC-4E56-91B5-8DD010C4D045}"/>
              </a:ext>
            </a:extLst>
          </p:cNvPr>
          <p:cNvCxnSpPr>
            <a:stCxn id="121" idx="3"/>
            <a:endCxn id="179" idx="1"/>
          </p:cNvCxnSpPr>
          <p:nvPr/>
        </p:nvCxnSpPr>
        <p:spPr>
          <a:xfrm>
            <a:off x="3312859" y="3253537"/>
            <a:ext cx="4812206" cy="2948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152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7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0"/>
                            </p:stCondLst>
                            <p:childTnLst>
                              <p:par>
                                <p:cTn id="2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000"/>
                            </p:stCondLst>
                            <p:childTnLst>
                              <p:par>
                                <p:cTn id="3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000"/>
                            </p:stCondLst>
                            <p:childTnLst>
                              <p:par>
                                <p:cTn id="3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2000"/>
                            </p:stCondLst>
                            <p:childTnLst>
                              <p:par>
                                <p:cTn id="46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000"/>
                            </p:stCondLst>
                            <p:childTnLst>
                              <p:par>
                                <p:cTn id="5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-0.07864 L 0.04479 -0.07815 C 0.04148 -0.0806 0.03872 -0.08305 0.03555 -0.08477 C 0.03445 -0.0855 0.03294 -0.0855 0.0317 -0.08575 L 0.01888 -0.08893 C 0.01516 -0.08967 0.01033 -0.09138 0.00606 -0.09212 C 0.00289 -0.09236 -0.00055 -0.09261 -0.004 -0.0931 C -0.0091 -0.09359 -0.0193 -0.09506 -0.0193 -0.09481 C -0.02136 -0.09579 -0.02371 -0.09653 -0.02577 -0.09702 C -0.02825 -0.09751 -0.03087 -0.09775 -0.03349 -0.09824 C -0.03556 -0.09848 -0.0379 -0.09873 -0.03969 -0.09922 C -0.04135 -0.09995 -0.04314 -0.10069 -0.04493 -0.10118 C -0.04948 -0.1024 -0.05127 -0.10167 -0.05527 -0.10338 C -0.05651 -0.10387 -0.05747 -0.10485 -0.05913 -0.10559 C -0.06133 -0.10632 -0.06423 -0.10657 -0.06657 -0.10755 C -0.07332 -0.11 -0.06974 -0.10902 -0.0769 -0.11049 C -0.07814 -0.11122 -0.07952 -0.11171 -0.08063 -0.11245 C -0.08214 -0.11343 -0.08283 -0.1149 -0.08435 -0.11563 C -0.08586 -0.11637 -0.08793 -0.11637 -0.08958 -0.11686 C -0.09055 -0.11784 -0.0911 -0.11906 -0.0922 -0.1198 C -0.0933 -0.12078 -0.09482 -0.12102 -0.0962 -0.122 C -0.09744 -0.12274 -0.0984 -0.12396 -0.09992 -0.12494 C -0.1013 -0.12592 -0.10337 -0.1269 -0.10488 -0.12788 C -0.10778 -0.13009 -0.1126 -0.13425 -0.1126 -0.13401 C -0.11315 -0.13572 -0.11315 -0.13695 -0.11384 -0.13842 C -0.11522 -0.14038 -0.11908 -0.14454 -0.11908 -0.1443 C -0.11949 -0.1465 -0.11963 -0.14871 -0.12045 -0.15067 C -0.12059 -0.15214 -0.12128 -0.15336 -0.12128 -0.15483 C -0.12128 -0.16095 -0.12101 -0.16732 -0.12045 -0.1732 C -0.12018 -0.17418 -0.11839 -0.17933 -0.11784 -0.18055 C -0.11687 -0.18153 -0.11591 -0.18251 -0.11522 -0.18374 C -0.11467 -0.18447 -0.11467 -0.1857 -0.11384 -0.18668 C -0.11274 -0.1879 -0.11108 -0.18864 -0.10998 -0.18962 C -0.10902 -0.19084 -0.10888 -0.19182 -0.1075 -0.19305 C -0.10516 -0.19452 -0.10226 -0.19574 -0.09992 -0.19697 C -0.09055 -0.20211 -0.10226 -0.19574 -0.09096 -0.20113 C -0.08958 -0.20162 -0.08848 -0.2026 -0.08696 -0.20309 C -0.08545 -0.20383 -0.08366 -0.20383 -0.08187 -0.20407 C -0.08063 -0.20432 -0.07952 -0.20505 -0.07814 -0.2053 C -0.07484 -0.20603 -0.07125 -0.20652 -0.06795 -0.20726 C -0.06657 -0.20775 -0.06533 -0.20824 -0.06395 -0.20824 C -0.06119 -0.20897 -0.05816 -0.20897 -0.05527 -0.20946 C -0.05265 -0.2097 -0.05003 -0.20995 -0.04741 -0.21044 C -0.04397 -0.21068 -0.04066 -0.21093 -0.03735 -0.21142 C -0.03556 -0.21166 -0.03391 -0.2124 -0.03225 -0.2124 C -0.01006 -0.21313 0.01226 -0.21313 0.03431 -0.21338 C 0.03487 -0.21338 0.04231 -0.21485 0.04341 -0.21558 C 0.04396 -0.21583 0.0441 -0.21681 0.04479 -0.2173 L 0.04341 -0.2173 " pathEditMode="relative" rAng="0" ptsTypes="AAAAAAAAAAAAAAAAAAAAAAAAAAAAAAAAAAAAAAAAAAAAAAAAA">
                                      <p:cBhvr>
                                        <p:cTn id="57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0" y="-6908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53 -0.00417 L 0.07153 -0.00368 C 0.07759 -0.01495 0.07498 -0.01274 0.07856 -0.01544 C 0.07925 -0.01642 0.07994 -0.0174 0.08049 -0.01887 C 0.08104 -0.0196 0.08132 -0.02132 0.08187 -0.02205 C 0.08297 -0.02377 0.08435 -0.02548 0.08559 -0.02622 C 0.08614 -0.02671 0.08655 -0.02695 0.0871 -0.02744 C 0.09069 -0.03185 0.08642 -0.02793 0.08986 -0.03087 C 0.09027 -0.03209 0.09083 -0.03332 0.09124 -0.0343 C 0.09303 -0.03724 0.09331 -0.03699 0.0951 -0.03846 C 0.09813 -0.04606 0.09468 -0.03822 0.09827 -0.0441 C 0.10406 -0.05316 0.09992 -0.04851 0.10447 -0.05292 C 0.10474 -0.05414 0.10488 -0.05537 0.10543 -0.05635 C 0.10571 -0.05733 0.1064 -0.05757 0.10667 -0.05855 C 0.10709 -0.05929 0.10695 -0.06076 0.10723 -0.06174 C 0.10764 -0.06345 0.10819 -0.06468 0.1086 -0.06615 C 0.10888 -0.06737 0.10929 -0.06835 0.10957 -0.06958 C 0.1104 -0.07252 0.11108 -0.07717 0.1115 -0.0806 C 0.11164 -0.08232 0.11164 -0.08403 0.11191 -0.08599 C 0.11356 -0.10338 0.11219 -0.0877 0.11343 -0.10044 C 0.11315 -0.11294 0.11315 -0.12494 0.11288 -0.13695 C 0.11274 -0.13793 0.1126 -0.13915 0.11246 -0.14013 C 0.11205 -0.14136 0.11177 -0.14258 0.1115 -0.14356 C 0.11108 -0.14625 0.11081 -0.14895 0.10998 -0.15115 C 0.10943 -0.15336 0.10764 -0.15679 0.10667 -0.15801 C 0.10612 -0.15875 0.10543 -0.15924 0.10488 -0.15997 C 0.10433 -0.16071 0.10392 -0.16169 0.1035 -0.16242 C 0.10295 -0.16291 0.10254 -0.16291 0.10213 -0.1634 C 0.09992 -0.16585 0.10102 -0.16683 0.09785 -0.16781 L 0.09413 -0.16904 C 0.09234 -0.16953 0.0871 -0.17051 0.08517 -0.171 C 0.08435 -0.17149 0.08352 -0.17173 0.08283 -0.17222 C 0.08228 -0.17247 0.08187 -0.1732 0.08145 -0.1732 C 0.07787 -0.17492 0.07236 -0.17516 0.06919 -0.17565 C 0.06795 -0.1759 0.06671 -0.17614 0.06547 -0.17663 C 0.06492 -0.17688 0.0645 -0.17761 0.06409 -0.17786 C 0.06285 -0.17835 0.06161 -0.17859 0.06023 -0.17908 L 0.05706 -0.18006 C 0.05417 -0.18227 0.05678 -0.18055 0.05182 -0.18227 C 0.04879 -0.18325 0.05044 -0.18276 0.0481 -0.18447 C 0.04755 -0.18496 0.04686 -0.18496 0.04617 -0.18545 C 0.04218 -0.19182 0.04727 -0.18423 0.04342 -0.18888 C 0.04286 -0.18937 0.04245 -0.1906 0.04204 -0.19109 C 0.04162 -0.19158 0.04107 -0.19158 0.04066 -0.19207 C 0.03956 -0.19329 0.03777 -0.19648 0.03777 -0.19623 C 0.03749 -0.1977 0.03721 -0.19892 0.0368 -0.1999 C 0.03639 -0.20088 0.03556 -0.20235 0.03556 -0.20211 L 0.03639 -0.20284 L 0.03639 -0.20284 L 0.03584 -0.20235 " pathEditMode="relative" rAng="0" ptsTypes="AAAAAAAAAAAAAAAAAAAAAAAAAAAAAAAAAAAAAAAAAAAAAAAAAA">
                                      <p:cBhvr>
                                        <p:cTn id="57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" y="-99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4 3.3709E-6 L -0.00014 0.00024 C -0.00083 -0.00833 -0.00151 -0.00956 -0.00014 -0.01715 C 0.00028 -0.01911 0.00041 -0.02132 0.00166 -0.02254 L 0.00427 -0.02548 C 0.00744 -0.03185 0.00427 -0.02622 0.00868 -0.03161 C 0.00924 -0.03234 0.00951 -0.03357 0.01034 -0.0343 C 0.01144 -0.03528 0.01268 -0.03528 0.01378 -0.03602 C 0.02564 -0.04459 0.0164 -0.0392 0.02426 -0.04336 C 0.02467 -0.0441 0.02495 -0.04532 0.02591 -0.04606 C 0.02674 -0.04655 0.02812 -0.04655 0.02922 -0.04679 C 0.03032 -0.04728 0.03101 -0.04802 0.03197 -0.04851 C 0.03239 -0.04949 0.0328 -0.05071 0.03363 -0.05145 C 0.03432 -0.05194 0.03542 -0.05194 0.03625 -0.05218 C 0.04107 -0.05439 0.04066 -0.05561 0.04741 -0.05659 C 0.0492 -0.05708 0.05086 -0.05733 0.05265 -0.05757 C 0.05375 -0.05782 0.05733 -0.0588 0.05857 -0.05953 C 0.06105 -0.06076 0.06312 -0.06198 0.06546 -0.06296 C 0.06643 -0.06321 0.06739 -0.06345 0.06822 -0.06394 C 0.06905 -0.06443 0.06974 -0.06517 0.0707 -0.06566 C 0.07249 -0.06639 0.07704 -0.06811 0.07925 -0.0686 C 0.08104 -0.06884 0.08297 -0.06909 0.08448 -0.06933 C 0.09096 -0.07178 0.08297 -0.0686 0.08972 -0.07203 C 0.09055 -0.07252 0.09137 -0.07252 0.09234 -0.07301 C 0.09344 -0.0735 0.09441 -0.07423 0.09578 -0.07472 C 0.09744 -0.07546 0.09909 -0.07595 0.10088 -0.07668 C 0.10171 -0.07693 0.10254 -0.07742 0.1035 -0.07742 C 0.10474 -0.07766 0.10571 -0.07791 0.10695 -0.07815 C 0.10791 -0.07864 0.1086 -0.07889 0.10957 -0.07913 C 0.11081 -0.07938 0.11191 -0.07962 0.11287 -0.08011 C 0.11467 -0.0806 0.11632 -0.08158 0.11811 -0.08183 C 0.11935 -0.08232 0.12045 -0.08232 0.12169 -0.08281 C 0.12252 -0.08305 0.12335 -0.08354 0.12417 -0.08379 C 0.12652 -0.08428 0.129 -0.08428 0.13107 -0.0855 C 0.13217 -0.08599 0.13327 -0.08722 0.13451 -0.08722 C 0.13768 -0.08795 0.14085 -0.08795 0.14402 -0.0882 C 0.14567 -0.08869 0.1476 -0.08893 0.14912 -0.08991 C 0.15256 -0.09236 0.15077 -0.09163 0.15449 -0.09285 C 0.16373 -0.09922 0.14912 -0.08967 0.16042 -0.0953 C 0.16235 -0.09628 0.16359 -0.09824 0.16566 -0.09897 C 0.16731 -0.09946 0.16924 -0.09971 0.17062 -0.10069 C 0.17668 -0.1051 0.17393 -0.10387 0.17847 -0.10534 C 0.18688 -0.11171 0.17792 -0.10534 0.18454 -0.10877 C 0.18729 -0.11024 0.18785 -0.11171 0.1906 -0.11318 C 0.19143 -0.11392 0.19226 -0.11392 0.19322 -0.11416 C 0.19501 -0.11612 0.19694 -0.11759 0.19832 -0.11955 C 0.20245 -0.12592 0.19997 -0.12396 0.20438 -0.1269 C 0.20907 -0.13401 0.20301 -0.12543 0.20879 -0.13131 C 0.20948 -0.13205 0.2099 -0.13327 0.21059 -0.13401 C 0.21114 -0.13499 0.21224 -0.13572 0.21307 -0.1367 C 0.21307 -0.1367 0.21734 -0.14332 0.21817 -0.14479 L 0.22161 -0.15017 C 0.22189 -0.15115 0.22202 -0.15213 0.22258 -0.15287 C 0.22299 -0.15385 0.22437 -0.15532 0.22437 -0.15532 L 0.22533 -0.15287 " pathEditMode="relative" rAng="0" ptsTypes="AAAAAAAAAAAAAAAAAAAAAAAAAAAAAAAAAAAAAAAAAAAAAAAAAAAAAAA">
                                      <p:cBhvr>
                                        <p:cTn id="6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2" y="-7766"/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4 -0.00025 L -0.00014 0.00024 C -0.00082 -0.01005 -0.00151 -0.01152 -0.00014 -0.02107 C 0.00042 -0.02327 0.00055 -0.02597 0.00179 -0.02744 L 0.00441 -0.03087 C 0.00758 -0.0392 0.00441 -0.0316 0.00882 -0.03846 C 0.00937 -0.03944 0.00979 -0.04091 0.01061 -0.04165 C 0.01158 -0.04287 0.01296 -0.04312 0.0142 -0.04385 C 0.02619 -0.0539 0.01668 -0.04802 0.02467 -0.05243 C 0.02536 -0.05365 0.02564 -0.05512 0.02646 -0.05586 C 0.02743 -0.05684 0.02881 -0.05635 0.02991 -0.05684 C 0.03101 -0.05757 0.0317 -0.05831 0.03267 -0.05904 C 0.03308 -0.06027 0.03363 -0.06149 0.03432 -0.06247 C 0.03515 -0.06321 0.03625 -0.06296 0.03694 -0.06345 C 0.0419 -0.06615 0.04162 -0.06762 0.04851 -0.06884 C 0.05017 -0.06933 0.0521 -0.06957 0.05375 -0.07006 C 0.05499 -0.07031 0.05857 -0.07129 0.05995 -0.07227 C 0.0623 -0.07374 0.0645 -0.07545 0.06698 -0.07643 C 0.06795 -0.07692 0.06891 -0.07717 0.06974 -0.07766 C 0.07056 -0.07839 0.07139 -0.07913 0.07222 -0.07986 C 0.07429 -0.08084 0.07883 -0.08256 0.08118 -0.08329 C 0.08297 -0.08329 0.08476 -0.08378 0.08641 -0.08427 C 0.09303 -0.08721 0.0849 -0.08329 0.09165 -0.08746 C 0.09262 -0.08795 0.09344 -0.08795 0.09441 -0.08844 C 0.09565 -0.08917 0.09661 -0.09015 0.09799 -0.09089 C 0.09964 -0.09187 0.1013 -0.09211 0.10323 -0.09285 C 0.10405 -0.09309 0.10488 -0.09383 0.10585 -0.09407 C 0.10709 -0.09432 0.10833 -0.09481 0.10929 -0.09505 C 0.11026 -0.09554 0.11122 -0.09603 0.11219 -0.09628 C 0.11315 -0.09652 0.11439 -0.09677 0.11549 -0.09726 C 0.11715 -0.09775 0.11908 -0.09897 0.12087 -0.09971 C 0.12197 -0.09995 0.12321 -0.1002 0.12445 -0.10069 C 0.12528 -0.10069 0.12611 -0.10118 0.12707 -0.10167 C 0.12941 -0.1024 0.13203 -0.1024 0.13396 -0.10387 C 0.1352 -0.10461 0.1363 -0.10559 0.13768 -0.10583 C 0.14071 -0.10681 0.14402 -0.10657 0.14719 -0.10706 C 0.14912 -0.10779 0.15091 -0.10804 0.15257 -0.10926 C 0.15601 -0.11196 0.15436 -0.11098 0.15794 -0.11245 C 0.16745 -0.12029 0.15257 -0.10877 0.164 -0.11588 C 0.16607 -0.1171 0.16717 -0.11931 0.16938 -0.12029 C 0.17131 -0.12078 0.1731 -0.12102 0.17462 -0.12225 C 0.18068 -0.12739 0.17792 -0.12592 0.18261 -0.12763 C 0.19115 -0.13572 0.18206 -0.12788 0.18867 -0.13204 C 0.19157 -0.13376 0.19212 -0.13572 0.19501 -0.13743 C 0.1957 -0.13817 0.19667 -0.13817 0.19763 -0.13866 C 0.19942 -0.14062 0.20135 -0.14258 0.20287 -0.14503 C 0.207 -0.15311 0.20466 -0.15017 0.20907 -0.15385 C 0.21376 -0.16267 0.20755 -0.15213 0.21348 -0.15924 C 0.21417 -0.16022 0.21445 -0.16193 0.21527 -0.16267 C 0.2161 -0.16365 0.21706 -0.16463 0.21775 -0.1661 C 0.21775 -0.16585 0.22216 -0.17394 0.22313 -0.17565 L 0.22671 -0.18226 C 0.22699 -0.18349 0.22712 -0.18422 0.22754 -0.18545 C 0.22809 -0.18667 0.22947 -0.18839 0.22947 -0.18839 L 0.23043 -0.18545 " pathEditMode="relative" rAng="0" ptsTypes="AAAAAAAAAAAAAAAAAAAAAAAAAAAAAAAAAAAAAAAAAAAAAAAAAAAAAAA">
                                      <p:cBhvr>
                                        <p:cTn id="61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0" y="-9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1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52" grpId="0" animBg="1"/>
      <p:bldP spid="54" grpId="0"/>
      <p:bldP spid="56" grpId="0" animBg="1"/>
      <p:bldP spid="58" grpId="0" animBg="1"/>
      <p:bldP spid="11" grpId="0"/>
      <p:bldP spid="60" grpId="0"/>
      <p:bldP spid="28" grpId="0"/>
      <p:bldP spid="72" grpId="0" animBg="1"/>
      <p:bldP spid="75" grpId="0"/>
      <p:bldP spid="50" grpId="0"/>
      <p:bldP spid="81" grpId="0" animBg="1"/>
      <p:bldP spid="83" grpId="0"/>
      <p:bldP spid="84" grpId="0"/>
      <p:bldP spid="77" grpId="0"/>
      <p:bldP spid="99" grpId="0"/>
      <p:bldP spid="100" grpId="0" animBg="1"/>
      <p:bldP spid="101" grpId="0"/>
      <p:bldP spid="101" grpId="1"/>
      <p:bldP spid="103" grpId="0" animBg="1"/>
      <p:bldP spid="102" grpId="0"/>
      <p:bldP spid="102" grpId="1"/>
      <p:bldP spid="107" grpId="0"/>
      <p:bldP spid="108" grpId="0"/>
      <p:bldP spid="109" grpId="0"/>
      <p:bldP spid="110" grpId="0"/>
      <p:bldP spid="111" grpId="0"/>
      <p:bldP spid="111" grpId="1"/>
      <p:bldP spid="111" grpId="2"/>
      <p:bldP spid="112" grpId="0"/>
      <p:bldP spid="112" grpId="1"/>
      <p:bldP spid="112" grpId="2"/>
      <p:bldP spid="114" grpId="0"/>
      <p:bldP spid="117" grpId="0"/>
      <p:bldP spid="117" grpId="1"/>
      <p:bldP spid="118" grpId="0"/>
      <p:bldP spid="118" grpId="1"/>
      <p:bldP spid="121" grpId="0" animBg="1"/>
      <p:bldP spid="122" grpId="0"/>
      <p:bldP spid="125" grpId="0" animBg="1"/>
      <p:bldP spid="126" grpId="0"/>
      <p:bldP spid="5" grpId="0"/>
      <p:bldP spid="6" grpId="0" animBg="1"/>
      <p:bldP spid="7" grpId="0"/>
      <p:bldP spid="105" grpId="0"/>
      <p:bldP spid="12" grpId="0" animBg="1"/>
      <p:bldP spid="13" grpId="0"/>
      <p:bldP spid="14" grpId="0"/>
      <p:bldP spid="113" grpId="0"/>
      <p:bldP spid="18" grpId="0" animBg="1"/>
      <p:bldP spid="115" grpId="0" animBg="1"/>
      <p:bldP spid="116" grpId="0"/>
      <p:bldP spid="119" grpId="0"/>
      <p:bldP spid="104" grpId="0"/>
      <p:bldP spid="30" grpId="0" animBg="1"/>
      <p:bldP spid="127" grpId="0" animBg="1"/>
      <p:bldP spid="31" grpId="0"/>
      <p:bldP spid="36" grpId="0"/>
      <p:bldP spid="143" grpId="0" animBg="1"/>
      <p:bldP spid="145" grpId="0" animBg="1"/>
      <p:bldP spid="146" grpId="0"/>
      <p:bldP spid="148" grpId="0"/>
      <p:bldP spid="149" grpId="0" animBg="1"/>
      <p:bldP spid="152" grpId="0" animBg="1"/>
      <p:bldP spid="153" grpId="0" animBg="1"/>
      <p:bldP spid="155" grpId="0" animBg="1"/>
      <p:bldP spid="46" grpId="0"/>
      <p:bldP spid="47" grpId="0" animBg="1"/>
      <p:bldP spid="158" grpId="0" animBg="1"/>
      <p:bldP spid="160" grpId="0" animBg="1"/>
      <p:bldP spid="162" grpId="0"/>
      <p:bldP spid="163" grpId="0"/>
      <p:bldP spid="170" grpId="0" animBg="1"/>
      <p:bldP spid="172" grpId="0" animBg="1"/>
      <p:bldP spid="174" grpId="0"/>
      <p:bldP spid="176" grpId="0"/>
      <p:bldP spid="177" grpId="0" animBg="1"/>
      <p:bldP spid="178" grpId="0" animBg="1"/>
      <p:bldP spid="179" grpId="0"/>
      <p:bldP spid="1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5553" y="2421063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reduce</a:t>
            </a:r>
            <a:r>
              <a:rPr lang="zh-CN" alt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task</a:t>
            </a:r>
            <a:r>
              <a:rPr lang="zh-CN" alt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工作机制</a:t>
            </a:r>
            <a:endParaRPr sz="40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72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523FD5-FF09-4288-968D-D8A637BECA34}"/>
              </a:ext>
            </a:extLst>
          </p:cNvPr>
          <p:cNvSpPr/>
          <p:nvPr/>
        </p:nvSpPr>
        <p:spPr>
          <a:xfrm>
            <a:off x="2739624" y="384852"/>
            <a:ext cx="8629416" cy="4414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4C5A381-799C-4BAA-BD24-02AB96315460}"/>
              </a:ext>
            </a:extLst>
          </p:cNvPr>
          <p:cNvSpPr/>
          <p:nvPr/>
        </p:nvSpPr>
        <p:spPr>
          <a:xfrm>
            <a:off x="7627133" y="2165864"/>
            <a:ext cx="713791" cy="7937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E4636AFA-8287-49E4-BDF3-B0F551329426}"/>
              </a:ext>
            </a:extLst>
          </p:cNvPr>
          <p:cNvSpPr txBox="1"/>
          <p:nvPr/>
        </p:nvSpPr>
        <p:spPr>
          <a:xfrm>
            <a:off x="7605811" y="2128575"/>
            <a:ext cx="7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2)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6D340298-0A19-4DCC-BD27-11F437E2D4D0}"/>
              </a:ext>
            </a:extLst>
          </p:cNvPr>
          <p:cNvSpPr/>
          <p:nvPr/>
        </p:nvSpPr>
        <p:spPr>
          <a:xfrm>
            <a:off x="6695474" y="1456161"/>
            <a:ext cx="713791" cy="1653386"/>
          </a:xfrm>
          <a:prstGeom prst="rect">
            <a:avLst/>
          </a:prstGeom>
          <a:solidFill>
            <a:srgbClr val="FDE3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661AB27-2A3F-43AD-AA67-A11642A0281D}"/>
              </a:ext>
            </a:extLst>
          </p:cNvPr>
          <p:cNvSpPr txBox="1"/>
          <p:nvPr/>
        </p:nvSpPr>
        <p:spPr>
          <a:xfrm>
            <a:off x="6670139" y="1464141"/>
            <a:ext cx="77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…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303D1FF-F488-42DA-8AA4-30E395BD74D3}"/>
              </a:ext>
            </a:extLst>
          </p:cNvPr>
          <p:cNvSpPr/>
          <p:nvPr/>
        </p:nvSpPr>
        <p:spPr>
          <a:xfrm>
            <a:off x="215681" y="390423"/>
            <a:ext cx="846200" cy="1073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42034030-5F2F-46E5-BEFE-C1F8B484FF99}"/>
              </a:ext>
            </a:extLst>
          </p:cNvPr>
          <p:cNvSpPr/>
          <p:nvPr/>
        </p:nvSpPr>
        <p:spPr>
          <a:xfrm>
            <a:off x="1061881" y="395978"/>
            <a:ext cx="846200" cy="1073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91C093B-BA31-4C51-ACEF-2772A06BACF6}"/>
              </a:ext>
            </a:extLst>
          </p:cNvPr>
          <p:cNvSpPr txBox="1"/>
          <p:nvPr/>
        </p:nvSpPr>
        <p:spPr>
          <a:xfrm>
            <a:off x="249408" y="529824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0D3ED7A-5166-4325-813D-D7EDFE7C71B9}"/>
              </a:ext>
            </a:extLst>
          </p:cNvPr>
          <p:cNvSpPr txBox="1"/>
          <p:nvPr/>
        </p:nvSpPr>
        <p:spPr>
          <a:xfrm>
            <a:off x="1031768" y="447814"/>
            <a:ext cx="87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4)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6)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5)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C3DB4D4A-BF9C-4475-AB7F-AAAA4B72FEA8}"/>
              </a:ext>
            </a:extLst>
          </p:cNvPr>
          <p:cNvSpPr/>
          <p:nvPr/>
        </p:nvSpPr>
        <p:spPr>
          <a:xfrm>
            <a:off x="215681" y="1798452"/>
            <a:ext cx="846200" cy="723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3B6FFC2-760A-479D-A0E6-B362AF1AC985}"/>
              </a:ext>
            </a:extLst>
          </p:cNvPr>
          <p:cNvSpPr/>
          <p:nvPr/>
        </p:nvSpPr>
        <p:spPr>
          <a:xfrm>
            <a:off x="1061881" y="1804007"/>
            <a:ext cx="846200" cy="723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43A398B-96E2-4F61-8136-BA0426585CF0}"/>
              </a:ext>
            </a:extLst>
          </p:cNvPr>
          <p:cNvSpPr txBox="1"/>
          <p:nvPr/>
        </p:nvSpPr>
        <p:spPr>
          <a:xfrm>
            <a:off x="249408" y="1834156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3)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C5CC96D-A234-47D2-A4CF-C0579F664F0B}"/>
              </a:ext>
            </a:extLst>
          </p:cNvPr>
          <p:cNvSpPr txBox="1"/>
          <p:nvPr/>
        </p:nvSpPr>
        <p:spPr>
          <a:xfrm>
            <a:off x="1031768" y="1855843"/>
            <a:ext cx="87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6)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3)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72217E1-C877-401B-B3F6-D4985D9F7BBD}"/>
              </a:ext>
            </a:extLst>
          </p:cNvPr>
          <p:cNvSpPr/>
          <p:nvPr/>
        </p:nvSpPr>
        <p:spPr>
          <a:xfrm>
            <a:off x="231427" y="2862696"/>
            <a:ext cx="874016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7B29FAD-8E89-46E2-91ED-C7BCF815C218}"/>
              </a:ext>
            </a:extLst>
          </p:cNvPr>
          <p:cNvSpPr/>
          <p:nvPr/>
        </p:nvSpPr>
        <p:spPr>
          <a:xfrm>
            <a:off x="1077627" y="2859863"/>
            <a:ext cx="874016" cy="6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FA28285-F867-4F0D-935C-EF04D4FE2EF3}"/>
              </a:ext>
            </a:extLst>
          </p:cNvPr>
          <p:cNvSpPr txBox="1"/>
          <p:nvPr/>
        </p:nvSpPr>
        <p:spPr>
          <a:xfrm>
            <a:off x="265154" y="3002097"/>
            <a:ext cx="79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5AB90C4-D3A8-421E-A163-F7038F27D1DA}"/>
              </a:ext>
            </a:extLst>
          </p:cNvPr>
          <p:cNvSpPr txBox="1"/>
          <p:nvPr/>
        </p:nvSpPr>
        <p:spPr>
          <a:xfrm>
            <a:off x="1056941" y="2920087"/>
            <a:ext cx="87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9)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DCB1B1E-B7BC-40C5-8AB3-9B1F72557B4B}"/>
              </a:ext>
            </a:extLst>
          </p:cNvPr>
          <p:cNvSpPr/>
          <p:nvPr/>
        </p:nvSpPr>
        <p:spPr>
          <a:xfrm>
            <a:off x="231427" y="3905931"/>
            <a:ext cx="82551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0495D8A-C125-4E73-9B91-C9E24708C9AF}"/>
              </a:ext>
            </a:extLst>
          </p:cNvPr>
          <p:cNvSpPr/>
          <p:nvPr/>
        </p:nvSpPr>
        <p:spPr>
          <a:xfrm>
            <a:off x="1068198" y="3910163"/>
            <a:ext cx="87401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E11AD6-DC82-41A1-BE8B-3BE31DDAF70D}"/>
              </a:ext>
            </a:extLst>
          </p:cNvPr>
          <p:cNvSpPr txBox="1"/>
          <p:nvPr/>
        </p:nvSpPr>
        <p:spPr>
          <a:xfrm>
            <a:off x="406909" y="3903098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F701019-EFDB-49B9-9304-B160D4BCBDB9}"/>
              </a:ext>
            </a:extLst>
          </p:cNvPr>
          <p:cNvSpPr txBox="1"/>
          <p:nvPr/>
        </p:nvSpPr>
        <p:spPr>
          <a:xfrm>
            <a:off x="1165367" y="3875265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4FD2D99-BFA6-4B36-87D8-8FCC164FFBBF}"/>
              </a:ext>
            </a:extLst>
          </p:cNvPr>
          <p:cNvSpPr txBox="1"/>
          <p:nvPr/>
        </p:nvSpPr>
        <p:spPr>
          <a:xfrm>
            <a:off x="789621" y="4936107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1C244D8-CFCA-4C6F-9B42-EC01329D1E76}"/>
              </a:ext>
            </a:extLst>
          </p:cNvPr>
          <p:cNvSpPr/>
          <p:nvPr/>
        </p:nvSpPr>
        <p:spPr>
          <a:xfrm>
            <a:off x="241753" y="4511213"/>
            <a:ext cx="82551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501211F-7F9A-4C13-85F2-B552D0F9878F}"/>
              </a:ext>
            </a:extLst>
          </p:cNvPr>
          <p:cNvSpPr/>
          <p:nvPr/>
        </p:nvSpPr>
        <p:spPr>
          <a:xfrm>
            <a:off x="1078524" y="4515445"/>
            <a:ext cx="87401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2B86983-99A1-4114-BE4E-1DB3EF02CC85}"/>
              </a:ext>
            </a:extLst>
          </p:cNvPr>
          <p:cNvSpPr txBox="1"/>
          <p:nvPr/>
        </p:nvSpPr>
        <p:spPr>
          <a:xfrm>
            <a:off x="417235" y="4508380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E8D322C-0133-4665-A8C5-091413AB33BA}"/>
              </a:ext>
            </a:extLst>
          </p:cNvPr>
          <p:cNvSpPr txBox="1"/>
          <p:nvPr/>
        </p:nvSpPr>
        <p:spPr>
          <a:xfrm>
            <a:off x="1175693" y="4480547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2C45F-A64B-4F7A-9183-13CF4FE4EBE9}"/>
              </a:ext>
            </a:extLst>
          </p:cNvPr>
          <p:cNvSpPr txBox="1"/>
          <p:nvPr/>
        </p:nvSpPr>
        <p:spPr>
          <a:xfrm>
            <a:off x="-99178" y="1545487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task2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B631289-E7DB-440A-B25B-3D28C0F29639}"/>
              </a:ext>
            </a:extLst>
          </p:cNvPr>
          <p:cNvSpPr txBox="1"/>
          <p:nvPr/>
        </p:nvSpPr>
        <p:spPr>
          <a:xfrm>
            <a:off x="-78649" y="147587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task1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47E2B24-7BC3-46C5-B61C-11B3D67DC2B8}"/>
              </a:ext>
            </a:extLst>
          </p:cNvPr>
          <p:cNvSpPr txBox="1"/>
          <p:nvPr/>
        </p:nvSpPr>
        <p:spPr>
          <a:xfrm>
            <a:off x="-88852" y="2591876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task3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8CB2D05-E9B1-4B19-A3A5-F5FF773A5705}"/>
              </a:ext>
            </a:extLst>
          </p:cNvPr>
          <p:cNvSpPr txBox="1"/>
          <p:nvPr/>
        </p:nvSpPr>
        <p:spPr>
          <a:xfrm>
            <a:off x="-88852" y="3650712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task4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CD67222-47C8-47EB-87BB-97F789D05B75}"/>
              </a:ext>
            </a:extLst>
          </p:cNvPr>
          <p:cNvSpPr txBox="1"/>
          <p:nvPr/>
        </p:nvSpPr>
        <p:spPr>
          <a:xfrm>
            <a:off x="-78648" y="4284635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task5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F9DAC7-CE1C-4929-8CA3-2521440C5486}"/>
              </a:ext>
            </a:extLst>
          </p:cNvPr>
          <p:cNvSpPr txBox="1"/>
          <p:nvPr/>
        </p:nvSpPr>
        <p:spPr>
          <a:xfrm>
            <a:off x="6277924" y="75240"/>
            <a:ext cx="31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reduce task1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324FD4-835E-489E-A020-5CAD4B3C9EA7}"/>
              </a:ext>
            </a:extLst>
          </p:cNvPr>
          <p:cNvSpPr/>
          <p:nvPr/>
        </p:nvSpPr>
        <p:spPr>
          <a:xfrm>
            <a:off x="3035431" y="735292"/>
            <a:ext cx="1036948" cy="1461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5CA459-7472-4C31-A10E-DEA186BA12C5}"/>
              </a:ext>
            </a:extLst>
          </p:cNvPr>
          <p:cNvSpPr txBox="1"/>
          <p:nvPr/>
        </p:nvSpPr>
        <p:spPr>
          <a:xfrm>
            <a:off x="3291080" y="461967"/>
            <a:ext cx="84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内存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7E0F88-8E21-4D4A-8633-142246CD5D3C}"/>
              </a:ext>
            </a:extLst>
          </p:cNvPr>
          <p:cNvSpPr txBox="1"/>
          <p:nvPr/>
        </p:nvSpPr>
        <p:spPr>
          <a:xfrm>
            <a:off x="3833822" y="298991"/>
            <a:ext cx="170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num1=jvm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堆内存的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70%</a:t>
            </a:r>
          </a:p>
          <a:p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num2=num1*25%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52CEDE-ADB7-4B77-8CCE-53A661C764BB}"/>
              </a:ext>
            </a:extLst>
          </p:cNvPr>
          <p:cNvSpPr txBox="1"/>
          <p:nvPr/>
        </p:nvSpPr>
        <p:spPr>
          <a:xfrm>
            <a:off x="1225649" y="-15455"/>
            <a:ext cx="337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task1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完成，分区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数据量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小于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num2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，数据直接拷贝到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内存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0CA5BBE-0BF0-4FAE-8C7C-91205FFCDDA9}"/>
              </a:ext>
            </a:extLst>
          </p:cNvPr>
          <p:cNvSpPr txBox="1"/>
          <p:nvPr/>
        </p:nvSpPr>
        <p:spPr>
          <a:xfrm>
            <a:off x="265154" y="1379278"/>
            <a:ext cx="925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4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347395A-B7FB-4FC7-BB2B-AEFE516A9A2B}"/>
              </a:ext>
            </a:extLst>
          </p:cNvPr>
          <p:cNvSpPr txBox="1"/>
          <p:nvPr/>
        </p:nvSpPr>
        <p:spPr>
          <a:xfrm>
            <a:off x="1166589" y="1380047"/>
            <a:ext cx="89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E79E73F7-8D75-43B4-91C8-8B22CD7891F0}"/>
              </a:ext>
            </a:extLst>
          </p:cNvPr>
          <p:cNvSpPr txBox="1"/>
          <p:nvPr/>
        </p:nvSpPr>
        <p:spPr>
          <a:xfrm>
            <a:off x="3145823" y="766437"/>
            <a:ext cx="792878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71C0426-BA52-4E8B-8368-7C789EB8D302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923321" y="824906"/>
            <a:ext cx="2222502" cy="26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F2F51B9-6FC0-4584-A8D0-4ED5E94F4EB2}"/>
              </a:ext>
            </a:extLst>
          </p:cNvPr>
          <p:cNvSpPr txBox="1"/>
          <p:nvPr/>
        </p:nvSpPr>
        <p:spPr>
          <a:xfrm>
            <a:off x="1216222" y="-25060"/>
            <a:ext cx="337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task2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完成，分区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数据量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大于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num2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，数据直接拷贝到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，落磁盘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57037F2-ECD2-4BDD-AACF-8808B294C617}"/>
              </a:ext>
            </a:extLst>
          </p:cNvPr>
          <p:cNvSpPr/>
          <p:nvPr/>
        </p:nvSpPr>
        <p:spPr>
          <a:xfrm>
            <a:off x="4339171" y="2077130"/>
            <a:ext cx="846200" cy="723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0FE52A2-DAE1-4CF1-9AC0-0E11A140D409}"/>
              </a:ext>
            </a:extLst>
          </p:cNvPr>
          <p:cNvSpPr txBox="1"/>
          <p:nvPr/>
        </p:nvSpPr>
        <p:spPr>
          <a:xfrm>
            <a:off x="4372898" y="2112834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3)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3C5D3FA-80A9-429B-A0FA-AE5713551D4D}"/>
              </a:ext>
            </a:extLst>
          </p:cNvPr>
          <p:cNvCxnSpPr>
            <a:endCxn id="142" idx="1"/>
          </p:cNvCxnSpPr>
          <p:nvPr/>
        </p:nvCxnSpPr>
        <p:spPr>
          <a:xfrm>
            <a:off x="912995" y="2196447"/>
            <a:ext cx="3426176" cy="24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89FB9E4-AF5D-410B-8463-6A9CD9273929}"/>
              </a:ext>
            </a:extLst>
          </p:cNvPr>
          <p:cNvSpPr txBox="1"/>
          <p:nvPr/>
        </p:nvSpPr>
        <p:spPr>
          <a:xfrm>
            <a:off x="1216222" y="-4310"/>
            <a:ext cx="337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task3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完成，分区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数据量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小于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num2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，数据直接拷贝到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内存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C570E16-8686-4CC5-8AC6-8FEF3154F54C}"/>
              </a:ext>
            </a:extLst>
          </p:cNvPr>
          <p:cNvSpPr txBox="1"/>
          <p:nvPr/>
        </p:nvSpPr>
        <p:spPr>
          <a:xfrm>
            <a:off x="3161497" y="1458606"/>
            <a:ext cx="792878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69E3449-F5AB-4BA7-9352-492B0B71587B}"/>
              </a:ext>
            </a:extLst>
          </p:cNvPr>
          <p:cNvCxnSpPr>
            <a:endCxn id="150" idx="1"/>
          </p:cNvCxnSpPr>
          <p:nvPr/>
        </p:nvCxnSpPr>
        <p:spPr>
          <a:xfrm flipV="1">
            <a:off x="654510" y="1689439"/>
            <a:ext cx="2506987" cy="1312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B3309D40-1717-46B2-BBB0-79E427CD794C}"/>
              </a:ext>
            </a:extLst>
          </p:cNvPr>
          <p:cNvSpPr txBox="1"/>
          <p:nvPr/>
        </p:nvSpPr>
        <p:spPr>
          <a:xfrm>
            <a:off x="3291756" y="1961756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1AEB474-67F6-4C4B-99EA-1D9878A7A08D}"/>
              </a:ext>
            </a:extLst>
          </p:cNvPr>
          <p:cNvSpPr/>
          <p:nvPr/>
        </p:nvSpPr>
        <p:spPr>
          <a:xfrm>
            <a:off x="4346237" y="2896546"/>
            <a:ext cx="846200" cy="172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114EE96-4454-451F-BDC5-F6B886D29E83}"/>
              </a:ext>
            </a:extLst>
          </p:cNvPr>
          <p:cNvSpPr txBox="1"/>
          <p:nvPr/>
        </p:nvSpPr>
        <p:spPr>
          <a:xfrm>
            <a:off x="2719973" y="4935281"/>
            <a:ext cx="397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内存中当①数据量达到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num1*66%</a:t>
            </a:r>
          </a:p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或②文件数大于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1000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，内存中的数据开始合并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(merge)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，然后生成溢出文件</a:t>
            </a: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9B14DBFE-A2F9-42B9-A5D1-88C646FC842E}"/>
              </a:ext>
            </a:extLst>
          </p:cNvPr>
          <p:cNvSpPr/>
          <p:nvPr/>
        </p:nvSpPr>
        <p:spPr>
          <a:xfrm>
            <a:off x="3973229" y="760656"/>
            <a:ext cx="92883" cy="139429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591B427-4AD7-4491-8A4C-478BB41A03DB}"/>
              </a:ext>
            </a:extLst>
          </p:cNvPr>
          <p:cNvSpPr/>
          <p:nvPr/>
        </p:nvSpPr>
        <p:spPr>
          <a:xfrm>
            <a:off x="4349838" y="776570"/>
            <a:ext cx="842599" cy="1185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7172CBE-289D-43FB-8EA0-1664BB026BFF}"/>
              </a:ext>
            </a:extLst>
          </p:cNvPr>
          <p:cNvSpPr txBox="1"/>
          <p:nvPr/>
        </p:nvSpPr>
        <p:spPr>
          <a:xfrm>
            <a:off x="4383565" y="812275"/>
            <a:ext cx="7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…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97C25D3-02E0-43CC-941F-5D97BAFB4A06}"/>
              </a:ext>
            </a:extLst>
          </p:cNvPr>
          <p:cNvCxnSpPr>
            <a:stCxn id="61" idx="1"/>
            <a:endCxn id="156" idx="1"/>
          </p:cNvCxnSpPr>
          <p:nvPr/>
        </p:nvCxnSpPr>
        <p:spPr>
          <a:xfrm flipV="1">
            <a:off x="4066112" y="1369163"/>
            <a:ext cx="283726" cy="88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778444F-1408-4153-B195-6021E5CD4C42}"/>
              </a:ext>
            </a:extLst>
          </p:cNvPr>
          <p:cNvSpPr txBox="1"/>
          <p:nvPr/>
        </p:nvSpPr>
        <p:spPr>
          <a:xfrm>
            <a:off x="5136922" y="1027064"/>
            <a:ext cx="1399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仿宋" panose="02010609060101010101" pitchFamily="49" charset="-122"/>
                <a:ea typeface="仿宋" panose="02010609060101010101" pitchFamily="49" charset="-122"/>
              </a:rPr>
              <a:t>merge</a:t>
            </a:r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后的、排过序的溢出文件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357288C-A299-438F-9FA6-D111DC68FBCD}"/>
              </a:ext>
            </a:extLst>
          </p:cNvPr>
          <p:cNvSpPr txBox="1"/>
          <p:nvPr/>
        </p:nvSpPr>
        <p:spPr>
          <a:xfrm>
            <a:off x="4505279" y="3094429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4A77B0E-887C-42FB-8602-BC5BB0D32556}"/>
              </a:ext>
            </a:extLst>
          </p:cNvPr>
          <p:cNvSpPr txBox="1"/>
          <p:nvPr/>
        </p:nvSpPr>
        <p:spPr>
          <a:xfrm>
            <a:off x="2131996" y="2647252"/>
            <a:ext cx="2031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后台线程将磁盘文件合并成排过序的大文件，一次合并</a:t>
            </a:r>
            <a:r>
              <a:rPr lang="en-US" altLang="zh-CN" sz="110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8D1160FD-92AA-4052-AF17-C10C679B5ACE}"/>
              </a:ext>
            </a:extLst>
          </p:cNvPr>
          <p:cNvSpPr/>
          <p:nvPr/>
        </p:nvSpPr>
        <p:spPr>
          <a:xfrm>
            <a:off x="5250053" y="776570"/>
            <a:ext cx="147875" cy="25228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406208D-CB7F-4982-B293-524979274318}"/>
              </a:ext>
            </a:extLst>
          </p:cNvPr>
          <p:cNvSpPr/>
          <p:nvPr/>
        </p:nvSpPr>
        <p:spPr>
          <a:xfrm>
            <a:off x="5543650" y="760657"/>
            <a:ext cx="842599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540EADF-46E7-41F3-B2F1-082F8C87139F}"/>
              </a:ext>
            </a:extLst>
          </p:cNvPr>
          <p:cNvSpPr txBox="1"/>
          <p:nvPr/>
        </p:nvSpPr>
        <p:spPr>
          <a:xfrm>
            <a:off x="5608773" y="732054"/>
            <a:ext cx="789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(dear,3)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DC30E32-159A-466C-BD0A-9F4EF1E9FF07}"/>
              </a:ext>
            </a:extLst>
          </p:cNvPr>
          <p:cNvSpPr/>
          <p:nvPr/>
        </p:nvSpPr>
        <p:spPr>
          <a:xfrm>
            <a:off x="5557744" y="3524193"/>
            <a:ext cx="846200" cy="1004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1594163-9B68-4FE0-BFAB-D3E77C10EB76}"/>
              </a:ext>
            </a:extLst>
          </p:cNvPr>
          <p:cNvSpPr txBox="1"/>
          <p:nvPr/>
        </p:nvSpPr>
        <p:spPr>
          <a:xfrm>
            <a:off x="5681068" y="3553578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620CAC0-7DE3-4BD3-9698-15524D59DEE8}"/>
              </a:ext>
            </a:extLst>
          </p:cNvPr>
          <p:cNvSpPr/>
          <p:nvPr/>
        </p:nvSpPr>
        <p:spPr>
          <a:xfrm>
            <a:off x="5557744" y="3764131"/>
            <a:ext cx="846200" cy="100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右大括号 170">
            <a:extLst>
              <a:ext uri="{FF2B5EF4-FFF2-40B4-BE49-F238E27FC236}">
                <a16:creationId xmlns:a16="http://schemas.microsoft.com/office/drawing/2014/main" id="{6F7BC35D-8D83-4E0A-932E-04DA4A88EE67}"/>
              </a:ext>
            </a:extLst>
          </p:cNvPr>
          <p:cNvSpPr/>
          <p:nvPr/>
        </p:nvSpPr>
        <p:spPr>
          <a:xfrm>
            <a:off x="6433829" y="760656"/>
            <a:ext cx="138318" cy="314244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9CB649A-0669-43AE-BE2D-9F9B3BA887E5}"/>
              </a:ext>
            </a:extLst>
          </p:cNvPr>
          <p:cNvSpPr/>
          <p:nvPr/>
        </p:nvSpPr>
        <p:spPr>
          <a:xfrm>
            <a:off x="6695474" y="3158621"/>
            <a:ext cx="713791" cy="123797"/>
          </a:xfrm>
          <a:prstGeom prst="rect">
            <a:avLst/>
          </a:prstGeom>
          <a:solidFill>
            <a:srgbClr val="FDE3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E3261A8-56AC-4B35-BC26-29F2FE8DE08B}"/>
              </a:ext>
            </a:extLst>
          </p:cNvPr>
          <p:cNvSpPr txBox="1"/>
          <p:nvPr/>
        </p:nvSpPr>
        <p:spPr>
          <a:xfrm>
            <a:off x="6605236" y="1030748"/>
            <a:ext cx="295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端的数据全部拷贝完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⑥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数据分组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GroupingComparator(k,knext)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A9E2E69-E155-4334-BF1C-5812550D7D12}"/>
              </a:ext>
            </a:extLst>
          </p:cNvPr>
          <p:cNvSpPr/>
          <p:nvPr/>
        </p:nvSpPr>
        <p:spPr>
          <a:xfrm>
            <a:off x="7617191" y="1578274"/>
            <a:ext cx="713791" cy="576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4BD3F5C3-73B8-4086-9055-BC07A7FB71E0}"/>
              </a:ext>
            </a:extLst>
          </p:cNvPr>
          <p:cNvSpPr txBox="1"/>
          <p:nvPr/>
        </p:nvSpPr>
        <p:spPr>
          <a:xfrm>
            <a:off x="7594921" y="1534666"/>
            <a:ext cx="77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(bear,3) 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26B3623-5221-4DBA-B309-175DBA521266}"/>
              </a:ext>
            </a:extLst>
          </p:cNvPr>
          <p:cNvSpPr/>
          <p:nvPr/>
        </p:nvSpPr>
        <p:spPr>
          <a:xfrm>
            <a:off x="7634865" y="2959608"/>
            <a:ext cx="713791" cy="546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B1013100-A630-4B1C-858B-3422A89E9425}"/>
              </a:ext>
            </a:extLst>
          </p:cNvPr>
          <p:cNvSpPr txBox="1"/>
          <p:nvPr/>
        </p:nvSpPr>
        <p:spPr>
          <a:xfrm>
            <a:off x="7579185" y="2912067"/>
            <a:ext cx="77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(dear,3)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A0EA45A-CABB-4FDC-930C-ABB2EBDE18E9}"/>
              </a:ext>
            </a:extLst>
          </p:cNvPr>
          <p:cNvSpPr/>
          <p:nvPr/>
        </p:nvSpPr>
        <p:spPr>
          <a:xfrm>
            <a:off x="7641413" y="3504519"/>
            <a:ext cx="713791" cy="213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F410C6C4-BC3D-494E-BB34-24B60E00B9DF}"/>
              </a:ext>
            </a:extLst>
          </p:cNvPr>
          <p:cNvSpPr/>
          <p:nvPr/>
        </p:nvSpPr>
        <p:spPr>
          <a:xfrm>
            <a:off x="7415813" y="1456161"/>
            <a:ext cx="142123" cy="24715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6B60F884-E7B6-49E5-B09E-BFFF3C075779}"/>
              </a:ext>
            </a:extLst>
          </p:cNvPr>
          <p:cNvSpPr txBox="1"/>
          <p:nvPr/>
        </p:nvSpPr>
        <p:spPr>
          <a:xfrm>
            <a:off x="6775859" y="3283127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6816D1F-FF76-47F2-95D4-7BC86127112E}"/>
              </a:ext>
            </a:extLst>
          </p:cNvPr>
          <p:cNvSpPr txBox="1"/>
          <p:nvPr/>
        </p:nvSpPr>
        <p:spPr>
          <a:xfrm>
            <a:off x="8415866" y="1551734"/>
            <a:ext cx="138201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仿宋" panose="02010609060101010101" pitchFamily="49" charset="-122"/>
                <a:ea typeface="仿宋" panose="02010609060101010101" pitchFamily="49" charset="-122"/>
              </a:rPr>
              <a:t>(bear,List(5,5,3))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4E75772-52F8-4B60-A6F8-D769007DBC0D}"/>
              </a:ext>
            </a:extLst>
          </p:cNvPr>
          <p:cNvCxnSpPr>
            <a:cxnSpLocks/>
            <a:endCxn id="192" idx="1"/>
          </p:cNvCxnSpPr>
          <p:nvPr/>
        </p:nvCxnSpPr>
        <p:spPr>
          <a:xfrm flipV="1">
            <a:off x="8224906" y="1682539"/>
            <a:ext cx="190960" cy="21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EA6AA31-DDE4-4EA8-B60A-8D1F8D792828}"/>
              </a:ext>
            </a:extLst>
          </p:cNvPr>
          <p:cNvSpPr/>
          <p:nvPr/>
        </p:nvSpPr>
        <p:spPr>
          <a:xfrm>
            <a:off x="9639300" y="1961755"/>
            <a:ext cx="1663919" cy="1015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6F4B6E4-4AD7-4BAD-A93D-203C65B49F6B}"/>
              </a:ext>
            </a:extLst>
          </p:cNvPr>
          <p:cNvSpPr txBox="1"/>
          <p:nvPr/>
        </p:nvSpPr>
        <p:spPr>
          <a:xfrm>
            <a:off x="9645502" y="1938860"/>
            <a:ext cx="1772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⑦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reduce(k, vs, ctx){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 …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 ctx.write(k, sum)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4DB8466-1238-4572-94E6-D23B18B0540D}"/>
              </a:ext>
            </a:extLst>
          </p:cNvPr>
          <p:cNvCxnSpPr>
            <a:stCxn id="192" idx="3"/>
            <a:endCxn id="76" idx="0"/>
          </p:cNvCxnSpPr>
          <p:nvPr/>
        </p:nvCxnSpPr>
        <p:spPr>
          <a:xfrm>
            <a:off x="9797876" y="1682539"/>
            <a:ext cx="733893" cy="256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6A247BA-9D47-4A25-A06B-6B832F519423}"/>
              </a:ext>
            </a:extLst>
          </p:cNvPr>
          <p:cNvSpPr txBox="1"/>
          <p:nvPr/>
        </p:nvSpPr>
        <p:spPr>
          <a:xfrm>
            <a:off x="9341359" y="3063280"/>
            <a:ext cx="142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⑧</a:t>
            </a:r>
            <a:r>
              <a:rPr lang="en-US" altLang="zh-CN" sz="1100">
                <a:latin typeface="仿宋" panose="02010609060101010101" pitchFamily="49" charset="-122"/>
                <a:ea typeface="仿宋" panose="02010609060101010101" pitchFamily="49" charset="-122"/>
              </a:rPr>
              <a:t>OutputFormat</a:t>
            </a:r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050">
                <a:latin typeface="仿宋" panose="02010609060101010101" pitchFamily="49" charset="-122"/>
                <a:ea typeface="仿宋" panose="02010609060101010101" pitchFamily="49" charset="-122"/>
              </a:rPr>
              <a:t>RecordWriter</a:t>
            </a:r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写出结果</a:t>
            </a:r>
          </a:p>
        </p:txBody>
      </p:sp>
      <p:sp>
        <p:nvSpPr>
          <p:cNvPr id="82" name="云形 81">
            <a:extLst>
              <a:ext uri="{FF2B5EF4-FFF2-40B4-BE49-F238E27FC236}">
                <a16:creationId xmlns:a16="http://schemas.microsoft.com/office/drawing/2014/main" id="{21CA7FD2-A840-40C5-BDD7-22B4CDC0B91E}"/>
              </a:ext>
            </a:extLst>
          </p:cNvPr>
          <p:cNvSpPr/>
          <p:nvPr/>
        </p:nvSpPr>
        <p:spPr>
          <a:xfrm>
            <a:off x="9797876" y="5044163"/>
            <a:ext cx="1342925" cy="8918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HDFS</a:t>
            </a:r>
            <a:endParaRPr lang="zh-CN" altLang="en-US" sz="100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809CD9B-1B20-4907-9233-EDF4CB93DBED}"/>
              </a:ext>
            </a:extLst>
          </p:cNvPr>
          <p:cNvCxnSpPr>
            <a:cxnSpLocks/>
            <a:stCxn id="76" idx="2"/>
            <a:endCxn id="206" idx="0"/>
          </p:cNvCxnSpPr>
          <p:nvPr/>
        </p:nvCxnSpPr>
        <p:spPr>
          <a:xfrm flipH="1">
            <a:off x="10518897" y="2954523"/>
            <a:ext cx="12872" cy="2188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27EE1E8-E0A8-4617-A663-88BECCAADAB9}"/>
              </a:ext>
            </a:extLst>
          </p:cNvPr>
          <p:cNvSpPr txBox="1"/>
          <p:nvPr/>
        </p:nvSpPr>
        <p:spPr>
          <a:xfrm>
            <a:off x="8273220" y="2003470"/>
            <a:ext cx="139902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仿宋" panose="02010609060101010101" pitchFamily="49" charset="-122"/>
                <a:ea typeface="仿宋" panose="02010609060101010101" pitchFamily="49" charset="-122"/>
              </a:rPr>
              <a:t>(car,List(7,7,8,2))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FD01E14-14DC-45EA-9DF0-D9D164235384}"/>
              </a:ext>
            </a:extLst>
          </p:cNvPr>
          <p:cNvCxnSpPr>
            <a:cxnSpLocks/>
          </p:cNvCxnSpPr>
          <p:nvPr/>
        </p:nvCxnSpPr>
        <p:spPr>
          <a:xfrm flipV="1">
            <a:off x="8273219" y="2238755"/>
            <a:ext cx="268801" cy="40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BC828663-CD21-4F20-A511-C715906FB36C}"/>
              </a:ext>
            </a:extLst>
          </p:cNvPr>
          <p:cNvCxnSpPr>
            <a:endCxn id="74" idx="1"/>
          </p:cNvCxnSpPr>
          <p:nvPr/>
        </p:nvCxnSpPr>
        <p:spPr>
          <a:xfrm>
            <a:off x="9341359" y="2265080"/>
            <a:ext cx="297941" cy="204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1388DFD-6E3E-469C-A949-7C323143ADE8}"/>
              </a:ext>
            </a:extLst>
          </p:cNvPr>
          <p:cNvSpPr txBox="1"/>
          <p:nvPr/>
        </p:nvSpPr>
        <p:spPr>
          <a:xfrm>
            <a:off x="8372397" y="2816529"/>
            <a:ext cx="138122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仿宋" panose="02010609060101010101" pitchFamily="49" charset="-122"/>
                <a:ea typeface="仿宋" panose="02010609060101010101" pitchFamily="49" charset="-122"/>
              </a:rPr>
              <a:t>(dear,List(9,9,3))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B63D09C5-5A3F-4597-8CF5-4EB8CEFAF20E}"/>
              </a:ext>
            </a:extLst>
          </p:cNvPr>
          <p:cNvCxnSpPr/>
          <p:nvPr/>
        </p:nvCxnSpPr>
        <p:spPr>
          <a:xfrm flipV="1">
            <a:off x="8273219" y="3070445"/>
            <a:ext cx="268801" cy="21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6572495-59B4-426C-B15C-91C65844FCE0}"/>
              </a:ext>
            </a:extLst>
          </p:cNvPr>
          <p:cNvCxnSpPr>
            <a:cxnSpLocks/>
          </p:cNvCxnSpPr>
          <p:nvPr/>
        </p:nvCxnSpPr>
        <p:spPr>
          <a:xfrm flipV="1">
            <a:off x="9283538" y="2591877"/>
            <a:ext cx="355762" cy="25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D52FA645-49C0-4CAD-9681-6998FC28D8B1}"/>
              </a:ext>
            </a:extLst>
          </p:cNvPr>
          <p:cNvSpPr txBox="1"/>
          <p:nvPr/>
        </p:nvSpPr>
        <p:spPr>
          <a:xfrm>
            <a:off x="10081886" y="5143030"/>
            <a:ext cx="8740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仿宋" panose="02010609060101010101" pitchFamily="49" charset="-122"/>
                <a:ea typeface="仿宋" panose="02010609060101010101" pitchFamily="49" charset="-122"/>
              </a:rPr>
              <a:t>part-r-00000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854CC7E4-D9BF-4490-AEDF-9D210DCA240D}"/>
              </a:ext>
            </a:extLst>
          </p:cNvPr>
          <p:cNvSpPr txBox="1"/>
          <p:nvPr/>
        </p:nvSpPr>
        <p:spPr>
          <a:xfrm>
            <a:off x="6749501" y="4831792"/>
            <a:ext cx="156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reduce task2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02E7A342-1341-4312-87D0-1AD59B8DBB1E}"/>
              </a:ext>
            </a:extLst>
          </p:cNvPr>
          <p:cNvSpPr/>
          <p:nvPr/>
        </p:nvSpPr>
        <p:spPr>
          <a:xfrm>
            <a:off x="6704414" y="5182939"/>
            <a:ext cx="1667983" cy="381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68FD7F9-AA1D-4DBB-BDCB-83EEDFC1213F}"/>
              </a:ext>
            </a:extLst>
          </p:cNvPr>
          <p:cNvSpPr txBox="1"/>
          <p:nvPr/>
        </p:nvSpPr>
        <p:spPr>
          <a:xfrm>
            <a:off x="10032327" y="5539505"/>
            <a:ext cx="8740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仿宋" panose="02010609060101010101" pitchFamily="49" charset="-122"/>
                <a:ea typeface="仿宋" panose="02010609060101010101" pitchFamily="49" charset="-122"/>
              </a:rPr>
              <a:t>part-r-00001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D0D5D6A-73CA-49EC-9E3F-863FF84C3320}"/>
              </a:ext>
            </a:extLst>
          </p:cNvPr>
          <p:cNvCxnSpPr>
            <a:stCxn id="213" idx="3"/>
            <a:endCxn id="214" idx="1"/>
          </p:cNvCxnSpPr>
          <p:nvPr/>
        </p:nvCxnSpPr>
        <p:spPr>
          <a:xfrm>
            <a:off x="8372397" y="5373862"/>
            <a:ext cx="1659930" cy="28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B8055C7-708A-410D-8F08-3E1322067681}"/>
              </a:ext>
            </a:extLst>
          </p:cNvPr>
          <p:cNvSpPr txBox="1"/>
          <p:nvPr/>
        </p:nvSpPr>
        <p:spPr>
          <a:xfrm>
            <a:off x="8567882" y="5435630"/>
            <a:ext cx="80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逻辑同上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4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4" name="applause.wav"/>
          </p:stSnd>
        </p:sndAc>
      </p:transition>
    </mc:Choice>
    <mc:Fallback xmlns="">
      <p:transition spd="slow">
        <p:sndAc>
          <p:stSnd>
            <p:snd r:embed="rId7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000"/>
                            </p:stCondLst>
                            <p:childTnLst>
                              <p:par>
                                <p:cTn id="2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8000"/>
                            </p:stCondLst>
                            <p:childTnLst>
                              <p:par>
                                <p:cTn id="36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000"/>
                            </p:stCondLst>
                            <p:childTnLst>
                              <p:par>
                                <p:cTn id="5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1000"/>
                            </p:stCondLst>
                            <p:childTnLst>
                              <p:par>
                                <p:cTn id="5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500"/>
                            </p:stCondLst>
                            <p:childTnLst>
                              <p:par>
                                <p:cTn id="5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9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2000"/>
                            </p:stCondLst>
                            <p:childTnLst>
                              <p:par>
                                <p:cTn id="6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000"/>
                            </p:stCondLst>
                            <p:childTnLst>
                              <p:par>
                                <p:cTn id="6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500"/>
                            </p:stCondLst>
                            <p:childTnLst>
                              <p:par>
                                <p:cTn id="6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CE6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000"/>
                            </p:stCondLst>
                            <p:childTnLst>
                              <p:par>
                                <p:cTn id="7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4000"/>
                            </p:stCondLst>
                            <p:childTnLst>
                              <p:par>
                                <p:cTn id="7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CE6FE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CE6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500"/>
                            </p:stCondLst>
                            <p:childTnLst>
                              <p:par>
                                <p:cTn id="7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2000"/>
                            </p:stCondLst>
                            <p:childTnLst>
                              <p:par>
                                <p:cTn id="79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1000"/>
                            </p:stCondLst>
                            <p:childTnLst>
                              <p:par>
                                <p:cTn id="8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8" fill="hold">
                            <p:stCondLst>
                              <p:cond delay="2000"/>
                            </p:stCondLst>
                            <p:childTnLst>
                              <p:par>
                                <p:cTn id="85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000"/>
                            </p:stCondLst>
                            <p:childTnLst>
                              <p:par>
                                <p:cTn id="8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6000"/>
                            </p:stCondLst>
                            <p:childTnLst>
                              <p:par>
                                <p:cTn id="9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4" fill="hold">
                            <p:stCondLst>
                              <p:cond delay="500"/>
                            </p:stCondLst>
                            <p:childTnLst>
                              <p:par>
                                <p:cTn id="9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1000"/>
                            </p:stCondLst>
                            <p:childTnLst>
                              <p:par>
                                <p:cTn id="9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2000"/>
                            </p:stCondLst>
                            <p:childTnLst>
                              <p:par>
                                <p:cTn id="9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0" fill="hold">
                      <p:stCondLst>
                        <p:cond delay="indefinite"/>
                      </p:stCondLst>
                      <p:childTnLst>
                        <p:par>
                          <p:cTn id="1011" fill="hold">
                            <p:stCondLst>
                              <p:cond delay="0"/>
                            </p:stCondLst>
                            <p:childTnLst>
                              <p:par>
                                <p:cTn id="10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00"/>
                            </p:stCondLst>
                            <p:childTnLst>
                              <p:par>
                                <p:cTn id="10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7" grpId="0" animBg="1"/>
      <p:bldP spid="188" grpId="0"/>
      <p:bldP spid="181" grpId="0" animBg="1"/>
      <p:bldP spid="182" grpId="0"/>
      <p:bldP spid="158" grpId="0" animBg="1"/>
      <p:bldP spid="160" grpId="0" animBg="1"/>
      <p:bldP spid="162" grpId="0"/>
      <p:bldP spid="163" grpId="0"/>
      <p:bldP spid="170" grpId="0" animBg="1"/>
      <p:bldP spid="172" grpId="0" animBg="1"/>
      <p:bldP spid="174" grpId="0"/>
      <p:bldP spid="176" grpId="0"/>
      <p:bldP spid="177" grpId="0" animBg="1"/>
      <p:bldP spid="178" grpId="0" animBg="1"/>
      <p:bldP spid="179" grpId="0"/>
      <p:bldP spid="180" grpId="0"/>
      <p:bldP spid="90" grpId="0" animBg="1"/>
      <p:bldP spid="91" grpId="0" animBg="1"/>
      <p:bldP spid="92" grpId="0"/>
      <p:bldP spid="93" grpId="0"/>
      <p:bldP spid="120" grpId="0"/>
      <p:bldP spid="123" grpId="0" animBg="1"/>
      <p:bldP spid="124" grpId="0" animBg="1"/>
      <p:bldP spid="129" grpId="0"/>
      <p:bldP spid="131" grpId="0"/>
      <p:bldP spid="2" grpId="0"/>
      <p:bldP spid="132" grpId="0"/>
      <p:bldP spid="133" grpId="0"/>
      <p:bldP spid="134" grpId="0"/>
      <p:bldP spid="135" grpId="0"/>
      <p:bldP spid="4" grpId="0"/>
      <p:bldP spid="15" grpId="0" animBg="1"/>
      <p:bldP spid="17" grpId="0"/>
      <p:bldP spid="19" grpId="0"/>
      <p:bldP spid="21" grpId="0"/>
      <p:bldP spid="21" grpId="1"/>
      <p:bldP spid="138" grpId="0"/>
      <p:bldP spid="139" grpId="0"/>
      <p:bldP spid="140" grpId="0" animBg="1"/>
      <p:bldP spid="141" grpId="0"/>
      <p:bldP spid="141" grpId="1"/>
      <p:bldP spid="142" grpId="0" animBg="1"/>
      <p:bldP spid="144" grpId="0"/>
      <p:bldP spid="147" grpId="0"/>
      <p:bldP spid="147" grpId="1"/>
      <p:bldP spid="150" grpId="0" animBg="1"/>
      <p:bldP spid="151" grpId="0"/>
      <p:bldP spid="154" grpId="0" animBg="1"/>
      <p:bldP spid="59" grpId="0"/>
      <p:bldP spid="61" grpId="0" animBg="1"/>
      <p:bldP spid="156" grpId="0" animBg="1"/>
      <p:bldP spid="157" grpId="0"/>
      <p:bldP spid="64" grpId="0"/>
      <p:bldP spid="64" grpId="1"/>
      <p:bldP spid="161" grpId="0"/>
      <p:bldP spid="164" grpId="0"/>
      <p:bldP spid="164" grpId="1"/>
      <p:bldP spid="66" grpId="0" animBg="1"/>
      <p:bldP spid="165" grpId="0" animBg="1"/>
      <p:bldP spid="166" grpId="0"/>
      <p:bldP spid="167" grpId="0" animBg="1"/>
      <p:bldP spid="167" grpId="1" animBg="1"/>
      <p:bldP spid="168" grpId="0"/>
      <p:bldP spid="169" grpId="0" animBg="1"/>
      <p:bldP spid="169" grpId="1" animBg="1"/>
      <p:bldP spid="171" grpId="0" animBg="1"/>
      <p:bldP spid="183" grpId="0" animBg="1"/>
      <p:bldP spid="67" grpId="0"/>
      <p:bldP spid="184" grpId="0" animBg="1"/>
      <p:bldP spid="185" grpId="0"/>
      <p:bldP spid="189" grpId="0" animBg="1"/>
      <p:bldP spid="186" grpId="0"/>
      <p:bldP spid="190" grpId="0" animBg="1"/>
      <p:bldP spid="68" grpId="0" animBg="1"/>
      <p:bldP spid="191" grpId="0"/>
      <p:bldP spid="192" grpId="0" animBg="1"/>
      <p:bldP spid="74" grpId="0" animBg="1"/>
      <p:bldP spid="76" grpId="0"/>
      <p:bldP spid="80" grpId="0"/>
      <p:bldP spid="82" grpId="0" animBg="1"/>
      <p:bldP spid="193" grpId="0" animBg="1"/>
      <p:bldP spid="198" grpId="0" animBg="1"/>
      <p:bldP spid="206" grpId="0" animBg="1"/>
      <p:bldP spid="212" grpId="0"/>
      <p:bldP spid="213" grpId="0" animBg="1"/>
      <p:bldP spid="214" grpId="0" animBg="1"/>
      <p:bldP spid="2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THANK YOU FOR WATCHING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1680</Words>
  <Application>Microsoft Office PowerPoint</Application>
  <PresentationFormat>自定义</PresentationFormat>
  <Paragraphs>345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仿宋</vt:lpstr>
      <vt:lpstr>思源黑体 CN Bold</vt:lpstr>
      <vt:lpstr>思源黑体 CN Normal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miaoyin</cp:lastModifiedBy>
  <cp:revision>145</cp:revision>
  <dcterms:created xsi:type="dcterms:W3CDTF">2019-06-19T02:08:00Z</dcterms:created>
  <dcterms:modified xsi:type="dcterms:W3CDTF">2020-05-28T08:08:32Z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