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"/>
  </p:notesMasterIdLst>
  <p:sldIdLst>
    <p:sldId id="273" r:id="rId2"/>
    <p:sldId id="274" r:id="rId3"/>
    <p:sldId id="27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82"/>
    <a:srgbClr val="CFC4A5"/>
    <a:srgbClr val="E4D9B8"/>
    <a:srgbClr val="FFF2CC"/>
    <a:srgbClr val="3961A7"/>
    <a:srgbClr val="325A9E"/>
    <a:srgbClr val="1C5B81"/>
    <a:srgbClr val="9F2936"/>
    <a:srgbClr val="1DB246"/>
    <a:srgbClr val="D511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2" autoAdjust="0"/>
    <p:restoredTop sz="95673"/>
  </p:normalViewPr>
  <p:slideViewPr>
    <p:cSldViewPr snapToGrid="0">
      <p:cViewPr>
        <p:scale>
          <a:sx n="130" d="100"/>
          <a:sy n="130" d="100"/>
        </p:scale>
        <p:origin x="672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D41D4-6356-4F43-8965-B70929D5165D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EAE65-7A90-1843-9383-CC9F0C627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EAE65-7A90-1843-9383-CC9F0C627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0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1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1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5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5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2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36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3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63" Type="http://schemas.openxmlformats.org/officeDocument/2006/relationships/tags" Target="../tags/tag63.xml"/><Relationship Id="rId64" Type="http://schemas.openxmlformats.org/officeDocument/2006/relationships/tags" Target="../tags/tag64.xml"/><Relationship Id="rId65" Type="http://schemas.openxmlformats.org/officeDocument/2006/relationships/tags" Target="../tags/tag65.xml"/><Relationship Id="rId66" Type="http://schemas.openxmlformats.org/officeDocument/2006/relationships/tags" Target="../tags/tag66.xml"/><Relationship Id="rId67" Type="http://schemas.openxmlformats.org/officeDocument/2006/relationships/tags" Target="../tags/tag67.xml"/><Relationship Id="rId68" Type="http://schemas.openxmlformats.org/officeDocument/2006/relationships/slideLayout" Target="../slideLayouts/slideLayout6.xml"/><Relationship Id="rId69" Type="http://schemas.openxmlformats.org/officeDocument/2006/relationships/notesSlide" Target="../notesSlides/notesSlide1.xml"/><Relationship Id="rId50" Type="http://schemas.openxmlformats.org/officeDocument/2006/relationships/tags" Target="../tags/tag50.xml"/><Relationship Id="rId51" Type="http://schemas.openxmlformats.org/officeDocument/2006/relationships/tags" Target="../tags/tag51.xml"/><Relationship Id="rId52" Type="http://schemas.openxmlformats.org/officeDocument/2006/relationships/tags" Target="../tags/tag52.xml"/><Relationship Id="rId53" Type="http://schemas.openxmlformats.org/officeDocument/2006/relationships/tags" Target="../tags/tag53.xml"/><Relationship Id="rId54" Type="http://schemas.openxmlformats.org/officeDocument/2006/relationships/tags" Target="../tags/tag54.xml"/><Relationship Id="rId55" Type="http://schemas.openxmlformats.org/officeDocument/2006/relationships/tags" Target="../tags/tag55.xml"/><Relationship Id="rId56" Type="http://schemas.openxmlformats.org/officeDocument/2006/relationships/tags" Target="../tags/tag56.xml"/><Relationship Id="rId57" Type="http://schemas.openxmlformats.org/officeDocument/2006/relationships/tags" Target="../tags/tag57.xml"/><Relationship Id="rId58" Type="http://schemas.openxmlformats.org/officeDocument/2006/relationships/tags" Target="../tags/tag58.xml"/><Relationship Id="rId59" Type="http://schemas.openxmlformats.org/officeDocument/2006/relationships/tags" Target="../tags/tag59.xml"/><Relationship Id="rId40" Type="http://schemas.openxmlformats.org/officeDocument/2006/relationships/tags" Target="../tags/tag40.xml"/><Relationship Id="rId41" Type="http://schemas.openxmlformats.org/officeDocument/2006/relationships/tags" Target="../tags/tag41.xml"/><Relationship Id="rId42" Type="http://schemas.openxmlformats.org/officeDocument/2006/relationships/tags" Target="../tags/tag42.xml"/><Relationship Id="rId43" Type="http://schemas.openxmlformats.org/officeDocument/2006/relationships/tags" Target="../tags/tag43.xml"/><Relationship Id="rId44" Type="http://schemas.openxmlformats.org/officeDocument/2006/relationships/tags" Target="../tags/tag44.xml"/><Relationship Id="rId45" Type="http://schemas.openxmlformats.org/officeDocument/2006/relationships/tags" Target="../tags/tag45.xml"/><Relationship Id="rId46" Type="http://schemas.openxmlformats.org/officeDocument/2006/relationships/tags" Target="../tags/tag46.xml"/><Relationship Id="rId47" Type="http://schemas.openxmlformats.org/officeDocument/2006/relationships/tags" Target="../tags/tag47.xml"/><Relationship Id="rId48" Type="http://schemas.openxmlformats.org/officeDocument/2006/relationships/tags" Target="../tags/tag48.xml"/><Relationship Id="rId49" Type="http://schemas.openxmlformats.org/officeDocument/2006/relationships/tags" Target="../tags/tag49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30" Type="http://schemas.openxmlformats.org/officeDocument/2006/relationships/tags" Target="../tags/tag30.xml"/><Relationship Id="rId31" Type="http://schemas.openxmlformats.org/officeDocument/2006/relationships/tags" Target="../tags/tag31.xml"/><Relationship Id="rId32" Type="http://schemas.openxmlformats.org/officeDocument/2006/relationships/tags" Target="../tags/tag32.xml"/><Relationship Id="rId33" Type="http://schemas.openxmlformats.org/officeDocument/2006/relationships/tags" Target="../tags/tag33.xml"/><Relationship Id="rId34" Type="http://schemas.openxmlformats.org/officeDocument/2006/relationships/tags" Target="../tags/tag34.xml"/><Relationship Id="rId35" Type="http://schemas.openxmlformats.org/officeDocument/2006/relationships/tags" Target="../tags/tag35.xml"/><Relationship Id="rId36" Type="http://schemas.openxmlformats.org/officeDocument/2006/relationships/tags" Target="../tags/tag36.xml"/><Relationship Id="rId37" Type="http://schemas.openxmlformats.org/officeDocument/2006/relationships/tags" Target="../tags/tag37.xml"/><Relationship Id="rId38" Type="http://schemas.openxmlformats.org/officeDocument/2006/relationships/tags" Target="../tags/tag38.xml"/><Relationship Id="rId39" Type="http://schemas.openxmlformats.org/officeDocument/2006/relationships/tags" Target="../tags/tag39.xm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tags" Target="../tags/tag24.xml"/><Relationship Id="rId25" Type="http://schemas.openxmlformats.org/officeDocument/2006/relationships/tags" Target="../tags/tag25.xml"/><Relationship Id="rId26" Type="http://schemas.openxmlformats.org/officeDocument/2006/relationships/tags" Target="../tags/tag26.xml"/><Relationship Id="rId27" Type="http://schemas.openxmlformats.org/officeDocument/2006/relationships/tags" Target="../tags/tag27.xml"/><Relationship Id="rId28" Type="http://schemas.openxmlformats.org/officeDocument/2006/relationships/tags" Target="../tags/tag28.xml"/><Relationship Id="rId29" Type="http://schemas.openxmlformats.org/officeDocument/2006/relationships/tags" Target="../tags/tag29.xml"/><Relationship Id="rId60" Type="http://schemas.openxmlformats.org/officeDocument/2006/relationships/tags" Target="../tags/tag60.xml"/><Relationship Id="rId61" Type="http://schemas.openxmlformats.org/officeDocument/2006/relationships/tags" Target="../tags/tag61.xml"/><Relationship Id="rId62" Type="http://schemas.openxmlformats.org/officeDocument/2006/relationships/tags" Target="../tags/tag62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OTLSHAPE_TB_00000000000000000000000000000000_ElapsedTime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7" name="OTLSHAPE_TB_00000000000000000000000000000000_TodayMarkerShape" hidden="1"/>
          <p:cNvSpPr/>
          <p:nvPr>
            <p:custDataLst>
              <p:tags r:id="rId3"/>
            </p:custDataLst>
          </p:nvPr>
        </p:nvSpPr>
        <p:spPr>
          <a:xfrm>
            <a:off x="852182" y="48387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8" name="OTLSHAPE_TB_00000000000000000000000000000000_TodayMarkerText" hidden="1"/>
          <p:cNvSpPr txBox="1"/>
          <p:nvPr>
            <p:custDataLst>
              <p:tags r:id="rId4"/>
            </p:custDataLst>
          </p:nvPr>
        </p:nvSpPr>
        <p:spPr>
          <a:xfrm>
            <a:off x="906611" y="4965700"/>
            <a:ext cx="347852" cy="1692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3459" name="OTLSHAPE_T_44f65637594344bea580dfb5e14eae93_LeftVerticalConnector1" hidden="1"/>
          <p:cNvCxnSpPr/>
          <p:nvPr>
            <p:custDataLst>
              <p:tags r:id="rId5"/>
            </p:custDataLst>
          </p:nvPr>
        </p:nvCxnSpPr>
        <p:spPr>
          <a:xfrm>
            <a:off x="3189248" y="2749684"/>
            <a:ext cx="0" cy="170801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0" name="OTLSHAPE_T_44f65637594344bea580dfb5e14eae93_RightVerticalConnector1" hidden="1"/>
          <p:cNvCxnSpPr/>
          <p:nvPr>
            <p:custDataLst>
              <p:tags r:id="rId6"/>
            </p:custDataLst>
          </p:nvPr>
        </p:nvCxnSpPr>
        <p:spPr>
          <a:xfrm>
            <a:off x="4879278" y="2749684"/>
            <a:ext cx="0" cy="228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1" name="OTLSHAPE_T_44f65637594344bea580dfb5e14eae93_RightVerticalConnector2" hidden="1"/>
          <p:cNvCxnSpPr/>
          <p:nvPr>
            <p:custDataLst>
              <p:tags r:id="rId7"/>
            </p:custDataLst>
          </p:nvPr>
        </p:nvCxnSpPr>
        <p:spPr>
          <a:xfrm>
            <a:off x="4879278" y="3181484"/>
            <a:ext cx="0" cy="75830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2" name="OTLSHAPE_T_44f65637594344bea580dfb5e14eae93_RightVerticalConnector4" hidden="1"/>
          <p:cNvCxnSpPr/>
          <p:nvPr>
            <p:custDataLst>
              <p:tags r:id="rId8"/>
            </p:custDataLst>
          </p:nvPr>
        </p:nvCxnSpPr>
        <p:spPr>
          <a:xfrm>
            <a:off x="4879278" y="4249839"/>
            <a:ext cx="0" cy="20786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8" name="OTLSHAPE_T_5433b813eac84272b68a7acf5ec5b015_ShapePercentage" hidden="1"/>
          <p:cNvSpPr/>
          <p:nvPr>
            <p:custDataLst>
              <p:tags r:id="rId9"/>
            </p:custDataLst>
          </p:nvPr>
        </p:nvSpPr>
        <p:spPr>
          <a:xfrm>
            <a:off x="1213889" y="16574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9" name="OTLSHAPE_T_5433b813eac84272b68a7acf5ec5b015_TextPercentage" hidden="1"/>
          <p:cNvSpPr txBox="1"/>
          <p:nvPr>
            <p:custDataLst>
              <p:tags r:id="rId10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490" name="OTLSHAPE_T_5433b813eac84272b68a7acf5ec5b015_StartDate" hidden="1"/>
          <p:cNvSpPr txBox="1"/>
          <p:nvPr>
            <p:custDataLst>
              <p:tags r:id="rId11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491" name="OTLSHAPE_T_5433b813eac84272b68a7acf5ec5b015_EndDate" hidden="1"/>
          <p:cNvSpPr txBox="1"/>
          <p:nvPr>
            <p:custDataLst>
              <p:tags r:id="rId12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496" name="OTLSHAPE_T_272053ad58a0417baee9bd3133206d09_ShapePercentage" hidden="1"/>
          <p:cNvSpPr/>
          <p:nvPr>
            <p:custDataLst>
              <p:tags r:id="rId13"/>
            </p:custDataLst>
          </p:nvPr>
        </p:nvSpPr>
        <p:spPr>
          <a:xfrm>
            <a:off x="2838073" y="19876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7" name="OTLSHAPE_T_272053ad58a0417baee9bd3133206d09_TextPercentage" hidden="1"/>
          <p:cNvSpPr txBox="1"/>
          <p:nvPr>
            <p:custDataLst>
              <p:tags r:id="rId14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498" name="OTLSHAPE_T_272053ad58a0417baee9bd3133206d09_StartDate" hidden="1"/>
          <p:cNvSpPr txBox="1"/>
          <p:nvPr>
            <p:custDataLst>
              <p:tags r:id="rId15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499" name="OTLSHAPE_T_272053ad58a0417baee9bd3133206d09_EndDate" hidden="1"/>
          <p:cNvSpPr txBox="1"/>
          <p:nvPr>
            <p:custDataLst>
              <p:tags r:id="rId16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504" name="OTLSHAPE_T_8946987c5b794444934420cf76f92f8b_ShapePercentage" hidden="1"/>
          <p:cNvSpPr/>
          <p:nvPr>
            <p:custDataLst>
              <p:tags r:id="rId17"/>
            </p:custDataLst>
          </p:nvPr>
        </p:nvSpPr>
        <p:spPr>
          <a:xfrm>
            <a:off x="3189248" y="23178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5" name="OTLSHAPE_T_8946987c5b794444934420cf76f92f8b_TextPercentage" hidden="1"/>
          <p:cNvSpPr txBox="1"/>
          <p:nvPr>
            <p:custDataLst>
              <p:tags r:id="rId18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506" name="OTLSHAPE_T_8946987c5b794444934420cf76f92f8b_StartDate" hidden="1"/>
          <p:cNvSpPr txBox="1"/>
          <p:nvPr>
            <p:custDataLst>
              <p:tags r:id="rId19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507" name="OTLSHAPE_T_8946987c5b794444934420cf76f92f8b_EndDate" hidden="1"/>
          <p:cNvSpPr txBox="1"/>
          <p:nvPr>
            <p:custDataLst>
              <p:tags r:id="rId20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512" name="OTLSHAPE_T_44f65637594344bea580dfb5e14eae93_ShapePercentage" hidden="1"/>
          <p:cNvSpPr/>
          <p:nvPr>
            <p:custDataLst>
              <p:tags r:id="rId21"/>
            </p:custDataLst>
          </p:nvPr>
        </p:nvSpPr>
        <p:spPr>
          <a:xfrm>
            <a:off x="3189248" y="26480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3" name="OTLSHAPE_T_44f65637594344bea580dfb5e14eae93_TextPercentage" hidden="1"/>
          <p:cNvSpPr txBox="1"/>
          <p:nvPr>
            <p:custDataLst>
              <p:tags r:id="rId22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514" name="OTLSHAPE_T_44f65637594344bea580dfb5e14eae93_StartDate" hidden="1"/>
          <p:cNvSpPr txBox="1"/>
          <p:nvPr>
            <p:custDataLst>
              <p:tags r:id="rId23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515" name="OTLSHAPE_T_44f65637594344bea580dfb5e14eae93_EndDate" hidden="1"/>
          <p:cNvSpPr txBox="1"/>
          <p:nvPr>
            <p:custDataLst>
              <p:tags r:id="rId24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520" name="OTLSHAPE_T_4004f42984004507b849b8c4ed2ad844_ShapePercentage" hidden="1"/>
          <p:cNvSpPr/>
          <p:nvPr>
            <p:custDataLst>
              <p:tags r:id="rId25"/>
            </p:custDataLst>
          </p:nvPr>
        </p:nvSpPr>
        <p:spPr>
          <a:xfrm>
            <a:off x="4835382" y="29782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1" name="OTLSHAPE_T_4004f42984004507b849b8c4ed2ad844_TextPercentage" hidden="1"/>
          <p:cNvSpPr txBox="1"/>
          <p:nvPr>
            <p:custDataLst>
              <p:tags r:id="rId26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522" name="OTLSHAPE_T_4004f42984004507b849b8c4ed2ad844_StartDate" hidden="1"/>
          <p:cNvSpPr txBox="1"/>
          <p:nvPr>
            <p:custDataLst>
              <p:tags r:id="rId27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523" name="OTLSHAPE_T_4004f42984004507b849b8c4ed2ad844_EndDate" hidden="1"/>
          <p:cNvSpPr txBox="1"/>
          <p:nvPr>
            <p:custDataLst>
              <p:tags r:id="rId28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528" name="OTLSHAPE_T_8dea7e79ec43451c9548d301febb13c4_ShapePercentage" hidden="1"/>
          <p:cNvSpPr/>
          <p:nvPr>
            <p:custDataLst>
              <p:tags r:id="rId29"/>
            </p:custDataLst>
          </p:nvPr>
        </p:nvSpPr>
        <p:spPr>
          <a:xfrm>
            <a:off x="7205813" y="3308484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9" name="OTLSHAPE_T_8dea7e79ec43451c9548d301febb13c4_TextPercentage" hidden="1"/>
          <p:cNvSpPr txBox="1"/>
          <p:nvPr>
            <p:custDataLst>
              <p:tags r:id="rId30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530" name="OTLSHAPE_T_8dea7e79ec43451c9548d301febb13c4_StartDate" hidden="1"/>
          <p:cNvSpPr txBox="1"/>
          <p:nvPr>
            <p:custDataLst>
              <p:tags r:id="rId31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531" name="OTLSHAPE_T_8dea7e79ec43451c9548d301febb13c4_EndDate" hidden="1"/>
          <p:cNvSpPr txBox="1"/>
          <p:nvPr>
            <p:custDataLst>
              <p:tags r:id="rId32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grpSp>
        <p:nvGrpSpPr>
          <p:cNvPr id="228" name="Group 227"/>
          <p:cNvGrpSpPr/>
          <p:nvPr/>
        </p:nvGrpSpPr>
        <p:grpSpPr>
          <a:xfrm>
            <a:off x="737694" y="1457324"/>
            <a:ext cx="7149006" cy="4000790"/>
            <a:chOff x="870035" y="2155546"/>
            <a:chExt cx="6412406" cy="3371294"/>
          </a:xfrm>
        </p:grpSpPr>
        <p:grpSp>
          <p:nvGrpSpPr>
            <p:cNvPr id="3405" name="Group 3404"/>
            <p:cNvGrpSpPr/>
            <p:nvPr/>
          </p:nvGrpSpPr>
          <p:grpSpPr>
            <a:xfrm>
              <a:off x="1040196" y="2992917"/>
              <a:ext cx="6242245" cy="2533923"/>
              <a:chOff x="953386" y="904620"/>
              <a:chExt cx="6242245" cy="2533923"/>
            </a:xfrm>
          </p:grpSpPr>
          <p:cxnSp>
            <p:nvCxnSpPr>
              <p:cNvPr id="210" name="OTLSHAPE_T_272053ad58a0417baee9bd3133206d09_LeftVerticalConnector3"/>
              <p:cNvCxnSpPr/>
              <p:nvPr>
                <p:custDataLst>
                  <p:tags r:id="rId41"/>
                </p:custDataLst>
              </p:nvPr>
            </p:nvCxnSpPr>
            <p:spPr>
              <a:xfrm>
                <a:off x="5609527" y="1227302"/>
                <a:ext cx="0" cy="1855375"/>
              </a:xfrm>
              <a:prstGeom prst="line">
                <a:avLst/>
              </a:prstGeom>
              <a:ln w="9525" cap="flat" cmpd="sng" algn="ctr">
                <a:solidFill>
                  <a:srgbClr val="CCCC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OTLSHAPE_T_272053ad58a0417baee9bd3133206d09_LeftVerticalConnector3"/>
              <p:cNvCxnSpPr/>
              <p:nvPr>
                <p:custDataLst>
                  <p:tags r:id="rId42"/>
                </p:custDataLst>
              </p:nvPr>
            </p:nvCxnSpPr>
            <p:spPr>
              <a:xfrm>
                <a:off x="6272699" y="1227302"/>
                <a:ext cx="0" cy="1515484"/>
              </a:xfrm>
              <a:prstGeom prst="line">
                <a:avLst/>
              </a:prstGeom>
              <a:ln w="9525" cap="flat" cmpd="sng" algn="ctr">
                <a:solidFill>
                  <a:srgbClr val="CCCC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OTLSHAPE_T_272053ad58a0417baee9bd3133206d09_LeftVerticalConnector3"/>
              <p:cNvCxnSpPr/>
              <p:nvPr>
                <p:custDataLst>
                  <p:tags r:id="rId43"/>
                </p:custDataLst>
              </p:nvPr>
            </p:nvCxnSpPr>
            <p:spPr>
              <a:xfrm>
                <a:off x="3910313" y="1227302"/>
                <a:ext cx="3797" cy="1535443"/>
              </a:xfrm>
              <a:prstGeom prst="line">
                <a:avLst/>
              </a:prstGeom>
              <a:ln w="9525" cap="flat" cmpd="sng" algn="ctr">
                <a:solidFill>
                  <a:srgbClr val="CCCC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OTLSHAPE_T_272053ad58a0417baee9bd3133206d09_LeftVerticalConnector3"/>
              <p:cNvCxnSpPr>
                <a:endCxn id="131" idx="1"/>
              </p:cNvCxnSpPr>
              <p:nvPr>
                <p:custDataLst>
                  <p:tags r:id="rId44"/>
                </p:custDataLst>
              </p:nvPr>
            </p:nvCxnSpPr>
            <p:spPr>
              <a:xfrm flipH="1">
                <a:off x="2201364" y="1227409"/>
                <a:ext cx="7469" cy="1289169"/>
              </a:xfrm>
              <a:prstGeom prst="line">
                <a:avLst/>
              </a:prstGeom>
              <a:ln w="9525" cap="flat" cmpd="sng" algn="ctr">
                <a:solidFill>
                  <a:srgbClr val="CCCC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953386" y="904620"/>
                <a:ext cx="6242245" cy="322790"/>
                <a:chOff x="287868" y="3149891"/>
                <a:chExt cx="8441265" cy="480483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  <a:reflection blurRad="6350" stA="50000" endA="275" endPos="40000" dist="101600" dir="5400000" sy="-100000" algn="bl" rotWithShape="0"/>
              </a:effectLst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287868" y="3149891"/>
                  <a:ext cx="8441265" cy="480483"/>
                  <a:chOff x="287868" y="3149891"/>
                  <a:chExt cx="8441265" cy="480483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287868" y="3149891"/>
                    <a:ext cx="8441265" cy="275932"/>
                    <a:chOff x="287868" y="3119199"/>
                    <a:chExt cx="8441265" cy="275932"/>
                  </a:xfrm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p:grpSpPr>
                <p:grpSp>
                  <p:nvGrpSpPr>
                    <p:cNvPr id="6" name="Group 5"/>
                    <p:cNvGrpSpPr/>
                    <p:nvPr/>
                  </p:nvGrpSpPr>
                  <p:grpSpPr>
                    <a:xfrm>
                      <a:off x="287868" y="3132666"/>
                      <a:ext cx="8441265" cy="262465"/>
                      <a:chOff x="287868" y="3132666"/>
                      <a:chExt cx="8441265" cy="262465"/>
                    </a:xfrm>
                    <a:grpFill/>
                  </p:grpSpPr>
                  <p:sp>
                    <p:nvSpPr>
                      <p:cNvPr id="4" name="Rounded Rectangle 3"/>
                      <p:cNvSpPr/>
                      <p:nvPr/>
                    </p:nvSpPr>
                    <p:spPr>
                      <a:xfrm>
                        <a:off x="287868" y="3132666"/>
                        <a:ext cx="8441265" cy="262465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0" name="OTLSHAPE_TB_00000000000000000000000000000000_TimescaleInterval3"/>
                      <p:cNvSpPr txBox="1"/>
                      <p:nvPr>
                        <p:custDataLst>
                          <p:tags r:id="rId64"/>
                        </p:custDataLst>
                      </p:nvPr>
                    </p:nvSpPr>
                    <p:spPr>
                      <a:xfrm>
                        <a:off x="537869" y="3174222"/>
                        <a:ext cx="266700" cy="186055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vert="horz" wrap="none" lIns="0" tIns="0" rIns="0" bIns="0" rtlCol="0" anchor="ctr" anchorCtr="0">
                        <a:noAutofit/>
                      </a:bodyPr>
                      <a:lstStyle/>
                      <a:p>
                        <a:r>
                          <a:rPr lang="en-US" sz="1200" b="1" spc="-18" dirty="0" smtClean="0">
                            <a:solidFill>
                              <a:schemeClr val="lt1"/>
                            </a:solidFill>
                            <a:latin typeface="Calibri" panose="020F0502020204030204" pitchFamily="34" charset="0"/>
                          </a:rPr>
                          <a:t>Mar</a:t>
                        </a:r>
                        <a:endParaRPr lang="en-US" sz="1200" b="1" spc="-18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41" name="OTLSHAPE_TB_00000000000000000000000000000000_TimescaleInterval4"/>
                      <p:cNvSpPr txBox="1"/>
                      <p:nvPr>
                        <p:custDataLst>
                          <p:tags r:id="rId65"/>
                        </p:custDataLst>
                      </p:nvPr>
                    </p:nvSpPr>
                    <p:spPr>
                      <a:xfrm>
                        <a:off x="2581574" y="3170871"/>
                        <a:ext cx="228600" cy="186055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vert="horz" wrap="none" lIns="0" tIns="0" rIns="0" bIns="0" rtlCol="0" anchor="ctr" anchorCtr="0">
                        <a:noAutofit/>
                      </a:bodyPr>
                      <a:lstStyle/>
                      <a:p>
                        <a:r>
                          <a:rPr lang="en-US" sz="1200" b="1" spc="-20" dirty="0" smtClean="0">
                            <a:solidFill>
                              <a:schemeClr val="lt1"/>
                            </a:solidFill>
                            <a:latin typeface="Calibri" panose="020F0502020204030204" pitchFamily="34" charset="0"/>
                          </a:rPr>
                          <a:t>Apr</a:t>
                        </a:r>
                        <a:endParaRPr lang="en-US" sz="1200" b="1" spc="-2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42" name="OTLSHAPE_TB_00000000000000000000000000000000_TimescaleInterval5"/>
                      <p:cNvSpPr txBox="1"/>
                      <p:nvPr>
                        <p:custDataLst>
                          <p:tags r:id="rId66"/>
                        </p:custDataLst>
                      </p:nvPr>
                    </p:nvSpPr>
                    <p:spPr>
                      <a:xfrm>
                        <a:off x="5861050" y="3170871"/>
                        <a:ext cx="279400" cy="186055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vert="horz" wrap="none" lIns="0" tIns="0" rIns="0" bIns="0" rtlCol="0" anchor="ctr" anchorCtr="0">
                        <a:noAutofit/>
                      </a:bodyPr>
                      <a:lstStyle/>
                      <a:p>
                        <a:r>
                          <a:rPr lang="en-US" sz="1200" b="1" spc="-18" dirty="0" smtClean="0">
                            <a:solidFill>
                              <a:schemeClr val="lt1"/>
                            </a:solidFill>
                            <a:latin typeface="Calibri" panose="020F0502020204030204" pitchFamily="34" charset="0"/>
                          </a:rPr>
                          <a:t>May</a:t>
                        </a:r>
                        <a:endParaRPr lang="en-US" sz="1200" b="1" spc="-18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43" name="OTLSHAPE_TB_00000000000000000000000000000000_TimescaleInterval6"/>
                      <p:cNvSpPr txBox="1"/>
                      <p:nvPr>
                        <p:custDataLst>
                          <p:tags r:id="rId67"/>
                        </p:custDataLst>
                      </p:nvPr>
                    </p:nvSpPr>
                    <p:spPr>
                      <a:xfrm>
                        <a:off x="8056628" y="3159338"/>
                        <a:ext cx="215900" cy="186055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vert="horz" wrap="none" lIns="0" tIns="0" rIns="0" bIns="0" rtlCol="0" anchor="ctr" anchorCtr="0">
                        <a:noAutofit/>
                      </a:bodyPr>
                      <a:lstStyle/>
                      <a:p>
                        <a:r>
                          <a:rPr lang="en-US" sz="1200" b="1" spc="-24" smtClean="0">
                            <a:solidFill>
                              <a:schemeClr val="lt1"/>
                            </a:solidFill>
                            <a:latin typeface="Calibri" panose="020F0502020204030204" pitchFamily="34" charset="0"/>
                          </a:rPr>
                          <a:t>Jun</a:t>
                        </a:r>
                        <a:endParaRPr lang="en-US" sz="1200" b="1" spc="-24">
                          <a:solidFill>
                            <a:schemeClr val="lt1"/>
                          </a:solidFill>
                          <a:latin typeface="Calibri" panose="020F0502020204030204" pitchFamily="34" charset="0"/>
                        </a:endParaRPr>
                      </a:p>
                    </p:txBody>
                  </p:sp>
                </p:grpSp>
                <p:cxnSp>
                  <p:nvCxnSpPr>
                    <p:cNvPr id="145" name="OTLSHAPE_TB_00000000000000000000000000000000_Separator4"/>
                    <p:cNvCxnSpPr/>
                    <p:nvPr>
                      <p:custDataLst>
                        <p:tags r:id="rId61"/>
                      </p:custDataLst>
                    </p:nvPr>
                  </p:nvCxnSpPr>
                  <p:spPr>
                    <a:xfrm>
                      <a:off x="1267747" y="3132666"/>
                      <a:ext cx="0" cy="254000"/>
                    </a:xfrm>
                    <a:prstGeom prst="line">
                      <a:avLst/>
                    </a:prstGeom>
                    <a:grpFill/>
                    <a:ln w="19050" cap="flat" cmpd="sng" algn="ctr">
                      <a:solidFill>
                        <a:schemeClr val="lt1">
                          <a:alpha val="29804"/>
                        </a:schemeClr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OTLSHAPE_TB_00000000000000000000000000000000_Separator4"/>
                    <p:cNvCxnSpPr/>
                    <p:nvPr>
                      <p:custDataLst>
                        <p:tags r:id="rId62"/>
                      </p:custDataLst>
                    </p:nvPr>
                  </p:nvCxnSpPr>
                  <p:spPr>
                    <a:xfrm>
                      <a:off x="4283094" y="3127926"/>
                      <a:ext cx="3369" cy="258739"/>
                    </a:xfrm>
                    <a:prstGeom prst="line">
                      <a:avLst/>
                    </a:prstGeom>
                    <a:grpFill/>
                    <a:ln w="19050" cap="flat" cmpd="sng" algn="ctr">
                      <a:solidFill>
                        <a:schemeClr val="lt1">
                          <a:alpha val="29804"/>
                        </a:schemeClr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" name="OTLSHAPE_TB_00000000000000000000000000000000_Separator4"/>
                    <p:cNvCxnSpPr/>
                    <p:nvPr>
                      <p:custDataLst>
                        <p:tags r:id="rId63"/>
                      </p:custDataLst>
                    </p:nvPr>
                  </p:nvCxnSpPr>
                  <p:spPr>
                    <a:xfrm>
                      <a:off x="7696200" y="3119199"/>
                      <a:ext cx="0" cy="254000"/>
                    </a:xfrm>
                    <a:prstGeom prst="line">
                      <a:avLst/>
                    </a:prstGeom>
                    <a:grpFill/>
                    <a:ln w="19050" cap="flat" cmpd="sng" algn="ctr">
                      <a:solidFill>
                        <a:schemeClr val="lt1">
                          <a:alpha val="29804"/>
                        </a:schemeClr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287868" y="3403891"/>
                    <a:ext cx="8441265" cy="226483"/>
                  </a:xfrm>
                  <a:prstGeom prst="round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5" name="OTLSHAPE_TB_00000000000000000000000000000000_TimescaleInterval3"/>
                <p:cNvSpPr txBox="1"/>
                <p:nvPr>
                  <p:custDataLst>
                    <p:tags r:id="rId51"/>
                  </p:custDataLst>
                </p:nvPr>
              </p:nvSpPr>
              <p:spPr>
                <a:xfrm>
                  <a:off x="482633" y="3424105"/>
                  <a:ext cx="266699" cy="186054"/>
                </a:xfrm>
                <a:prstGeom prst="rect">
                  <a:avLst/>
                </a:prstGeom>
                <a:noFill/>
              </p:spPr>
              <p:txBody>
                <a:bodyPr vert="horz" wrap="none" lIns="0" tIns="0" rIns="0" bIns="0" rtlCol="0" anchor="ctr" anchorCtr="0">
                  <a:noAutofit/>
                </a:bodyPr>
                <a:lstStyle/>
                <a:p>
                  <a:r>
                    <a:rPr lang="en-US" sz="1200" b="1" spc="-18" dirty="0" smtClean="0">
                      <a:solidFill>
                        <a:schemeClr val="lt1"/>
                      </a:solidFill>
                      <a:latin typeface="Calibri" panose="020F0502020204030204" pitchFamily="34" charset="0"/>
                    </a:rPr>
                    <a:t>Week 1</a:t>
                  </a:r>
                  <a:endParaRPr lang="en-US" sz="1200" b="1" spc="-18" dirty="0">
                    <a:solidFill>
                      <a:schemeClr val="lt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56" name="OTLSHAPE_TB_00000000000000000000000000000000_TimescaleInterval3"/>
                <p:cNvSpPr txBox="1"/>
                <p:nvPr>
                  <p:custDataLst>
                    <p:tags r:id="rId52"/>
                  </p:custDataLst>
                </p:nvPr>
              </p:nvSpPr>
              <p:spPr>
                <a:xfrm>
                  <a:off x="1324696" y="3424105"/>
                  <a:ext cx="266700" cy="186055"/>
                </a:xfrm>
                <a:prstGeom prst="rect">
                  <a:avLst/>
                </a:prstGeom>
                <a:noFill/>
              </p:spPr>
              <p:txBody>
                <a:bodyPr vert="horz" wrap="none" lIns="0" tIns="0" rIns="0" bIns="0" rtlCol="0" anchor="ctr" anchorCtr="0">
                  <a:noAutofit/>
                </a:bodyPr>
                <a:lstStyle/>
                <a:p>
                  <a:r>
                    <a:rPr lang="en-US" sz="1200" b="1" spc="-18" dirty="0" smtClean="0">
                      <a:solidFill>
                        <a:schemeClr val="lt1"/>
                      </a:solidFill>
                      <a:latin typeface="Calibri" panose="020F0502020204030204" pitchFamily="34" charset="0"/>
                    </a:rPr>
                    <a:t>Week 2</a:t>
                  </a:r>
                  <a:endParaRPr lang="en-US" sz="1200" b="1" spc="-18" dirty="0">
                    <a:solidFill>
                      <a:schemeClr val="lt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57" name="OTLSHAPE_TB_00000000000000000000000000000000_TimescaleInterval3"/>
                <p:cNvSpPr txBox="1"/>
                <p:nvPr>
                  <p:custDataLst>
                    <p:tags r:id="rId53"/>
                  </p:custDataLst>
                </p:nvPr>
              </p:nvSpPr>
              <p:spPr>
                <a:xfrm>
                  <a:off x="2087797" y="3424105"/>
                  <a:ext cx="266700" cy="186055"/>
                </a:xfrm>
                <a:prstGeom prst="rect">
                  <a:avLst/>
                </a:prstGeom>
                <a:noFill/>
              </p:spPr>
              <p:txBody>
                <a:bodyPr vert="horz" wrap="none" lIns="0" tIns="0" rIns="0" bIns="0" rtlCol="0" anchor="ctr" anchorCtr="0">
                  <a:noAutofit/>
                </a:bodyPr>
                <a:lstStyle/>
                <a:p>
                  <a:r>
                    <a:rPr lang="en-US" sz="1200" b="1" spc="-18" dirty="0" smtClean="0">
                      <a:solidFill>
                        <a:schemeClr val="lt1"/>
                      </a:solidFill>
                      <a:latin typeface="Calibri" panose="020F0502020204030204" pitchFamily="34" charset="0"/>
                    </a:rPr>
                    <a:t>Week 3</a:t>
                  </a:r>
                  <a:endParaRPr lang="en-US" sz="1200" b="1" spc="-18" dirty="0">
                    <a:solidFill>
                      <a:schemeClr val="lt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58" name="OTLSHAPE_TB_00000000000000000000000000000000_TimescaleInterval3"/>
                <p:cNvSpPr txBox="1"/>
                <p:nvPr>
                  <p:custDataLst>
                    <p:tags r:id="rId54"/>
                  </p:custDataLst>
                </p:nvPr>
              </p:nvSpPr>
              <p:spPr>
                <a:xfrm>
                  <a:off x="2850898" y="3424105"/>
                  <a:ext cx="266700" cy="186055"/>
                </a:xfrm>
                <a:prstGeom prst="rect">
                  <a:avLst/>
                </a:prstGeom>
                <a:noFill/>
              </p:spPr>
              <p:txBody>
                <a:bodyPr vert="horz" wrap="none" lIns="0" tIns="0" rIns="0" bIns="0" rtlCol="0" anchor="ctr" anchorCtr="0">
                  <a:noAutofit/>
                </a:bodyPr>
                <a:lstStyle/>
                <a:p>
                  <a:r>
                    <a:rPr lang="en-US" sz="1200" b="1" spc="-18" dirty="0" smtClean="0">
                      <a:solidFill>
                        <a:schemeClr val="lt1"/>
                      </a:solidFill>
                      <a:latin typeface="Calibri" panose="020F0502020204030204" pitchFamily="34" charset="0"/>
                    </a:rPr>
                    <a:t>Week 4</a:t>
                  </a:r>
                  <a:endParaRPr lang="en-US" sz="1200" b="1" spc="-18" dirty="0">
                    <a:solidFill>
                      <a:schemeClr val="lt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61" name="OTLSHAPE_TB_00000000000000000000000000000000_TimescaleInterval3"/>
                <p:cNvSpPr txBox="1"/>
                <p:nvPr>
                  <p:custDataLst>
                    <p:tags r:id="rId55"/>
                  </p:custDataLst>
                </p:nvPr>
              </p:nvSpPr>
              <p:spPr>
                <a:xfrm>
                  <a:off x="3613999" y="3424105"/>
                  <a:ext cx="266700" cy="186055"/>
                </a:xfrm>
                <a:prstGeom prst="rect">
                  <a:avLst/>
                </a:prstGeom>
                <a:noFill/>
              </p:spPr>
              <p:txBody>
                <a:bodyPr vert="horz" wrap="none" lIns="0" tIns="0" rIns="0" bIns="0" rtlCol="0" anchor="ctr" anchorCtr="0">
                  <a:noAutofit/>
                </a:bodyPr>
                <a:lstStyle/>
                <a:p>
                  <a:r>
                    <a:rPr lang="en-US" sz="1200" b="1" spc="-18" dirty="0" smtClean="0">
                      <a:solidFill>
                        <a:schemeClr val="lt1"/>
                      </a:solidFill>
                      <a:latin typeface="Calibri" panose="020F0502020204030204" pitchFamily="34" charset="0"/>
                    </a:rPr>
                    <a:t>Week 5</a:t>
                  </a:r>
                  <a:endParaRPr lang="en-US" sz="1200" b="1" spc="-18" dirty="0">
                    <a:solidFill>
                      <a:schemeClr val="lt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62" name="OTLSHAPE_TB_00000000000000000000000000000000_TimescaleInterval3"/>
                <p:cNvSpPr txBox="1"/>
                <p:nvPr>
                  <p:custDataLst>
                    <p:tags r:id="rId56"/>
                  </p:custDataLst>
                </p:nvPr>
              </p:nvSpPr>
              <p:spPr>
                <a:xfrm>
                  <a:off x="4377100" y="3424105"/>
                  <a:ext cx="266700" cy="186055"/>
                </a:xfrm>
                <a:prstGeom prst="rect">
                  <a:avLst/>
                </a:prstGeom>
                <a:noFill/>
              </p:spPr>
              <p:txBody>
                <a:bodyPr vert="horz" wrap="none" lIns="0" tIns="0" rIns="0" bIns="0" rtlCol="0" anchor="ctr" anchorCtr="0">
                  <a:noAutofit/>
                </a:bodyPr>
                <a:lstStyle/>
                <a:p>
                  <a:r>
                    <a:rPr lang="en-US" sz="1200" b="1" spc="-18" dirty="0" smtClean="0">
                      <a:solidFill>
                        <a:schemeClr val="lt1"/>
                      </a:solidFill>
                      <a:latin typeface="Calibri" panose="020F0502020204030204" pitchFamily="34" charset="0"/>
                    </a:rPr>
                    <a:t>Week 6</a:t>
                  </a:r>
                  <a:endParaRPr lang="en-US" sz="1200" b="1" spc="-18" dirty="0">
                    <a:solidFill>
                      <a:schemeClr val="lt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63" name="OTLSHAPE_TB_00000000000000000000000000000000_TimescaleInterval3"/>
                <p:cNvSpPr txBox="1"/>
                <p:nvPr>
                  <p:custDataLst>
                    <p:tags r:id="rId57"/>
                  </p:custDataLst>
                </p:nvPr>
              </p:nvSpPr>
              <p:spPr>
                <a:xfrm>
                  <a:off x="5140201" y="3424105"/>
                  <a:ext cx="266699" cy="186054"/>
                </a:xfrm>
                <a:prstGeom prst="rect">
                  <a:avLst/>
                </a:prstGeom>
                <a:noFill/>
              </p:spPr>
              <p:txBody>
                <a:bodyPr vert="horz" wrap="none" lIns="0" tIns="0" rIns="0" bIns="0" rtlCol="0" anchor="ctr" anchorCtr="0">
                  <a:noAutofit/>
                </a:bodyPr>
                <a:lstStyle/>
                <a:p>
                  <a:r>
                    <a:rPr lang="en-US" sz="1200" b="1" spc="-18" dirty="0" smtClean="0">
                      <a:solidFill>
                        <a:schemeClr val="lt1"/>
                      </a:solidFill>
                      <a:latin typeface="Calibri" panose="020F0502020204030204" pitchFamily="34" charset="0"/>
                    </a:rPr>
                    <a:t>Week 7</a:t>
                  </a:r>
                  <a:endParaRPr lang="en-US" sz="1200" b="1" spc="-18" dirty="0">
                    <a:solidFill>
                      <a:schemeClr val="lt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64" name="OTLSHAPE_TB_00000000000000000000000000000000_TimescaleInterval3"/>
                <p:cNvSpPr txBox="1"/>
                <p:nvPr>
                  <p:custDataLst>
                    <p:tags r:id="rId58"/>
                  </p:custDataLst>
                </p:nvPr>
              </p:nvSpPr>
              <p:spPr>
                <a:xfrm>
                  <a:off x="5903303" y="3424105"/>
                  <a:ext cx="266699" cy="186054"/>
                </a:xfrm>
                <a:prstGeom prst="rect">
                  <a:avLst/>
                </a:prstGeom>
                <a:noFill/>
              </p:spPr>
              <p:txBody>
                <a:bodyPr vert="horz" wrap="none" lIns="0" tIns="0" rIns="0" bIns="0" rtlCol="0" anchor="ctr" anchorCtr="0">
                  <a:noAutofit/>
                </a:bodyPr>
                <a:lstStyle/>
                <a:p>
                  <a:r>
                    <a:rPr lang="en-US" sz="1200" b="1" spc="-18" dirty="0" smtClean="0">
                      <a:solidFill>
                        <a:schemeClr val="lt1"/>
                      </a:solidFill>
                      <a:latin typeface="Calibri" panose="020F0502020204030204" pitchFamily="34" charset="0"/>
                    </a:rPr>
                    <a:t>Week 8</a:t>
                  </a:r>
                  <a:endParaRPr lang="en-US" sz="1200" b="1" spc="-18" dirty="0">
                    <a:solidFill>
                      <a:schemeClr val="lt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65" name="OTLSHAPE_TB_00000000000000000000000000000000_TimescaleInterval3"/>
                <p:cNvSpPr txBox="1"/>
                <p:nvPr>
                  <p:custDataLst>
                    <p:tags r:id="rId59"/>
                  </p:custDataLst>
                </p:nvPr>
              </p:nvSpPr>
              <p:spPr>
                <a:xfrm>
                  <a:off x="6666402" y="3424105"/>
                  <a:ext cx="266699" cy="186054"/>
                </a:xfrm>
                <a:prstGeom prst="rect">
                  <a:avLst/>
                </a:prstGeom>
                <a:noFill/>
              </p:spPr>
              <p:txBody>
                <a:bodyPr vert="horz" wrap="none" lIns="0" tIns="0" rIns="0" bIns="0" rtlCol="0" anchor="ctr" anchorCtr="0">
                  <a:noAutofit/>
                </a:bodyPr>
                <a:lstStyle/>
                <a:p>
                  <a:r>
                    <a:rPr lang="en-US" sz="1200" b="1" spc="-18" dirty="0" smtClean="0">
                      <a:solidFill>
                        <a:schemeClr val="lt1"/>
                      </a:solidFill>
                      <a:latin typeface="Calibri" panose="020F0502020204030204" pitchFamily="34" charset="0"/>
                    </a:rPr>
                    <a:t>Week 9</a:t>
                  </a:r>
                  <a:endParaRPr lang="en-US" sz="1200" b="1" spc="-18" dirty="0">
                    <a:solidFill>
                      <a:schemeClr val="lt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66" name="OTLSHAPE_TB_00000000000000000000000000000000_TimescaleInterval3"/>
                <p:cNvSpPr txBox="1"/>
                <p:nvPr>
                  <p:custDataLst>
                    <p:tags r:id="rId60"/>
                  </p:custDataLst>
                </p:nvPr>
              </p:nvSpPr>
              <p:spPr>
                <a:xfrm>
                  <a:off x="7923278" y="3430562"/>
                  <a:ext cx="266700" cy="186055"/>
                </a:xfrm>
                <a:prstGeom prst="rect">
                  <a:avLst/>
                </a:prstGeom>
                <a:noFill/>
              </p:spPr>
              <p:txBody>
                <a:bodyPr vert="horz" wrap="none" lIns="0" tIns="0" rIns="0" bIns="0" rtlCol="0" anchor="ctr" anchorCtr="0">
                  <a:noAutofit/>
                </a:bodyPr>
                <a:lstStyle/>
                <a:p>
                  <a:r>
                    <a:rPr lang="en-US" sz="1200" b="1" spc="-18" dirty="0" smtClean="0">
                      <a:solidFill>
                        <a:schemeClr val="lt1"/>
                      </a:solidFill>
                      <a:latin typeface="Calibri" panose="020F0502020204030204" pitchFamily="34" charset="0"/>
                    </a:rPr>
                    <a:t>Week 10</a:t>
                  </a:r>
                  <a:endParaRPr lang="en-US" sz="1200" b="1" spc="-18" dirty="0">
                    <a:solidFill>
                      <a:schemeClr val="lt1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766438" y="1756955"/>
                <a:ext cx="1474473" cy="350940"/>
                <a:chOff x="1566397" y="1777861"/>
                <a:chExt cx="1754332" cy="350940"/>
              </a:xfrm>
            </p:grpSpPr>
            <p:sp>
              <p:nvSpPr>
                <p:cNvPr id="127" name="Rounded Rectangle 126"/>
                <p:cNvSpPr/>
                <p:nvPr/>
              </p:nvSpPr>
              <p:spPr>
                <a:xfrm>
                  <a:off x="1750470" y="1777861"/>
                  <a:ext cx="1083736" cy="133311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10</a:t>
                  </a:r>
                  <a:r>
                    <a:rPr lang="en-US" sz="1100" baseline="0" dirty="0">
                      <a:solidFill>
                        <a:schemeClr val="tx1"/>
                      </a:solidFill>
                    </a:rPr>
                    <a:t> days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1566397" y="1867191"/>
                  <a:ext cx="175433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Initial data processing</a:t>
                  </a:r>
                  <a:endParaRPr lang="en-US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2201364" y="2107895"/>
                <a:ext cx="3197511" cy="346529"/>
                <a:chOff x="2230301" y="2136580"/>
                <a:chExt cx="3197511" cy="346529"/>
              </a:xfrm>
            </p:grpSpPr>
            <p:sp>
              <p:nvSpPr>
                <p:cNvPr id="128" name="Rounded Rectangle 127"/>
                <p:cNvSpPr/>
                <p:nvPr/>
              </p:nvSpPr>
              <p:spPr>
                <a:xfrm>
                  <a:off x="2230301" y="2136580"/>
                  <a:ext cx="3197511" cy="13651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40</a:t>
                  </a:r>
                  <a:r>
                    <a:rPr lang="en-US" sz="1100" baseline="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100" baseline="0" dirty="0">
                      <a:solidFill>
                        <a:schemeClr val="tx1"/>
                      </a:solidFill>
                    </a:rPr>
                    <a:t>days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2774000" y="2221499"/>
                  <a:ext cx="199654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CFC4A5"/>
                      </a:solidFill>
                    </a:rPr>
                    <a:t>Virtual and Statistical </a:t>
                  </a:r>
                  <a:r>
                    <a:rPr lang="en-US" sz="1100" dirty="0" smtClean="0">
                      <a:solidFill>
                        <a:srgbClr val="CFC4A5"/>
                      </a:solidFill>
                    </a:rPr>
                    <a:t>Analysis</a:t>
                  </a:r>
                  <a:endParaRPr lang="en-US" sz="1100" dirty="0">
                    <a:solidFill>
                      <a:srgbClr val="CFC4A5"/>
                    </a:solidFill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2201364" y="2437986"/>
                <a:ext cx="4071335" cy="358071"/>
                <a:chOff x="1947750" y="2461170"/>
                <a:chExt cx="4071335" cy="358071"/>
              </a:xfrm>
            </p:grpSpPr>
            <p:sp>
              <p:nvSpPr>
                <p:cNvPr id="131" name="Rounded Rectangle 130"/>
                <p:cNvSpPr/>
                <p:nvPr/>
              </p:nvSpPr>
              <p:spPr>
                <a:xfrm>
                  <a:off x="1947750" y="2461170"/>
                  <a:ext cx="4071335" cy="157184"/>
                </a:xfrm>
                <a:prstGeom prst="roundRect">
                  <a:avLst/>
                </a:prstGeom>
                <a:solidFill>
                  <a:srgbClr val="F9FA9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50</a:t>
                  </a:r>
                  <a:r>
                    <a:rPr lang="en-US" sz="1100" baseline="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100" baseline="0" dirty="0">
                      <a:solidFill>
                        <a:schemeClr val="tx1"/>
                      </a:solidFill>
                    </a:rPr>
                    <a:t>days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3656699" y="2557631"/>
                  <a:ext cx="64875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srgbClr val="D7D782"/>
                      </a:solidFill>
                    </a:rPr>
                    <a:t>Testing</a:t>
                  </a:r>
                  <a:endParaRPr lang="en-US" sz="1100" dirty="0">
                    <a:solidFill>
                      <a:srgbClr val="D7D782"/>
                    </a:solidFill>
                  </a:endParaRP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3910313" y="2762745"/>
                <a:ext cx="2362386" cy="337899"/>
                <a:chOff x="3953044" y="2765885"/>
                <a:chExt cx="2362386" cy="337899"/>
              </a:xfrm>
            </p:grpSpPr>
            <p:sp>
              <p:nvSpPr>
                <p:cNvPr id="129" name="Rounded Rectangle 128"/>
                <p:cNvSpPr/>
                <p:nvPr/>
              </p:nvSpPr>
              <p:spPr>
                <a:xfrm>
                  <a:off x="3953044" y="2765885"/>
                  <a:ext cx="2362386" cy="159071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28</a:t>
                  </a:r>
                  <a:r>
                    <a:rPr lang="en-US" sz="1100" baseline="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100" baseline="0" dirty="0">
                      <a:solidFill>
                        <a:schemeClr val="tx1"/>
                      </a:solidFill>
                    </a:rPr>
                    <a:t>days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4174801" y="2883336"/>
                  <a:ext cx="1947766" cy="2204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Finalize initial release of codebase</a:t>
                  </a:r>
                  <a:endParaRPr lang="en-US" sz="11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5588866" y="3100645"/>
                <a:ext cx="1367663" cy="337898"/>
                <a:chOff x="5588866" y="3100645"/>
                <a:chExt cx="1367663" cy="337898"/>
              </a:xfrm>
            </p:grpSpPr>
            <p:sp>
              <p:nvSpPr>
                <p:cNvPr id="130" name="Rounded Rectangle 129"/>
                <p:cNvSpPr/>
                <p:nvPr/>
              </p:nvSpPr>
              <p:spPr>
                <a:xfrm>
                  <a:off x="5609527" y="3100645"/>
                  <a:ext cx="1187404" cy="145042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10</a:t>
                  </a:r>
                  <a:r>
                    <a:rPr lang="en-US" sz="1100" baseline="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100" baseline="0" dirty="0">
                      <a:solidFill>
                        <a:schemeClr val="tx1"/>
                      </a:solidFill>
                    </a:rPr>
                    <a:t>days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5588866" y="3218095"/>
                  <a:ext cx="1367663" cy="2204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Presentation / Poster</a:t>
                  </a:r>
                  <a:endParaRPr lang="en-US" sz="11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038921" y="1213830"/>
                <a:ext cx="1154017" cy="594580"/>
                <a:chOff x="1038921" y="1213830"/>
                <a:chExt cx="1154017" cy="594580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1038921" y="1447800"/>
                  <a:ext cx="1154017" cy="360610"/>
                  <a:chOff x="1038921" y="1447800"/>
                  <a:chExt cx="1154017" cy="360610"/>
                </a:xfrm>
              </p:grpSpPr>
              <p:sp>
                <p:nvSpPr>
                  <p:cNvPr id="126" name="Rounded Rectangle 125"/>
                  <p:cNvSpPr/>
                  <p:nvPr/>
                </p:nvSpPr>
                <p:spPr>
                  <a:xfrm>
                    <a:off x="1094483" y="1447800"/>
                    <a:ext cx="848195" cy="14397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100" dirty="0">
                        <a:solidFill>
                          <a:schemeClr val="tx1"/>
                        </a:solidFill>
                      </a:rPr>
                      <a:t>10</a:t>
                    </a:r>
                    <a:r>
                      <a:rPr lang="en-US" sz="1100" baseline="0" dirty="0">
                        <a:solidFill>
                          <a:schemeClr val="tx1"/>
                        </a:solidFill>
                      </a:rPr>
                      <a:t> days</a:t>
                    </a:r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38921" y="1546800"/>
                    <a:ext cx="115401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 smtClean="0">
                        <a:solidFill>
                          <a:schemeClr val="accent5"/>
                        </a:solidFill>
                      </a:rPr>
                      <a:t>Data acquisition</a:t>
                    </a:r>
                    <a:endParaRPr lang="en-US" sz="1100" dirty="0">
                      <a:solidFill>
                        <a:schemeClr val="accent5"/>
                      </a:solidFill>
                    </a:endParaRPr>
                  </a:p>
                </p:txBody>
              </p:sp>
            </p:grpSp>
            <p:cxnSp>
              <p:nvCxnSpPr>
                <p:cNvPr id="184" name="OTLSHAPE_T_272053ad58a0417baee9bd3133206d09_LeftVerticalConnector3"/>
                <p:cNvCxnSpPr/>
                <p:nvPr>
                  <p:custDataLst>
                    <p:tags r:id="rId49"/>
                  </p:custDataLst>
                </p:nvPr>
              </p:nvCxnSpPr>
              <p:spPr>
                <a:xfrm>
                  <a:off x="1094483" y="1227410"/>
                  <a:ext cx="0" cy="220390"/>
                </a:xfrm>
                <a:prstGeom prst="line">
                  <a:avLst/>
                </a:prstGeom>
                <a:ln w="9525" cap="flat" cmpd="sng" algn="ctr">
                  <a:solidFill>
                    <a:srgbClr val="CCCCCC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OTLSHAPE_T_272053ad58a0417baee9bd3133206d09_LeftVerticalConnector3"/>
                <p:cNvCxnSpPr/>
                <p:nvPr>
                  <p:custDataLst>
                    <p:tags r:id="rId50"/>
                  </p:custDataLst>
                </p:nvPr>
              </p:nvCxnSpPr>
              <p:spPr>
                <a:xfrm>
                  <a:off x="1942678" y="1213830"/>
                  <a:ext cx="0" cy="220390"/>
                </a:xfrm>
                <a:prstGeom prst="line">
                  <a:avLst/>
                </a:prstGeom>
                <a:ln w="9525" cap="flat" cmpd="sng" algn="ctr">
                  <a:solidFill>
                    <a:srgbClr val="CCCCCC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3" name="OTLSHAPE_T_272053ad58a0417baee9bd3133206d09_LeftVerticalConnector3"/>
              <p:cNvCxnSpPr/>
              <p:nvPr>
                <p:custDataLst>
                  <p:tags r:id="rId45"/>
                </p:custDataLst>
              </p:nvPr>
            </p:nvCxnSpPr>
            <p:spPr>
              <a:xfrm>
                <a:off x="1942678" y="1625895"/>
                <a:ext cx="0" cy="110195"/>
              </a:xfrm>
              <a:prstGeom prst="line">
                <a:avLst/>
              </a:prstGeom>
              <a:ln w="9525" cap="flat" cmpd="sng" algn="ctr">
                <a:solidFill>
                  <a:srgbClr val="CCCC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OTLSHAPE_T_272053ad58a0417baee9bd3133206d09_LeftVerticalConnector3"/>
              <p:cNvCxnSpPr/>
              <p:nvPr>
                <p:custDataLst>
                  <p:tags r:id="rId46"/>
                </p:custDataLst>
              </p:nvPr>
            </p:nvCxnSpPr>
            <p:spPr>
              <a:xfrm flipH="1">
                <a:off x="2826560" y="1227302"/>
                <a:ext cx="5441" cy="508788"/>
              </a:xfrm>
              <a:prstGeom prst="line">
                <a:avLst/>
              </a:prstGeom>
              <a:ln w="9525" cap="flat" cmpd="sng" algn="ctr">
                <a:solidFill>
                  <a:srgbClr val="CCCC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OTLSHAPE_T_272053ad58a0417baee9bd3133206d09_LeftVerticalConnector3"/>
              <p:cNvCxnSpPr/>
              <p:nvPr>
                <p:custDataLst>
                  <p:tags r:id="rId47"/>
                </p:custDataLst>
              </p:nvPr>
            </p:nvCxnSpPr>
            <p:spPr>
              <a:xfrm>
                <a:off x="5398875" y="1227410"/>
                <a:ext cx="0" cy="873215"/>
              </a:xfrm>
              <a:prstGeom prst="line">
                <a:avLst/>
              </a:prstGeom>
              <a:ln w="9525" cap="flat" cmpd="sng" algn="ctr">
                <a:solidFill>
                  <a:srgbClr val="CCCC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OTLSHAPE_T_272053ad58a0417baee9bd3133206d09_LeftVerticalConnector3"/>
              <p:cNvCxnSpPr/>
              <p:nvPr>
                <p:custDataLst>
                  <p:tags r:id="rId48"/>
                </p:custDataLst>
              </p:nvPr>
            </p:nvCxnSpPr>
            <p:spPr>
              <a:xfrm>
                <a:off x="6796930" y="1227302"/>
                <a:ext cx="0" cy="1855375"/>
              </a:xfrm>
              <a:prstGeom prst="line">
                <a:avLst/>
              </a:prstGeom>
              <a:ln w="9525" cap="flat" cmpd="sng" algn="ctr">
                <a:solidFill>
                  <a:srgbClr val="CCCC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07" name="Group 3406"/>
            <p:cNvGrpSpPr/>
            <p:nvPr/>
          </p:nvGrpSpPr>
          <p:grpSpPr>
            <a:xfrm>
              <a:off x="870035" y="2155546"/>
              <a:ext cx="660400" cy="853338"/>
              <a:chOff x="870035" y="2155546"/>
              <a:chExt cx="660400" cy="853338"/>
            </a:xfrm>
          </p:grpSpPr>
          <p:cxnSp>
            <p:nvCxnSpPr>
              <p:cNvPr id="219" name="OTLSHAPE_M_a3f90804e51e4c47826f02c014f6235b_Connector1"/>
              <p:cNvCxnSpPr/>
              <p:nvPr>
                <p:custDataLst>
                  <p:tags r:id="rId37"/>
                </p:custDataLst>
              </p:nvPr>
            </p:nvCxnSpPr>
            <p:spPr>
              <a:xfrm>
                <a:off x="1164473" y="2417464"/>
                <a:ext cx="0" cy="413262"/>
              </a:xfrm>
              <a:prstGeom prst="line">
                <a:avLst/>
              </a:prstGeom>
              <a:ln w="9525" cap="flat" cmpd="sng" algn="ctr">
                <a:solidFill>
                  <a:srgbClr val="9F2936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OTLSHAPE_M_a3f90804e51e4c47826f02c014f6235b_Title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870035" y="2263217"/>
                <a:ext cx="660400" cy="15502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000" b="1" i="1" u="sng" spc="-4" dirty="0" smtClean="0">
                    <a:solidFill>
                      <a:srgbClr val="9F2936"/>
                    </a:solidFill>
                    <a:latin typeface="Calibri" panose="020F0502020204030204" pitchFamily="34" charset="0"/>
                  </a:rPr>
                  <a:t>Project Start</a:t>
                </a:r>
                <a:endParaRPr lang="en-US" sz="1000" b="1" i="1" u="sng" spc="-4" dirty="0">
                  <a:solidFill>
                    <a:srgbClr val="9F2936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21" name="OTLSHAPE_M_a3f90804e51e4c47826f02c014f6235b_Date"/>
              <p:cNvSpPr txBox="1"/>
              <p:nvPr>
                <p:custDataLst>
                  <p:tags r:id="rId39"/>
                </p:custDataLst>
              </p:nvPr>
            </p:nvSpPr>
            <p:spPr>
              <a:xfrm>
                <a:off x="908135" y="2155546"/>
                <a:ext cx="584200" cy="15502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000" spc="-6" dirty="0" smtClean="0">
                    <a:solidFill>
                      <a:srgbClr val="323232"/>
                    </a:solidFill>
                    <a:latin typeface="Calibri" panose="020F0502020204030204" pitchFamily="34" charset="0"/>
                  </a:rPr>
                  <a:t>03.27.2017</a:t>
                </a:r>
                <a:endParaRPr lang="en-US" sz="1000" spc="-6" dirty="0">
                  <a:solidFill>
                    <a:srgbClr val="323232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22" name="OTLSHAPE_M_a3f90804e51e4c47826f02c014f6235b_Shape"/>
              <p:cNvSpPr/>
              <p:nvPr>
                <p:custDataLst>
                  <p:tags r:id="rId40"/>
                </p:custDataLst>
              </p:nvPr>
            </p:nvSpPr>
            <p:spPr>
              <a:xfrm>
                <a:off x="1080051" y="2830726"/>
                <a:ext cx="168844" cy="178158"/>
              </a:xfrm>
              <a:prstGeom prst="diamond">
                <a:avLst/>
              </a:prstGeom>
              <a:solidFill>
                <a:srgbClr val="9F2936"/>
              </a:soli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h="12700"/>
              </a:sp3d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>
                        <a:scrgbClr r="0" g="0" b="0">
                          <a:alpha val="50000"/>
                        </a:scrgbClr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08" name="Group 3407"/>
            <p:cNvGrpSpPr/>
            <p:nvPr/>
          </p:nvGrpSpPr>
          <p:grpSpPr>
            <a:xfrm>
              <a:off x="6585290" y="2173011"/>
              <a:ext cx="597255" cy="842109"/>
              <a:chOff x="6585290" y="2173011"/>
              <a:chExt cx="597255" cy="842109"/>
            </a:xfrm>
          </p:grpSpPr>
          <p:cxnSp>
            <p:nvCxnSpPr>
              <p:cNvPr id="224" name="OTLSHAPE_M_667f3b11a6cf4b668fb739fca9abd779_Connector1"/>
              <p:cNvCxnSpPr/>
              <p:nvPr>
                <p:custDataLst>
                  <p:tags r:id="rId33"/>
                </p:custDataLst>
              </p:nvPr>
            </p:nvCxnSpPr>
            <p:spPr>
              <a:xfrm>
                <a:off x="6890445" y="2465616"/>
                <a:ext cx="0" cy="413262"/>
              </a:xfrm>
              <a:prstGeom prst="line">
                <a:avLst/>
              </a:prstGeom>
              <a:ln w="9525" cap="flat" cmpd="sng" algn="ctr">
                <a:solidFill>
                  <a:srgbClr val="4E854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OTLSHAPE_M_667f3b11a6cf4b668fb739fca9abd779_Title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6585290" y="2287794"/>
                <a:ext cx="596900" cy="15502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000" b="1" i="1" u="sng" spc="-2" dirty="0" smtClean="0">
                    <a:solidFill>
                      <a:srgbClr val="385723"/>
                    </a:solidFill>
                    <a:latin typeface="Calibri" panose="020F0502020204030204" pitchFamily="34" charset="0"/>
                  </a:rPr>
                  <a:t>Project End</a:t>
                </a:r>
                <a:endParaRPr lang="en-US" sz="1000" b="1" i="1" u="sng" spc="-2" dirty="0">
                  <a:solidFill>
                    <a:srgbClr val="385723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26" name="OTLSHAPE_M_667f3b11a6cf4b668fb739fca9abd779_Date"/>
              <p:cNvSpPr txBox="1"/>
              <p:nvPr>
                <p:custDataLst>
                  <p:tags r:id="rId35"/>
                </p:custDataLst>
              </p:nvPr>
            </p:nvSpPr>
            <p:spPr>
              <a:xfrm>
                <a:off x="6598345" y="2173011"/>
                <a:ext cx="584200" cy="15502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000" spc="-6" dirty="0" smtClean="0">
                    <a:solidFill>
                      <a:srgbClr val="323232"/>
                    </a:solidFill>
                    <a:latin typeface="Calibri" panose="020F0502020204030204" pitchFamily="34" charset="0"/>
                  </a:rPr>
                  <a:t>06.03.2017</a:t>
                </a:r>
                <a:endParaRPr lang="en-US" sz="1000" spc="-6" dirty="0">
                  <a:solidFill>
                    <a:srgbClr val="323232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27" name="OTLSHAPE_M_667f3b11a6cf4b668fb739fca9abd779_Shape"/>
              <p:cNvSpPr/>
              <p:nvPr>
                <p:custDataLst>
                  <p:tags r:id="rId36"/>
                </p:custDataLst>
              </p:nvPr>
            </p:nvSpPr>
            <p:spPr>
              <a:xfrm>
                <a:off x="6823924" y="2878878"/>
                <a:ext cx="129989" cy="136242"/>
              </a:xfrm>
              <a:prstGeom prst="diamond">
                <a:avLst/>
              </a:prstGeom>
              <a:solidFill>
                <a:srgbClr val="4E8542"/>
              </a:soli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h="12700"/>
              </a:sp3d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>
                        <a:scrgbClr r="0" g="0" b="0">
                          <a:alpha val="50000"/>
                        </a:scrgbClr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456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Capstone Project Timeline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739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757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Things to clarify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193800"/>
            <a:ext cx="7886700" cy="4983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Project goals:</a:t>
            </a:r>
          </a:p>
          <a:p>
            <a:pPr lvl="1"/>
            <a:r>
              <a:rPr lang="en-US" dirty="0"/>
              <a:t>Effects of Processing conditions on thin film morphology </a:t>
            </a:r>
          </a:p>
          <a:p>
            <a:pPr lvl="1"/>
            <a:r>
              <a:rPr lang="en-US" dirty="0"/>
              <a:t>Effects of </a:t>
            </a:r>
            <a:r>
              <a:rPr lang="en-US" dirty="0" smtClean="0"/>
              <a:t>Polymer </a:t>
            </a:r>
            <a:r>
              <a:rPr lang="en-US" dirty="0"/>
              <a:t>structure on thin film morphology </a:t>
            </a:r>
          </a:p>
          <a:p>
            <a:r>
              <a:rPr lang="en-US" dirty="0" smtClean="0"/>
              <a:t>Processing conditions:</a:t>
            </a:r>
          </a:p>
          <a:p>
            <a:pPr lvl="1"/>
            <a:r>
              <a:rPr lang="en-US" dirty="0" smtClean="0"/>
              <a:t>Concentration, solubility and annealing</a:t>
            </a:r>
          </a:p>
          <a:p>
            <a:r>
              <a:rPr lang="en-US" dirty="0"/>
              <a:t>Polymer structure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MW, back-bone rigidity</a:t>
            </a:r>
          </a:p>
          <a:p>
            <a:r>
              <a:rPr lang="en-US" dirty="0" smtClean="0"/>
              <a:t>Available resources/data:</a:t>
            </a:r>
          </a:p>
          <a:p>
            <a:pPr lvl="1"/>
            <a:r>
              <a:rPr lang="en-US" dirty="0" smtClean="0"/>
              <a:t>AFM images? Csv/text file? Column information?</a:t>
            </a:r>
          </a:p>
          <a:p>
            <a:pPr lvl="1"/>
            <a:r>
              <a:rPr lang="en-US" dirty="0" smtClean="0"/>
              <a:t>XRD spectrum?</a:t>
            </a:r>
          </a:p>
          <a:p>
            <a:r>
              <a:rPr lang="en-US" dirty="0" smtClean="0"/>
              <a:t>Expectation/Deliverables:</a:t>
            </a:r>
          </a:p>
          <a:p>
            <a:pPr lvl="1"/>
            <a:r>
              <a:rPr lang="en-US" dirty="0" smtClean="0"/>
              <a:t>Weekly update?</a:t>
            </a:r>
          </a:p>
          <a:p>
            <a:r>
              <a:rPr lang="en-US" dirty="0" smtClean="0"/>
              <a:t>Form of final results:</a:t>
            </a:r>
          </a:p>
          <a:p>
            <a:pPr lvl="1"/>
            <a:r>
              <a:rPr lang="en-US" dirty="0" smtClean="0"/>
              <a:t>Software for public use?</a:t>
            </a:r>
          </a:p>
          <a:p>
            <a:pPr lvl="1"/>
            <a:r>
              <a:rPr lang="en-US" dirty="0" smtClean="0"/>
              <a:t>Written report of findings?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1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Tasks to complete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4012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Acquire and understand </a:t>
            </a:r>
            <a:r>
              <a:rPr lang="en-US" sz="2000" dirty="0"/>
              <a:t>the provided data type and its </a:t>
            </a:r>
            <a:r>
              <a:rPr lang="en-US" sz="2000" dirty="0" smtClean="0"/>
              <a:t>information</a:t>
            </a:r>
          </a:p>
          <a:p>
            <a:r>
              <a:rPr lang="en-US" sz="2000" dirty="0" smtClean="0"/>
              <a:t>Identify the specific processing conditions</a:t>
            </a:r>
          </a:p>
          <a:p>
            <a:r>
              <a:rPr lang="en-US" sz="2000" dirty="0" smtClean="0"/>
              <a:t>Identify the specific polymer structure</a:t>
            </a:r>
          </a:p>
          <a:p>
            <a:r>
              <a:rPr lang="en-US" sz="2000" dirty="0" smtClean="0"/>
              <a:t>identify </a:t>
            </a:r>
            <a:r>
              <a:rPr lang="en-US" sz="2000" dirty="0"/>
              <a:t>the major image recognition/process tool for this project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Scikit image? Tensor Flow? OpenCV?</a:t>
            </a:r>
          </a:p>
          <a:p>
            <a:r>
              <a:rPr lang="en-US" sz="2000" dirty="0" smtClean="0"/>
              <a:t>Identify the major machine learning approach</a:t>
            </a:r>
          </a:p>
          <a:p>
            <a:pPr lvl="1"/>
            <a:r>
              <a:rPr lang="en-US" sz="2000" dirty="0" smtClean="0"/>
              <a:t>Regression? Neural network?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6810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dHJ1ZSwiVmVyc2lvbiI6eyIkaWQiOiIyIiwiVmVyc2lvbiI6IjMuMC4xIiwiT3JpZ2luYWxBc3NlbWJseVZlcnNpb24iOiIyLjAxLjEy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UwLCJHIjo1MCwiQiI6NT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Q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N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S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I1NSwiUiI6MjI3LCJHIjoyMjIsIkIiOjIwOX19LCJBcHBlbmRZZWFyT25ZZWFyQ2hhbmdlIjp0cnVlLCJFbGFwc2VkVGltZUZvcm1hdCI6MCwiVG9kYXlNYXJrZXJQb3NpdGlvbiI6MCwiUXVpY2tQb3NpdGlvbiI6MywiQWJzb2x1dGVQb3NpdGlvbiI6MzUxLjAsIk1hcmdpbiI6eyIkaWQiOiI0OSIsIlRvcCI6MCwiTGVmdCI6MTAsIlJpZ2h0IjoxMCwiQm90dG9tIjowfSwiUGFkZGluZyI6eyIkaWQiOiI1MCIsIlRvcCI6MCwiTGVmdCI6MCwiUmlnaHQiOjAsIkJvdHRvbSI6MH0sIkJhY2tncm91bmQiOnsiJGlkIjoiNTEiLCJDb2xvciI6eyIkaWQiOiI1MiIsIkEiOjI1NSwiUiI6NTAsIkciOjUwLCJCIjo1MH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TAsIkciOjUwLCJCIjo1MH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LmRkLnl5eXkiLCJTZXBhcmF0b3IiOiIu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TU5LCJHIjo0MSwiQiI6NTR9fSwiTWF4V2lkdGgiOjIw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yLCJGb250TmFtZSI6IkNhbGlicmkiLCJJc0JvbGQiOmZhbHNlLCJJc0l0YWxpYyI6ZmFsc2UsIklzVW5kZXJsaW5lZCI6ZmFsc2UsIlBhcmVudFN0eWxlIjpudWxsfSwiQXV0b1NpemUiOjAsIkZvcmVncm91bmQiOnsiJGlkIjoiMTE2IiwiQ29sb3IiOnsiJGlkIjoiMTE3IiwiQSI6MjU1LCJSIjoyNTUsIkciOjI1NSwiQiI6MjU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IsIlNlcGFyYXRvciI6Ii8iLCJVc2VJbnRlcm5hdGlvbmFsRGF0ZUZvcm1hdCI6ZmFsc2V9LCJJc1Zpc2libGUiOnRydWUsIlBhcmVudFN0eWxlIjpudWxsfSwiU2hvd0VsYXBzZWRUaW1lR3JhZGllbnRTdHlsZSI6ZmFsc2V9LCJTY2FsZSI6eyIkaWQiOiIxMjIiLCJTdGFydERhdGUiOiIyMDE3LTAxLTAxVDAwOjAwOjAwIiwiRW5kRGF0ZSI6IjIwMTctMTEtMzBUMjM6NTk6NTkuOTk5WiIsIkZvcm1hdCI6Ik1NTSIsIlR5cGUiOjIsIkF1dG9EYXRlUmFuZ2UiOmZhbHNlLCJXb3JraW5nRGF5cyI6MzEsIlRvZGF5TWFya2VyVGV4dCI6IlRvZGF5IiwiQXV0b1NjYWxlVHlwZSI6dHJ1ZX0sIk1pbGVzdG9uZXMiOlt7IiRpZCI6IjEyMyIsIkRhdGUiOiIyMDE3LTAxLTE1VDIzOjU5OjU5Ljk5OVoiLCJTdHlsZSI6eyIkaWQiOiIxMjQiLCJTaGFwZSI6MSwiQ29ubmVjdG9yTWFyZ2luIjp7IiRyZWYiOiI1NCJ9LCJDb25uZWN0b3JTdHlsZSI6eyIkaWQiOiIxMjUiLCJMaW5lQ29sb3IiOnsiJGlkIjoiMTI2IiwiJHR5cGUiOiJOTFJFLkNvbW1vbi5Eb20uU29saWRDb2xvckJydXNoLCBOTFJFLkNvbW1vbiIsIkNvbG9yIjp7IiRpZCI6IjEyNyIsIkEiOjI1NSwiUiI6MTU5LCJHIjo0MSwiQiI6NTR9fSwiTGluZVdlaWdodCI6MS4wLCJMaW5lVHlwZSI6MCwiUGFyZW50U3R5bGUiOnsiJHJlZiI6IjU1In19LCJJc0JlbG93VGltZWJhbmQiOnRydW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ksIkciOjQxLCJCIjo1NH19LCJJc1Zpc2libGUiOnRydWUsIldpZHRoIjoxOC4wLCJIZWlnaHQiOjIwLjAsIkJvcmRlclN0eWxlIjp7IiRpZCI6IjEzMiIsIkxpbmVDb2xvciI6eyIkcmVmIjoiNjMifSwiTGluZVdlaWdodCI6MC4wLCJMaW5lVHlwZSI6MCwiUGFyZW50U3R5bGUiOnsiJHJlZiI6IjYyIn19LCJQYXJlbnRTdHlsZSI6eyIkcmVmIjoiNTkifX0sIlRpdGxlU3R5bGUiOnsiJGlkIjoiMTMzIiwiRm9udFNldHRpbmdzIjp7IiRpZCI6IjEzNCIsIkZvbnRTaXplIjoxMCwiRm9udE5hbWUiOiJDYWxpYnJpIiwiSXNCb2xkIjp0cnVlLCJJc0l0YWxpYyI6dHJ1ZSwiSXNVbmRlcmxpbmVkIjp0cnVlLCJQYXJlbnRTdHlsZSI6eyIkcmVmIjoiNjYifX0sIkF1dG9TaXplIjowLCJGb3JlZ3JvdW5kIjp7IiRpZCI6IjEzNSIsIkNvbG9yIjp7IiRpZCI6IjEzNiIsIkEiOjI1NSwiUiI6MTU5LCJHIjo0MSwiQiI6NTR9fSwiTWF4V2lkdGgiOjU0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wIiwiTGluZUNvbG9yIjpudWxsLCJMaW5lV2VpZ2h0IjowLjAsIkxpbmVUeXBlIjowLCJQYXJlbnRTdHlsZSI6bnVsbH0sIlBhcmVudFN0eWxlIjp7IiRyZWYiOiI3MiJ9fSwiRGF0ZUZvcm1hdCI6eyIkcmVmIjoiNzkifSwiSXNWaXNpYmxlIjp0cnVlLCJQYXJlbnRTdHlsZSI6eyIkcmVmIjoiNTMifX0sIlBvc2l0aW9uIjp7IlJhdGlvIjowLjEyMzk4ODI4ODc4NTIwNDQ1LCJJc0N1c3RvbSI6dHJ1ZX0sIklkIjoiYTNmOTA4MDQtZTUxZS00YzQ3LTgyNmYtMDJjMDE0ZjYyMzViIiwiSW1wb3J0SWQiOm51bGwsIlRpdGxlIjoiUHJvamVjdCBTdGFydCIsIk5vdGUiOm51bGwsIkh5cGVybGluayI6bnVsbCwiSXNDaGFuZ2VkIjpmYWxzZSwiSXNOZXciOnRydWV9LHsiJGlkIjoiMTQxIiwiRGF0ZSI6IjIwMTctMDYtMzBUMjM6NTk6NTkuOTk5WiIsIlN0eWxlIjp7IiRpZCI6IjE0MiIsIlNoYXBlIjowLCJDb25uZWN0b3JNYXJnaW4iOnsiJHJlZiI6IjU0In0sIkNvbm5lY3RvclN0eWxlIjp7IiRpZCI6IjE0MyIsIkxpbmVDb2xvciI6eyIkaWQiOiIxNDQiLCIkdHlwZSI6Ik5MUkUuQ29tbW9uLkRvbS5Tb2xpZENvbG9yQnJ1c2gsIE5MUkUuQ29tbW9uIiwiQ29sb3IiOnsiJGlkIjoiMTQ1IiwiQSI6MjU1LCJSIjo1MCwiRyI6OTAsIkIiOjE1OH19LCJMaW5lV2VpZ2h0IjoxLjAsIkxpbmVUeXBlIjowLCJQYXJlbnRTdHlsZSI6eyIkcmVmIjoiNTUifX0sIklzQmVsb3dUaW1lYmFuZCI6ZmFsc2UsIkhpZGVEYXRlIjpmYWxzZSwiU2hhcGVTaXplIjoxLCJTcGFjaW5nIjowLjAsIlBhZGRpbmciOnsiJGlkIjoiMTQ2IiwiVG9wIjowLCJMZWZ0IjowLCJSaWdodCI6MCwiQm90dG9tIjowfSwiU2hhcGVTdHlsZSI6eyIkaWQiOiIxNDciLCJNYXJnaW4iOnsiJHJlZiI6IjYwIn0sIlBhZGRpbmciOnsiJHJlZiI6IjYxIn0sIkJhY2tncm91bmQiOnsiJGlkIjoiMTQ4IiwiQ29sb3IiOnsiJGlkIjoiMTQ5IiwiQSI6MjU1LCJSIjo1MCwiRyI6OTAsIkIiOjE1OH19LCJJc1Zpc2libGUiOnRydWUsIldpZHRoIjoxOC4wLCJIZWlnaHQiOjIwLjAsIkJvcmRlclN0eWxlIjp7IiRpZCI6IjE1MCIsIkxpbmVDb2xvciI6eyIkcmVmIjoiNjMifSwiTGluZVdlaWdodCI6MC4wLCJMaW5lVHlwZSI6MCwiUGFyZW50U3R5bGUiOnsiJHJlZiI6IjYyIn19LCJQYXJlbnRTdHlsZSI6eyIkcmVmIjoiNTkifX0sIlRpdGxlU3R5bGUiOnsiJGlkIjoiMTUxIiwiRm9udFNldHRpbmdzIjp7IiRpZCI6IjE1Mi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zIiwiTGluZUNvbG9yIjpudWxsLCJMaW5lV2VpZ2h0IjowLjAsIkxpbmVUeXBlIjowLCJQYXJlbnRTdHlsZSI6bnVsbH0sIlBhcmVudFN0eWxlIjp7IiRyZWYiOiI2NSJ9fSwiRGF0ZVN0eWxlIjp7IiRpZCI6IjE1NCIsIkZvbnRTZXR0aW5ncyI6eyIkaWQiOiIxNTU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YiLCJMaW5lQ29sb3IiOm51bGwsIkxpbmVXZWlnaHQiOjAuMCwiTGluZVR5cGUiOjAsIlBhcmVudFN0eWxlIjpudWxsfSwiUGFyZW50U3R5bGUiOnsiJHJlZiI6IjcyIn19LCJEYXRlRm9ybWF0Ijp7IiRyZWYiOiI3OSJ9LCJJc1Zpc2libGUiOnRydWUsIlBhcmVudFN0eWxlIjp7IiRyZWYiOiI1MyJ9fSwiUG9zaXRpb24iOnsiUmF0aW8iOjAuMDg0Nzc4MzQwNjU3NTUyMDksIklzQ3VzdG9tIjp0cnVlfSwiSWQiOiJmZmE3MTNhMi1jMzEyLTRiNGQtODdlMy05NzIwOTQ5ZTZkNzciLCJJbXBvcnRJZCI6bnVsbCwiVGl0bGUiOiJWYWxpZGF0aW9uIENhbGwgMSIsIk5vdGUiOm51bGwsIkh5cGVybGluayI6bnVsbCwiSXNDaGFuZ2VkIjpmYWxzZSwiSXNOZXciOnRydWV9LHsiJGlkIjoiMTU3IiwiRGF0ZSI6IjIwMTctMDgtMTVUMjM6NTk6NTkuOTk5WiIsIlN0eWxlIjp7IiRpZCI6IjE1OCIsIlNoYXBlIjowLCJDb25uZWN0b3JNYXJnaW4iOnsiJHJlZiI6IjU0In0sIkNvbm5lY3RvclN0eWxlIjp7IiRpZCI6IjE1OSIsIkxpbmVDb2xvciI6eyIkaWQiOiIxNjAiLCIkdHlwZSI6Ik5MUkUuQ29tbW9uLkRvbS5Tb2xpZENvbG9yQnJ1c2gsIE5MUkUuQ29tbW9uIiwiQ29sb3IiOnsiJGlkIjoiMTYxIiwiQSI6MjU1LCJSIjo1NywiRyI6OTcsIkIiOjE2N319LCJMaW5lV2VpZ2h0IjoxLjAsIkxpbmVUeXBlIjowLCJQYXJlbnRTdHlsZSI6eyIkcmVmIjoiNTUifX0sIklzQmVsb3dUaW1lYmFuZCI6ZmFsc2UsIkhpZGVEYXRlIjpmYWxzZSwiU2hhcGVTaXplIjoxLCJTcGFjaW5nIjowLjAsIlBhZGRpbmciOnsiJGlkIjoiMTYyIiwiVG9wIjowLCJMZWZ0IjowLCJSaWdodCI6MCwiQm90dG9tIjowfSwiU2hhcGVTdHlsZSI6eyIkaWQiOiIxNjMiLCJNYXJnaW4iOnsiJHJlZiI6IjYwIn0sIlBhZGRpbmciOnsiJHJlZiI6IjYxIn0sIkJhY2tncm91bmQiOnsiJGlkIjoiMTY0IiwiQ29sb3IiOnsiJGlkIjoiMTY1IiwiQSI6MjU1LCJSIjo1NywiRyI6OTcsIkIiOjE2N319LCJJc1Zpc2libGUiOnRydWUsIldpZHRoIjoxOC4wLCJIZWlnaHQiOjIwLjAsIkJvcmRlclN0eWxlIjp7IiRpZCI6IjE2NiIsIkxpbmVDb2xvciI6eyIkcmVmIjoiNjMifSwiTGluZVdlaWdodCI6MC4wLCJMaW5lVHlwZSI6MCwiUGFyZW50U3R5bGUiOnsiJHJlZiI6IjYyIn19LCJQYXJlbnRTdHlsZSI6eyIkcmVmIjoiNTkifX0sIlRpdGxlU3R5bGUiOnsiJGlkIjoiMTY3IiwiRm9udFNldHRpbmdzIjp7IiRpZCI6IjE2OC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Y5IiwiTGluZUNvbG9yIjpudWxsLCJMaW5lV2VpZ2h0IjowLjAsIkxpbmVUeXBlIjowLCJQYXJlbnRTdHlsZSI6bnVsbH0sIlBhcmVudFN0eWxlIjp7IiRyZWYiOiI2NSJ9fSwiRGF0ZVN0eWxlIjp7IiRpZCI6IjE3MCIsIkZvbnRTZXR0aW5ncyI6eyIkaWQiOiIxNzE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IiLCJMaW5lQ29sb3IiOm51bGwsIkxpbmVXZWlnaHQiOjAuMCwiTGluZVR5cGUiOjAsIlBhcmVudFN0eWxlIjpudWxsfSwiUGFyZW50U3R5bGUiOnsiJHJlZiI6IjcyIn19LCJEYXRlRm9ybWF0Ijp7IiRyZWYiOiI3OSJ9LCJJc1Zpc2libGUiOnRydWUsIlBhcmVudFN0eWxlIjp7IiRyZWYiOiI1MyJ9fSwiUG9zaXRpb24iOnsiUmF0aW8iOjAuMTA2MzAxNzEwMzQwNzExOCwiSXNDdXN0b20iOnRydWV9LCJJZCI6Ijg5NjNhODlmLTcxYjQtNDk2MS04ZmZlLTY0NDA5M2FjOTQ1ZCIsIkltcG9ydElkIjpudWxsLCJUaXRsZSI6IlZhbGlkYXRpb24gQ2FsbCAyIiwiTm90ZSI6bnVsbCwiSHlwZXJsaW5rIjpudWxsLCJJc0NoYW5nZWQiOmZhbHNlLCJJc05ldyI6dHJ1ZX0seyIkaWQiOiIxNzMiLCJEYXRlIjoiMjAxNy0xMC0xMVQyMzo1OTo1OS45OTlaIiwiU3R5bGUiOnsiJGlkIjoiMTc0IiwiU2hhcGUiOjAsIkNvbm5lY3Rvck1hcmdpbiI6eyIkcmVmIjoiNTQifSwiQ29ubmVjdG9yU3R5bGUiOnsiJGlkIjoiMTc1IiwiTGluZUNvbG9yIjp7IiRpZCI6IjE3NiIsIiR0eXBlIjoiTkxSRS5Db21tb24uRG9tLlNvbGlkQ29sb3JCcnVzaCwgTkxSRS5Db21tb24iLCJDb2xvciI6eyIkaWQiOiIxNzciLCJBIjoyNTUsIlIiOjU3LCJHIjo5NywiQiI6MTY3fX0sIkxpbmVXZWlnaHQiOjEuMCwiTGluZVR5cGUiOjAsIlBhcmVudFN0eWxlIjp7IiRyZWYiOiI1NSJ9fSwiSXNCZWxvd1RpbWViYW5kIjpmYWxzZSwiSGlkZURhdGUiOmZhbHNlLCJTaGFwZVNpemUiOjEsIlNwYWNpbmciOjAuMCwiUGFkZGluZyI6eyIkaWQiOiIxNzgiLCJUb3AiOjAsIkxlZnQiOjAsIlJpZ2h0IjowLCJCb3R0b20iOjB9LCJTaGFwZVN0eWxlIjp7IiRpZCI6IjE3OSIsIk1hcmdpbiI6eyIkcmVmIjoiNjAifSwiUGFkZGluZyI6eyIkcmVmIjoiNjEifSwiQmFja2dyb3VuZCI6eyIkaWQiOiIxODAiLCJDb2xvciI6eyIkaWQiOiIxODEiLCJBIjoyNTUsIlIiOjU3LCJHIjo5NywiQiI6MTY3fX0sIklzVmlzaWJsZSI6dHJ1ZSwiV2lkdGgiOjE4LjAsIkhlaWdodCI6MjAuMCwiQm9yZGVyU3R5bGUiOnsiJGlkIjoiMTgyIiwiTGluZUNvbG9yIjp7IiRyZWYiOiI2MyJ9LCJMaW5lV2VpZ2h0IjowLjAsIkxpbmVUeXBlIjowLCJQYXJlbnRTdHlsZSI6eyIkcmVmIjoiNjIifX0sIlBhcmVudFN0eWxlIjp7IiRyZWYiOiI1OSJ9fSwiVGl0bGVTdHlsZSI6eyIkaWQiOiIxODMiLCJGb250U2V0dGluZ3MiOnsiJGlkIjoiMTg0IiwiRm9udFNpemUiOjEwLCJGb250TmFtZSI6IkNhbGlicmkiLCJJc0JvbGQiOnRydWUsIklzSXRhbGljIjpmYWxzZSwiSXNVbmRlcmxpbmVkIjpmYWxzZSwiUGFyZW50U3R5bGUiOnsiJHJlZiI6IjY2In19LCJBdXRvU2l6ZSI6MCwiRm9yZWdyb3VuZCI6eyIkcmVmIjoiNjcifSwiTWF4V2lkdGgiOjY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UiLCJMaW5lQ29sb3IiOm51bGwsIkxpbmVXZWlnaHQiOjAuMCwiTGluZVR5cGUiOjAsIlBhcmVudFN0eWxlIjpudWxsfSwiUGFyZW50U3R5bGUiOnsiJHJlZiI6IjY1In19LCJEYXRlU3R5bGUiOnsiJGlkIjoiMTg2IiwiRm9udFNldHRpbmdzIjp7IiRpZCI6IjE4N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OCIsIkxpbmVDb2xvciI6bnVsbCwiTGluZVdlaWdodCI6MC4wLCJMaW5lVHlwZSI6MCwiUGFyZW50U3R5bGUiOm51bGx9LCJQYXJlbnRTdHlsZSI6eyIkcmVmIjoiNzIifX0sIkRhdGVGb3JtYXQiOnsiJHJlZiI6Ijc5In0sIklzVmlzaWJsZSI6dHJ1ZSwiUGFyZW50U3R5bGUiOnsiJHJlZiI6IjUzIn19LCJQb3NpdGlvbiI6eyJSYXRpbyI6MC4xMzA1MzYwMDE2OTk5NDIxMiwiSXNDdXN0b20iOnRydWV9LCJJZCI6IjFmZmFkY2RkLTRmMDYtNDE3ZS05NTkwLTk0MGE0YjY2OTYyNSIsIkltcG9ydElkIjpudWxsLCJUaXRsZSI6IlZhbGlkYXRpb24gQ2FsbCAzIiwiTm90ZSI6bnVsbCwiSHlwZXJsaW5rIjpudWxsLCJJc0NoYW5nZWQiOmZhbHNlLCJJc05ldyI6dHJ1ZX0seyIkaWQiOiIxODkiLCJEYXRlIjoiMjAxNy0xMS0zMFQyMzo1OTo1OS45OTlaIiwiU3R5bGUiOnsiJGlkIjoiMTkwIiwiU2hhcGUiOjEsIkNvbm5lY3Rvck1hcmdpbiI6eyIkcmVmIjoiNTQifSwiQ29ubmVjdG9yU3R5bGUiOnsiJGlkIjoiMTkxIiwiTGluZUNvbG9yIjp7IiRpZCI6IjE5MiIsIiR0eXBlIjoiTkxSRS5Db21tb24uRG9tLlNvbGlkQ29sb3JCcnVzaCwgTkxSRS5Db21tb24iLCJDb2xvciI6eyIkaWQiOiIxOTMiLCJBIjoyNTUsIlIiOjc4LCJHIjoxMzMsIkIiOjY2fX0sIkxpbmVXZWlnaHQiOjEuMCwiTGluZVR5cGUiOjAsIlBhcmVudFN0eWxlIjp7IiRyZWYiOiI1NSJ9fSwiSXNCZWxvd1RpbWViYW5kIjp0cnVlLCJIaWRlRGF0ZSI6ZmFsc2UsIlNoYXBlU2l6ZSI6MSwiU3BhY2luZyI6MC4wLCJQYWRkaW5nIjp7IiRpZCI6IjE5NCIsIlRvcCI6MCwiTGVmdCI6MCwiUmlnaHQiOjAsIkJvdHRvbSI6MH0sIlNoYXBlU3R5bGUiOnsiJGlkIjoiMTk1IiwiTWFyZ2luIjp7IiRyZWYiOiI2MCJ9LCJQYWRkaW5nIjp7IiRyZWYiOiI2MSJ9LCJCYWNrZ3JvdW5kIjp7IiRpZCI6IjE5NiIsIkNvbG9yIjp7IiRpZCI6IjE5NyIsIkEiOjI1NSwiUiI6NzgsIkciOjEzMywiQiI6NjZ9fSwiSXNWaXNpYmxlIjp0cnVlLCJXaWR0aCI6MTguMCwiSGVpZ2h0IjoyMC4wLCJCb3JkZXJTdHlsZSI6eyIkaWQiOiIxOTgiLCJMaW5lQ29sb3IiOnsiJHJlZiI6IjYzIn0sIkxpbmVXZWlnaHQiOjAuMCwiTGluZVR5cGUiOjAsIlBhcmVudFN0eWxlIjp7IiRyZWYiOiI2MiJ9fSwiUGFyZW50U3R5bGUiOnsiJHJlZiI6IjU5In19LCJUaXRsZVN0eWxlIjp7IiRpZCI6IjE5OSIsIkZvbnRTZXR0aW5ncyI6eyIkaWQiOiIyMDAiLCJGb250U2l6ZSI6MTAsIkZvbnROYW1lIjoiQ2FsaWJyaSIsIklzQm9sZCI6dHJ1ZSwiSXNJdGFsaWMiOnRydWUsIklzVW5kZXJsaW5lZCI6dHJ1ZSwiUGFyZW50U3R5bGUiOnsiJHJlZiI6IjY2In19LCJBdXRvU2l6ZSI6MCwiRm9yZWdyb3VuZCI6eyIkaWQiOiIyMDEiLCJDb2xvciI6eyIkaWQiOiIyMDIiLCJBIjoyNTUsIlIiOjU2LCJHIjo4NywiQiI6MzV9fSwiTWF4V2lkdGgiOjQ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wMyIsIkxpbmVDb2xvciI6bnVsbCwiTGluZVdlaWdodCI6MC4wLCJMaW5lVHlwZSI6MCwiUGFyZW50U3R5bGUiOm51bGx9LCJQYXJlbnRTdHlsZSI6eyIkcmVmIjoiNjUifX0sIkRhdGVTdHlsZSI6eyIkaWQiOiIyMDQiLCJGb250U2V0dGluZ3MiOnsiJGlkIjoiMjA1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A2IiwiTGluZUNvbG9yIjpudWxsLCJMaW5lV2VpZ2h0IjowLjAsIkxpbmVUeXBlIjowLCJQYXJlbnRTdHlsZSI6bnVsbH0sIlBhcmVudFN0eWxlIjp7IiRyZWYiOiI3MiJ9fSwiRGF0ZUZvcm1hdCI6eyIkcmVmIjoiNzkifSwiSXNWaXNpYmxlIjp0cnVlLCJQYXJlbnRTdHlsZSI6eyIkcmVmIjoiNTMifX0sIlBvc2l0aW9uIjp7IlJhdGlvIjowLjEyMzk4ODI4ODc4NTIwNDQ1LCJJc0N1c3RvbSI6dHJ1ZX0sIklkIjoiNjY3ZjNiMTEtYTZjZi00YjY2LThmYjctMzlmY2E5YWJkNzc5IiwiSW1wb3J0SWQiOm51bGwsIlRpdGxlIjoiUHJvamVjdCBFbmQiLCJOb3RlIjpudWxsLCJIeXBlcmxpbmsiOm51bGwsIklzQ2hhbmdlZCI6ZmFsc2UsIklzTmV3Ijp0cnVlfV0sIlRhc2tzIjpbeyIkaWQiOiIyMDciLCJHcm91cE5hbWUiOm51bGwsIlN0YXJ0RGF0ZSI6IjIwMTctMDEtMTVUMDA6MDA6MDBaIiwiRW5kRGF0ZSI6IjIwMTctMDQtMzBUMjM6NTk6NTkuOTk5WiIsIlBlcmNlbnRhZ2VDb21wbGV0ZSI6bnVsbCwiU3R5bGUiOnsiJGlkIjoiMjA4IiwiU2hhcGUiOjIsIlNoYXBlVGhpY2tuZXNzIjoxLCJEdXJhdGlvbkZvcm1hdCI6MCwiSW5jbHVkZU5vbldvcmtpbmdEYXlzSW5EdXJhdGlvbiI6ZmFsc2UsIlBlcmNlbnRhZ2VDb21wbGV0ZVN0eWxlIjp7IiRpZCI6IjIwOSIsIkZvbnRTZXR0aW5ncyI6eyIkaWQiOiIyMT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TEiLCJMaW5lQ29sb3IiOm51bGwsIkxpbmVXZWlnaHQiOjAuMCwiTGluZVR5cGUiOjAsIlBhcmVudFN0eWxlIjpudWxsfSwiUGFyZW50U3R5bGUiOnsiJHJlZiI6IjgxIn19LCJEdXJhdGlvblN0eWxlIjp7IiRpZCI6IjIxMiIsIkZvbnRTZXR0aW5ncyI6eyIkaWQiOiIyMTM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QiLCJMaW5lQ29sb3IiOm51bGwsIkxpbmVXZWlnaHQiOjAuMCwiTGluZVR5cGUiOjAsIlBhcmVudFN0eWxlIjpudWxsfSwiUGFyZW50U3R5bGUiOnsiJHJlZiI6Ijg4In19LCJIb3Jpem9udGFsQ29ubmVjdG9yU3R5bGUiOnsiJGlkIjoiMjE1IiwiTGluZUNvbG9yIjp7IiRyZWYiOiI5NiJ9LCJMaW5lV2VpZ2h0IjoxLjAsIkxpbmVUeXBlIjowLCJQYXJlbnRTdHlsZSI6eyIkcmVmIjoiOTUifX0sIlZlcnRpY2FsQ29ubmVjdG9yU3R5bGUiOnsiJGlkIjoiMjE2IiwiTGluZUNvbG9yIjp7IiRpZCI6IjIxNyIsIiR0eXBlIjoiTkxSRS5Db21tb24uRG9tLlNvbGlkQ29sb3JCcnVzaCwgTkxSRS5Db21tb24iLCJDb2xvciI6eyIkaWQiOiIyMTgiLCJBIjoyNTUsIlIiOjE1OSwiRyI6NDEsIkIiOjU0fX0sIkxpbmVXZWlnaHQiOjI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IxOSIsIk1hcmdpbiI6eyIkcmVmIjoiMTAyIn0sIlBhZGRpbmciOnsiJHJlZiI6IjEwMyJ9LCJCYWNrZ3JvdW5kIjp7IiRpZCI6IjIyMCIsIkNvbG9yIjp7IiRpZCI6IjIyMSIsIkEiOjI1NSwiUiI6MTU5LCJHIjo0MSwiQiI6NTR9fSwiSXNWaXNpYmxlIjp0cnVlLCJXaWR0aCI6MC4wLCJIZWlnaHQiOjE2LjAsIkJvcmRlclN0eWxlIjp7IiRpZCI6IjIyMiIsIkxpbmVDb2xvciI6eyIkaWQiOiIyMjMiLCIkdHlwZSI6Ik5MUkUuQ29tbW9uLkRvbS5Tb2xpZENvbG9yQnJ1c2gsIE5MUkUuQ29tbW9uIiwiQ29sb3IiOnsiJGlkIjoiMjI0IiwiQSI6MjU1LCJSIjoyNTUsIkciOjAsIkIiOjB9fSwiTGluZVdlaWdodCI6MC4wLCJMaW5lVHlwZSI6MCwiUGFyZW50U3R5bGUiOm51bGx9LCJQYXJlbnRTdHlsZSI6eyIkcmVmIjoiMTAxIn19LCJUaXRsZVN0eWxlIjp7IiRpZCI6IjIyNSIsIkZvbnRTZXR0aW5ncyI6eyIkaWQiOiIyMjYiLCJGb250U2l6ZSI6MTAsIkZvbnROYW1lIjoiQ2FsaWJyaSIsIklzQm9sZCI6dHJ1ZSwiSXNJdGFsaWMiOmZhbHNlLCJJc1VuZGVybGluZWQiOmZhbHNlLCJQYXJlbnRTdHlsZSI6eyIkcmVmIjoiMTA4In19LCJBdXRvU2l6ZSI6MCwiRm9yZWdyb3VuZCI6eyIkcmVmIjoiMTA5In0sIk1heFdpZHRoIjo0Ny42MTA0NzM2MzI4MTI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jciLCJMaW5lQ29sb3IiOm51bGwsIkxpbmVXZWlnaHQiOjAuMCwiTGluZVR5cGUiOjAsIlBhcmVudFN0eWxlIjpudWxsfSwiUGFyZW50U3R5bGUiOnsiJHJlZiI6IjEwNyJ9fSwiRGF0ZVN0eWxlIjp7IiRpZCI6IjIyOCIsIkZvbnRTZXR0aW5ncyI6eyIkaWQiOiIyMjkiLCJGb250U2l6ZSI6MTAsIkZvbnROYW1lIjoiQ2FsaWJyaSIsIklzQm9sZCI6ZmFsc2UsIklzSXRhbGljIjpmYWxzZSwiSXNVbmRlcmxpbmVkIjpmYWxzZSwiUGFyZW50U3R5bGUiOnsiJHJlZiI6IjExNSJ9fSwiQXV0b1NpemUiOjAsIkZvcmVncm91bmQiOnsiJGlkIjoiMjMwIiwiQ29sb3IiOnsiJGlkIjoiMjMx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MyIiwiTGluZUNvbG9yIjpudWxsLCJMaW5lV2VpZ2h0IjowLjAsIkxpbmVUeXBlIjowLCJQYXJlbnRTdHlsZSI6bnVsbH0sIlBhcmVudFN0eWxlIjp7IiRyZWYiOiIxMTQifX0sIkRhdGVGb3JtYXQiOnsiJGlkIjoiMjMzIiwiRm9ybWF0U3RyaW5nIjoiTS9kIiwiU2VwYXJhdG9yIjoiLyIsIlVzZUludGVybmF0aW9uYWxEYXRlRm9ybWF0IjpmYWxzZX0sIklzVmlzaWJsZSI6dHJ1ZSwiUGFyZW50U3R5bGUiOnsiJHJlZiI6IjgwIn19LCJJbmRleCI6MSwiSWQiOiI1NDMzYjgxMy1lYWM4LTQyNzItYjY4YS03YWNmNWVjNWIwMTUiLCJJbXBvcnRJZCI6bnVsbCwiVGl0bGUiOiJSZWNydWl0IiwiTm90ZSI6bnVsbCwiSHlwZXJsaW5rIjpudWxsLCJJc0NoYW5nZWQiOmZhbHNlLCJJc05ldyI6dHJ1ZX0seyIkaWQiOiIyMzQiLCJHcm91cE5hbWUiOm51bGwsIlN0YXJ0RGF0ZSI6IjIwMTctMDMtMzBUMDA6MDA6MDBaIiwiRW5kRGF0ZSI6IjIwMTctMDQtMzBUMjM6NTk6NTkuOTk5WiIsIlBlcmNlbnRhZ2VDb21wbGV0ZSI6bnVsbCwiU3R5bGUiOnsiJGlkIjoiMjM1IiwiU2hhcGUiOjIsIlNoYXBlVGhpY2tuZXNzIjoxLCJEdXJhdGlvbkZvcm1hdCI6MCwiSW5jbHVkZU5vbldvcmtpbmdEYXlzSW5EdXJhdGlvbiI6ZmFsc2UsIlBlcmNlbnRhZ2VDb21wbGV0ZVN0eWxlIjp7IiRpZCI6IjIzNiIsIkZvbnRTZXR0aW5ncyI6eyIkaWQiOiIyMz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zgiLCJMaW5lQ29sb3IiOm51bGwsIkxpbmVXZWlnaHQiOjAuMCwiTGluZVR5cGUiOjAsIlBhcmVudFN0eWxlIjpudWxsfSwiUGFyZW50U3R5bGUiOnsiJHJlZiI6IjgxIn19LCJEdXJhdGlvblN0eWxlIjp7IiRpZCI6IjIzOSIsIkZvbnRTZXR0aW5ncyI6eyIkaWQiOiIyND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EiLCJMaW5lQ29sb3IiOm51bGwsIkxpbmVXZWlnaHQiOjAuMCwiTGluZVR5cGUiOjAsIlBhcmVudFN0eWxlIjpudWxsfSwiUGFyZW50U3R5bGUiOnsiJHJlZiI6Ijg4In19LCJIb3Jpem9udGFsQ29ubmVjdG9yU3R5bGUiOnsiJGlkIjoiMjQyIiwiTGluZUNvbG9yIjp7IiRyZWYiOiI5NiJ9LCJMaW5lV2VpZ2h0IjoxLjAsIkxpbmVUeXBlIjowLCJQYXJlbnRTdHlsZSI6eyIkcmVmIjoiOTUifX0sIlZlcnRpY2FsQ29ubmVjdG9yU3R5bGUiOnsiJGlkIjoiMjQz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DQiLCJNYXJnaW4iOnsiJHJlZiI6IjEwMiJ9LCJQYWRkaW5nIjp7IiRyZWYiOiIxMDMifSwiQmFja2dyb3VuZCI6eyIkaWQiOiIyNDUiLCJDb2xvciI6eyIkaWQiOiIyNDYiLCJBIjoyNTUsIlIiOjE1OSwiRyI6NDEsIkIiOjU0fX0sIklzVmlzaWJsZSI6dHJ1ZSwiV2lkdGgiOjAuMCwiSGVpZ2h0IjoxNi4wLCJCb3JkZXJTdHlsZSI6eyIkaWQiOiIyNDciLCJMaW5lQ29sb3IiOnsiJGlkIjoiMjQ4IiwiJHR5cGUiOiJOTFJFLkNvbW1vbi5Eb20uU29saWRDb2xvckJydXNoLCBOTFJFLkNvbW1vbiIsIkNvbG9yIjp7IiRpZCI6IjI0OSIsIkEiOjI1NSwiUiI6MjU1LCJHIjowLCJCIjowfX0sIkxpbmVXZWlnaHQiOjAuMCwiTGluZVR5cGUiOjAsIlBhcmVudFN0eWxlIjpudWxsfSwiUGFyZW50U3R5bGUiOnsiJHJlZiI6IjEwMSJ9fSwiVGl0bGVTdHlsZSI6eyIkaWQiOiIyNTAiLCJGb250U2V0dGluZ3MiOnsiJGlkIjoiMjUxIiwiRm9udFNpemUiOjEwLCJGb250TmFtZSI6IkNhbGlicmkiLCJJc0JvbGQiOnRydWUsIklzSXRhbGljIjpmYWxzZSwiSXNVbmRlcmxpbmVkIjpmYWxzZSwiUGFyZW50U3R5bGUiOnsiJHJlZiI6IjEwOCJ9fSwiQXV0b1NpemUiOjAsIkZvcmVncm91bmQiOnsiJHJlZiI6IjEwOSJ9LCJNYXhXaWR0aCI6OTYuNzEwMzExODg5NjQ4NDM4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IiLCJMaW5lQ29sb3IiOm51bGwsIkxpbmVXZWlnaHQiOjAuMCwiTGluZVR5cGUiOjAsIlBhcmVudFN0eWxlIjpudWxsfSwiUGFyZW50U3R5bGUiOnsiJHJlZiI6IjEwNyJ9fSwiRGF0ZVN0eWxlIjp7IiRpZCI6IjI1MyIsIkZvbnRTZXR0aW5ncyI6eyIkaWQiOiIyNTQiLCJGb250U2l6ZSI6MTAsIkZvbnROYW1lIjoiQ2FsaWJyaSIsIklzQm9sZCI6ZmFsc2UsIklzSXRhbGljIjpmYWxzZSwiSXNVbmRlcmxpbmVkIjpmYWxzZSwiUGFyZW50U3R5bGUiOnsiJHJlZiI6IjExNSJ9fSwiQXV0b1NpemUiOjAsIkZvcmVncm91bmQiOnsiJGlkIjoiMjU1IiwiQ29sb3IiOnsiJGlkIjoiMjU2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U3IiwiTGluZUNvbG9yIjpudWxsLCJMaW5lV2VpZ2h0IjowLjAsIkxpbmVUeXBlIjowLCJQYXJlbnRTdHlsZSI6bnVsbH0sIlBhcmVudFN0eWxlIjp7IiRyZWYiOiIxMTQifX0sIkRhdGVGb3JtYXQiOnsiJGlkIjoiMjU4IiwiRm9ybWF0U3RyaW5nIjoiTS9kIiwiU2VwYXJhdG9yIjoiLyIsIlVzZUludGVybmF0aW9uYWxEYXRlRm9ybWF0IjpmYWxzZX0sIklzVmlzaWJsZSI6dHJ1ZSwiUGFyZW50U3R5bGUiOnsiJHJlZiI6IjgwIn19LCJJbmRleCI6MiwiSWQiOiIyNzIwNTNhZC01OGEwLTQxN2ItYWVlOS1iZDMxMzMyMDZkMDkiLCJJbXBvcnRJZCI6bnVsbCwiVGl0bGUiOiJMZWdhbCBBZ3JlZW1lbnRzIiwiTm90ZSI6bnVsbCwiSHlwZXJsaW5rIjpudWxsLCJJc0NoYW5nZWQiOmZhbHNlLCJJc05ldyI6dHJ1ZX0seyIkaWQiOiIyNTkiLCJHcm91cE5hbWUiOm51bGwsIlN0YXJ0RGF0ZSI6IjIwMTctMDQtMTVUMDA6MDA6MDBaIiwiRW5kRGF0ZSI6IjIwMTctMDYtMzBUMjM6NTk6NTkuOTk5WiIsIlBlcmNlbnRhZ2VDb21wbGV0ZSI6bnVsbCwiU3R5bGUiOnsiJGlkIjoiMjYwIiwiU2hhcGUiOjIsIlNoYXBlVGhpY2tuZXNzIjoxLCJEdXJhdGlvbkZvcm1hdCI6MCwiSW5jbHVkZU5vbldvcmtpbmdEYXlzSW5EdXJhdGlvbiI6ZmFsc2UsIlBlcmNlbnRhZ2VDb21wbGV0ZVN0eWxlIjp7IiRpZCI6IjI2MSIsIkZvbnRTZXR0aW5ncyI6eyIkaWQiOiIyNj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MiLCJMaW5lQ29sb3IiOm51bGwsIkxpbmVXZWlnaHQiOjAuMCwiTGluZVR5cGUiOjAsIlBhcmVudFN0eWxlIjpudWxsfSwiUGFyZW50U3R5bGUiOnsiJHJlZiI6IjgxIn19LCJEdXJhdGlvblN0eWxlIjp7IiRpZCI6IjI2NCIsIkZvbnRTZXR0aW5ncyI6eyIkaWQiOiIyNj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jYiLCJMaW5lQ29sb3IiOm51bGwsIkxpbmVXZWlnaHQiOjAuMCwiTGluZVR5cGUiOjAsIlBhcmVudFN0eWxlIjpudWxsfSwiUGFyZW50U3R5bGUiOnsiJHJlZiI6Ijg4In19LCJIb3Jpem9udGFsQ29ubmVjdG9yU3R5bGUiOnsiJGlkIjoiMjY3IiwiTGluZUNvbG9yIjp7IiRyZWYiOiI5NiJ9LCJMaW5lV2VpZ2h0IjoxLjAsIkxpbmVUeXBlIjowLCJQYXJlbnRTdHlsZSI6eyIkcmVmIjoiOTUifX0sIlZlcnRpY2FsQ29ubmVjdG9yU3R5bGUiOnsiJGlkIjoiMjY4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jkiLCJNYXJnaW4iOnsiJHJlZiI6IjEwMiJ9LCJQYWRkaW5nIjp7IiRyZWYiOiIxMDMifSwiQmFja2dyb3VuZCI6eyIkaWQiOiIyNzAiLCJDb2xvciI6eyIkaWQiOiIyNzEiLCJBIjoyNTUsIlIiOjQ3LCJHIjo4NSwiQiI6MTUxfX0sIklzVmlzaWJsZSI6dHJ1ZSwiV2lkdGgiOjAuMCwiSGVpZ2h0IjoxNi4wLCJCb3JkZXJTdHlsZSI6eyIkaWQiOiIyNzIiLCJMaW5lQ29sb3IiOnsiJGlkIjoiMjczIiwiJHR5cGUiOiJOTFJFLkNvbW1vbi5Eb20uU29saWRDb2xvckJydXNoLCBOTFJFLkNvbW1vbiIsIkNvbG9yIjp7IiRpZCI6IjI3NCIsIkEiOjI1NSwiUiI6MjU1LCJHIjowLCJCIjowfX0sIkxpbmVXZWlnaHQiOjAuMCwiTGluZVR5cGUiOjAsIlBhcmVudFN0eWxlIjpudWxsfSwiUGFyZW50U3R5bGUiOnsiJHJlZiI6IjEwMSJ9fSwiVGl0bGVTdHlsZSI6eyIkaWQiOiIyNzUiLCJGb250U2V0dGluZ3MiOnsiJGlkIjoiMjc2IiwiRm9udFNpemUiOjEwLCJGb250TmFtZSI6IkNhbGlicmkiLCJJc0JvbGQiOnRydWUsIklzSXRhbGljIjpmYWxzZSwiSXNVbmRlcmxpbmVkIjpmYWxzZSwiUGFyZW50U3R5bGUiOnsiJHJlZiI6IjEwOCJ9fSwiQXV0b1NpemUiOjAsIkZvcmVncm91bmQiOnsiJGlkIjoiMjc3IiwiQ29sb3IiOnsiJGlkIjoiMjc4IiwiQSI6MjU1LCJSIjo0NywiRyI6ODUsIkIiOjE1MX19LCJNYXhXaWR0aCI6MTA4LjMyMjY3NzYxMjMwNDY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zkiLCJMaW5lQ29sb3IiOm51bGwsIkxpbmVXZWlnaHQiOjAuMCwiTGluZVR5cGUiOjAsIlBhcmVudFN0eWxlIjpudWxsfSwiUGFyZW50U3R5bGUiOnsiJHJlZiI6IjEwNyJ9fSwiRGF0ZVN0eWxlIjp7IiRpZCI6IjI4MCIsIkZvbnRTZXR0aW5ncyI6eyIkaWQiOiIyODEiLCJGb250U2l6ZSI6MTAsIkZvbnROYW1lIjoiQ2FsaWJyaSIsIklzQm9sZCI6ZmFsc2UsIklzSXRhbGljIjpmYWxzZSwiSXNVbmRlcmxpbmVkIjpmYWxzZSwiUGFyZW50U3R5bGUiOnsiJHJlZiI6IjExNSJ9fSwiQXV0b1NpemUiOjAsIkZvcmVncm91bmQiOnsiJGlkIjoiMjgyIiwiQ29sb3IiOnsiJGlkIjoiMjgz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g0IiwiTGluZUNvbG9yIjpudWxsLCJMaW5lV2VpZ2h0IjowLjAsIkxpbmVUeXBlIjowLCJQYXJlbnRTdHlsZSI6bnVsbH0sIlBhcmVudFN0eWxlIjp7IiRyZWYiOiIxMTQifX0sIkRhdGVGb3JtYXQiOnsiJGlkIjoiMjg1IiwiRm9ybWF0U3RyaW5nIjoiTS9kIiwiU2VwYXJhdG9yIjoiLyIsIlVzZUludGVybmF0aW9uYWxEYXRlRm9ybWF0IjpmYWxzZX0sIklzVmlzaWJsZSI6dHJ1ZSwiUGFyZW50U3R5bGUiOnsiJHJlZiI6IjgwIn19LCJJbmRleCI6MywiSWQiOiI4OTQ2OTg3Yy01Yjc5LTQ0NDQtOTM0NC0yMGNmNzZmOTJmOGIiLCJJbXBvcnRJZCI6bnVsbCwiVGl0bGUiOiJBcmNoaXRlY3R1cmUgUmV2aWV3IiwiTm90ZSI6bnVsbCwiSHlwZXJsaW5rIjpudWxsLCJJc0NoYW5nZWQiOmZhbHNlLCJJc05ldyI6dHJ1ZX0seyIkaWQiOiIyODYiLCJHcm91cE5hbWUiOm51bGwsIlN0YXJ0RGF0ZSI6IjIwMTctMDQtMTVUMDA6MDA6MDBaIiwiRW5kRGF0ZSI6IjIwMTctMDYtMzBUMjM6NTk6NTkuOTk5WiIsIlBlcmNlbnRhZ2VDb21wbGV0ZSI6bnVsbCwiU3R5bGUiOnsiJGlkIjoiMjg3IiwiU2hhcGUiOjIsIlNoYXBlVGhpY2tuZXNzIjoxLCJEdXJhdGlvbkZvcm1hdCI6MCwiSW5jbHVkZU5vbldvcmtpbmdEYXlzSW5EdXJhdGlvbiI6ZmFsc2UsIlBlcmNlbnRhZ2VDb21wbGV0ZVN0eWxlIjp7IiRpZCI6IjI4OCIsIkZvbnRTZXR0aW5ncyI6eyIkaWQiOiIyODk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AiLCJMaW5lQ29sb3IiOm51bGwsIkxpbmVXZWlnaHQiOjAuMCwiTGluZVR5cGUiOjAsIlBhcmVudFN0eWxlIjpudWxsfSwiUGFyZW50U3R5bGUiOnsiJHJlZiI6IjgxIn19LCJEdXJhdGlvblN0eWxlIjp7IiRpZCI6IjI5MSIsIkZvbnRTZXR0aW5ncyI6eyIkaWQiOiIyOTI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MiLCJMaW5lQ29sb3IiOm51bGwsIkxpbmVXZWlnaHQiOjAuMCwiTGluZVR5cGUiOjAsIlBhcmVudFN0eWxlIjpudWxsfSwiUGFyZW50U3R5bGUiOnsiJHJlZiI6Ijg4In19LCJIb3Jpem9udGFsQ29ubmVjdG9yU3R5bGUiOnsiJGlkIjoiMjk0IiwiTGluZUNvbG9yIjp7IiRyZWYiOiI5NiJ9LCJMaW5lV2VpZ2h0IjoxLjAsIkxpbmVUeXBlIjowLCJQYXJlbnRTdHlsZSI6eyIkcmVmIjoiOTUifX0sIlZlcnRpY2FsQ29ubmVjdG9yU3R5bGUiOnsiJGlkIjoiMjk1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OTYiLCJNYXJnaW4iOnsiJHJlZiI6IjEwMiJ9LCJQYWRkaW5nIjp7IiRyZWYiOiIxMDMifSwiQmFja2dyb3VuZCI6eyIkaWQiOiIyOTciLCJDb2xvciI6eyIkaWQiOiIyOTgiLCJBIjoyNTUsIlIiOjQ3LCJHIjo4NSwiQiI6MTUxfX0sIklzVmlzaWJsZSI6dHJ1ZSwiV2lkdGgiOjAuMCwiSGVpZ2h0IjoxNi4wLCJCb3JkZXJTdHlsZSI6eyIkaWQiOiIyOTkiLCJMaW5lQ29sb3IiOnsiJGlkIjoiMzAwIiwiJHR5cGUiOiJOTFJFLkNvbW1vbi5Eb20uU29saWRDb2xvckJydXNoLCBOTFJFLkNvbW1vbiIsIkNvbG9yIjp7IiRpZCI6IjMwMSIsIkEiOjI1NSwiUiI6MjU1LCJHIjowLCJCIjowfX0sIkxpbmVXZWlnaHQiOjAuMCwiTGluZVR5cGUiOjAsIlBhcmVudFN0eWxlIjpudWxsfSwiUGFyZW50U3R5bGUiOnsiJHJlZiI6IjEwMSJ9fSwiVGl0bGVTdHlsZSI6eyIkaWQiOiIzMDIiLCJGb250U2V0dGluZ3MiOnsiJGlkIjoiMzAzIiwiRm9udFNpemUiOjEwLCJGb250TmFtZSI6IkNhbGlicmkiLCJJc0JvbGQiOnRydWUsIklzSXRhbGljIjpmYWxzZSwiSXNVbmRlcmxpbmVkIjpmYWxzZSwiUGFyZW50U3R5bGUiOnsiJHJlZiI6IjEwOCJ9fSwiQXV0b1NpemUiOjAsIkZvcmVncm91bmQiOnsiJGlkIjoiMzA0IiwiQ29sb3IiOnsiJGlkIjoiMzA1IiwiQSI6MjU1LCJSIjo0NywiRyI6ODUsIkIiOjE1MX19LCJNYXhXaWR0aCI6NzYuMDEwMTU0NzI0MTIxM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A2IiwiTGluZUNvbG9yIjpudWxsLCJMaW5lV2VpZ2h0IjowLjAsIkxpbmVUeXBlIjowLCJQYXJlbnRTdHlsZSI6bnVsbH0sIlBhcmVudFN0eWxlIjp7IiRyZWYiOiIxMDcifX0sIkRhdGVTdHlsZSI6eyIkaWQiOiIzMDciLCJGb250U2V0dGluZ3MiOnsiJGlkIjoiMzA4IiwiRm9udFNpemUiOjEwLCJGb250TmFtZSI6IkNhbGlicmkiLCJJc0JvbGQiOmZhbHNlLCJJc0l0YWxpYyI6ZmFsc2UsIklzVW5kZXJsaW5lZCI6ZmFsc2UsIlBhcmVudFN0eWxlIjp7IiRyZWYiOiIxMTUifX0sIkF1dG9TaXplIjowLCJGb3JlZ3JvdW5kIjp7IiRpZCI6IjMwOSIsIkNvbG9yIjp7IiRpZCI6IjMxMCIsIkEiOjI1NSwiUiI6NTAsIkciOjUwLCJCIjo1MH1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MxMSIsIkxpbmVDb2xvciI6bnVsbCwiTGluZVdlaWdodCI6MC4wLCJMaW5lVHlwZSI6MCwiUGFyZW50U3R5bGUiOm51bGx9LCJQYXJlbnRTdHlsZSI6eyIkcmVmIjoiMTE0In19LCJEYXRlRm9ybWF0Ijp7IiRpZCI6IjMxMiIsIkZvcm1hdFN0cmluZyI6Ik0vZCIsIlNlcGFyYXRvciI6Ii8iLCJVc2VJbnRlcm5hdGlvbmFsRGF0ZUZvcm1hdCI6ZmFsc2V9LCJJc1Zpc2libGUiOnRydWUsIlBhcmVudFN0eWxlIjp7IiRyZWYiOiI4MCJ9fSwiSW5kZXgiOjQsIklkIjoiNDRmNjU2MzctNTk0My00NGJlLWE1ODAtZGZiNWUxNGVhZTkzIiwiSW1wb3J0SWQiOm51bGwsIlRpdGxlIjoiVHJhaW5pbmcgQ2FsbHMiLCJOb3RlIjpudWxsLCJIeXBlcmxpbmsiOm51bGwsIklzQ2hhbmdlZCI6ZmFsc2UsIklzTmV3Ijp0cnVlfSx7IiRpZCI6IjMxMyIsIkdyb3VwTmFtZSI6bnVsbCwiU3RhcnREYXRlIjoiMjAxNy0wNi0yOVQwMDowMDowMFoiLCJFbmREYXRlIjoiMjAxNy0xMS0wM1QyMzo1OTo1OS45OTlaIiwiUGVyY2VudGFnZUNvbXBsZXRlIjpudWxsLCJTdHlsZSI6eyIkaWQiOiIzMTQiLCJTaGFwZSI6MiwiU2hhcGVUaGlja25lc3MiOjEsIkR1cmF0aW9uRm9ybWF0IjowLCJJbmNsdWRlTm9uV29ya2luZ0RheXNJbkR1cmF0aW9uIjpmYWxzZSwiUGVyY2VudGFnZUNvbXBsZXRlU3R5bGUiOnsiJGlkIjoiMzE1IiwiRm9udFNldHRpbmdzIjp7IiRpZCI6IjMx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xNyIsIkxpbmVDb2xvciI6bnVsbCwiTGluZVdlaWdodCI6MC4wLCJMaW5lVHlwZSI6MCwiUGFyZW50U3R5bGUiOm51bGx9LCJQYXJlbnRTdHlsZSI6eyIkcmVmIjoiODEifX0sIkR1cmF0aW9uU3R5bGUiOnsiJGlkIjoiMzE4IiwiRm9udFNldHRpbmdzIjp7IiRpZCI6IjMxOSIsIkZvbnRTaXplIjoxMCwiRm9udE5hbWUiOiJDYWxpYnJpIiwiSXNCb2xkIjpmYWxzZSwiSXNJdGFsaWMiOmZhbHNlLCJJc1VuZGVybGluZWQiOmZhbHNlLCJQYXJlbnRTdHlsZSI6eyIkcmVmIjoiODkifX0sIkF1dG9TaXplIjowLCJGb3JlZ3JvdW5kIjp7IiRpZCI6IjMyMCIsIkNvbG9yIjp7IiRpZCI6IjMyMS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MiIsIkxpbmVDb2xvciI6bnVsbCwiTGluZVdlaWdodCI6MC4wLCJMaW5lVHlwZSI6MCwiUGFyZW50U3R5bGUiOm51bGx9LCJQYXJlbnRTdHlsZSI6eyIkcmVmIjoiODgifX0sIkhvcml6b250YWxDb25uZWN0b3JTdHlsZSI6eyIkaWQiOiIzMjMiLCJMaW5lQ29sb3IiOnsiJHJlZiI6Ijk2In0sIkxpbmVXZWlnaHQiOjEuMCwiTGluZVR5cGUiOjAsIlBhcmVudFN0eWxlIjp7IiRyZWYiOiI5NSJ9fSwiVmVydGljYWxDb25uZWN0b3JTdHlsZSI6eyIkaWQiOiIzMjQ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yNSIsIk1hcmdpbiI6eyIkcmVmIjoiMTAyIn0sIlBhZGRpbmciOnsiJHJlZiI6IjEwMyJ9LCJCYWNrZ3JvdW5kIjp7IiRpZCI6IjMyNiIsIkNvbG9yIjp7IiRpZCI6IjMyNyIsIkEiOjI1NSwiUiI6MjQwLCJHIjoxMjcsIkIiOjl9fSwiSXNWaXNpYmxlIjp0cnVlLCJXaWR0aCI6MC4wLCJIZWlnaHQiOjE2LjAsIkJvcmRlclN0eWxlIjp7IiRpZCI6IjMyOCIsIkxpbmVDb2xvciI6eyIkaWQiOiIzMjkiLCIkdHlwZSI6Ik5MUkUuQ29tbW9uLkRvbS5Tb2xpZENvbG9yQnJ1c2gsIE5MUkUuQ29tbW9uIiwiQ29sb3IiOnsiJGlkIjoiMzMwIiwiQSI6MjU1LCJSIjoyNTUsIkciOjAsIkIiOjB9fSwiTGluZVdlaWdodCI6MC4wLCJMaW5lVHlwZSI6MCwiUGFyZW50U3R5bGUiOm51bGx9LCJQYXJlbnRTdHlsZSI6eyIkcmVmIjoiMTAxIn19LCJUaXRsZVN0eWxlIjp7IiRpZCI6IjMzMSIsIkZvbnRTZXR0aW5ncyI6eyIkaWQiOiIzMzIiLCJGb250U2l6ZSI6MTAsIkZvbnROYW1lIjoiQ2FsaWJyaSIsIklzQm9sZCI6dHJ1ZSwiSXNJdGFsaWMiOmZhbHNlLCJJc1VuZGVybGluZWQiOmZhbHNlLCJQYXJlbnRTdHlsZSI6eyIkcmVmIjoiMTA4In19LCJBdXRvU2l6ZSI6MCwiRm9yZWdyb3VuZCI6eyIkaWQiOiIzMzMiLCJDb2xvciI6eyIkaWQiOiIzMzQiLCJBIjoyNTUsIlIiOjEzMiwiRyI6NjAsIkIiOjEyfX0sIk1heFdpZHRoIjoxMTQuMTI4ODIyMzI2NjYwM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zNSIsIkxpbmVDb2xvciI6bnVsbCwiTGluZVdlaWdodCI6MC4wLCJMaW5lVHlwZSI6MCwiUGFyZW50U3R5bGUiOm51bGx9LCJQYXJlbnRTdHlsZSI6eyIkcmVmIjoiMTA3In19LCJEYXRlU3R5bGUiOnsiJGlkIjoiMzM2IiwiRm9udFNldHRpbmdzIjp7IiRpZCI6IjMzNyIsIkZvbnRTaXplIjoxMCwiRm9udE5hbWUiOiJDYWxpYnJpIiwiSXNCb2xkIjpmYWxzZSwiSXNJdGFsaWMiOmZhbHNlLCJJc1VuZGVybGluZWQiOmZhbHNlLCJQYXJlbnRTdHlsZSI6eyIkcmVmIjoiMTE1In19LCJBdXRvU2l6ZSI6MCwiRm9yZWdyb3VuZCI6eyIkaWQiOiIzMzgiLCJDb2xvciI6eyIkaWQiOiIzMzk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DAiLCJMaW5lQ29sb3IiOm51bGwsIkxpbmVXZWlnaHQiOjAuMCwiTGluZVR5cGUiOjAsIlBhcmVudFN0eWxlIjpudWxsfSwiUGFyZW50U3R5bGUiOnsiJHJlZiI6IjExNCJ9fSwiRGF0ZUZvcm1hdCI6eyIkaWQiOiIzNDEiLCJGb3JtYXRTdHJpbmciOiJNL2QiLCJTZXBhcmF0b3IiOiIvIiwiVXNlSW50ZXJuYXRpb25hbERhdGVGb3JtYXQiOmZhbHNlfSwiSXNWaXNpYmxlIjp0cnVlLCJQYXJlbnRTdHlsZSI6eyIkcmVmIjoiODAifX0sIkluZGV4Ijo1LCJJZCI6IjQwMDRmNDI5LTg0MDAtNDUwNy1iODQ5LWI4YzRlZDJhZDg0NCIsIkltcG9ydElkIjpudWxsLCJUaXRsZSI6IlBhcnRuZXIgRGV2ZWxvcG1lbnQiLCJOb3RlIjpudWxsLCJIeXBlcmxpbmsiOm51bGwsIklzQ2hhbmdlZCI6ZmFsc2UsIklzTmV3Ijp0cnVlfSx7IiRpZCI6IjM0MiIsIkdyb3VwTmFtZSI6bnVsbCwiU3RhcnREYXRlIjoiMjAxNy0xMC0xNVQwMDowMDowMFoiLCJFbmREYXRlIjoiMjAxNy0xMS0zMFQyMzo1OTo1OS45OTlaIiwiUGVyY2VudGFnZUNvbXBsZXRlIjpudWxsLCJTdHlsZSI6eyIkaWQiOiIzNDMiLCJTaGFwZSI6MywiU2hhcGVUaGlja25lc3MiOjEsIkR1cmF0aW9uRm9ybWF0IjowLCJJbmNsdWRlTm9uV29ya2luZ0RheXNJbkR1cmF0aW9uIjpmYWxzZSwiUGVyY2VudGFnZUNvbXBsZXRlU3R5bGUiOnsiJGlkIjoiMzQ0IiwiRm9udFNldHRpbmdzIjp7IiRpZCI6IjM0N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0NiIsIkxpbmVDb2xvciI6bnVsbCwiTGluZVdlaWdodCI6MC4wLCJMaW5lVHlwZSI6MCwiUGFyZW50U3R5bGUiOm51bGx9LCJQYXJlbnRTdHlsZSI6eyIkcmVmIjoiODEifX0sIkR1cmF0aW9uU3R5bGUiOnsiJGlkIjoiMzQ3IiwiRm9udFNldHRpbmdzIjp7IiRpZCI6IjM0O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0OSIsIkxpbmVDb2xvciI6bnVsbCwiTGluZVdlaWdodCI6MC4wLCJMaW5lVHlwZSI6MCwiUGFyZW50U3R5bGUiOm51bGx9LCJQYXJlbnRTdHlsZSI6eyIkcmVmIjoiODgifX0sIkhvcml6b250YWxDb25uZWN0b3JTdHlsZSI6eyIkaWQiOiIzNTAiLCJMaW5lQ29sb3IiOnsiJHJlZiI6Ijk2In0sIkxpbmVXZWlnaHQiOjEuMCwiTGluZVR5cGUiOjAsIlBhcmVudFN0eWxlIjp7IiRyZWYiOiI5NSJ9fSwiVmVydGljYWxDb25uZWN0b3JTdHlsZSI6eyIkaWQiOiIzNTE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1MiIsIk1hcmdpbiI6eyIkcmVmIjoiMTAyIn0sIlBhZGRpbmciOnsiJGlkIjoiMzUzIiwiVG9wIjowLCJMZWZ0IjowLCJSaWdodCI6MiwiQm90dG9tIjowfSwiQmFja2dyb3VuZCI6eyIkaWQiOiIzNTQiLCJDb2xvciI6eyIkaWQiOiIzNTUiLCJBIjoyNTUsIlIiOjc4LCJHIjoxMzMsIkIiOjY2fX0sIklzVmlzaWJsZSI6dHJ1ZSwiV2lkdGgiOjAuMCwiSGVpZ2h0IjoxNi4wLCJCb3JkZXJTdHlsZSI6eyIkaWQiOiIzNTYiLCJMaW5lQ29sb3IiOnsiJGlkIjoiMzU3IiwiJHR5cGUiOiJOTFJFLkNvbW1vbi5Eb20uU29saWRDb2xvckJydXNoLCBOTFJFLkNvbW1vbiIsIkNvbG9yIjp7IiRpZCI6IjM1OCIsIkEiOjI1NSwiUiI6MjU1LCJHIjowLCJCIjowfX0sIkxpbmVXZWlnaHQiOjAuMCwiTGluZVR5cGUiOjAsIlBhcmVudFN0eWxlIjpudWxsfSwiUGFyZW50U3R5bGUiOnsiJHJlZiI6IjEwMSJ9fSwiVGl0bGVTdHlsZSI6eyIkaWQiOiIzNTkiLCJGb250U2V0dGluZ3MiOnsiJGlkIjoiMzYwIiwiRm9udFNpemUiOjEwLCJGb250TmFtZSI6IkNhbGlicmkiLCJJc0JvbGQiOnRydWUsIklzSXRhbGljIjpmYWxzZSwiSXNVbmRlcmxpbmVkIjpmYWxzZSwiUGFyZW50U3R5bGUiOnsiJHJlZiI6IjEwOCJ9fSwiQXV0b1NpemUiOjAsIkZvcmVncm91bmQiOnsiJGlkIjoiMzYxIiwiQ29sb3IiOnsiJGlkIjoiMzYyIiwiQSI6MjU1LCJSIjo1NiwiRyI6ODcsIkIiOjM1fX0sIk1heFdpZHRoIjo2Mi4zNzgzNDU0ODk1MDE5NTM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2MyIsIkxpbmVDb2xvciI6bnVsbCwiTGluZVdlaWdodCI6MC4wLCJMaW5lVHlwZSI6MCwiUGFyZW50U3R5bGUiOm51bGx9LCJQYXJlbnRTdHlsZSI6eyIkcmVmIjoiMTA3In19LCJEYXRlU3R5bGUiOnsiJGlkIjoiMzY0IiwiRm9udFNldHRpbmdzIjp7IiRpZCI6IjM2NSIsIkZvbnRTaXplIjoxMCwiRm9udE5hbWUiOiJDYWxpYnJpIiwiSXNCb2xkIjpmYWxzZSwiSXNJdGFsaWMiOmZhbHNlLCJJc1VuZGVybGluZWQiOmZhbHNlLCJQYXJlbnRTdHlsZSI6eyIkcmVmIjoiMTE1In19LCJBdXRvU2l6ZSI6MCwiRm9yZWdyb3VuZCI6eyIkaWQiOiIzNjYiLCJDb2xvciI6eyIkaWQiOiIzNjc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jgiLCJMaW5lQ29sb3IiOm51bGwsIkxpbmVXZWlnaHQiOjAuMCwiTGluZVR5cGUiOjAsIlBhcmVudFN0eWxlIjpudWxsfSwiUGFyZW50U3R5bGUiOnsiJHJlZiI6IjExNCJ9fSwiRGF0ZUZvcm1hdCI6eyIkaWQiOiIzNjkiLCJGb3JtYXRTdHJpbmciOiJNL2QiLCJTZXBhcmF0b3IiOiIvIiwiVXNlSW50ZXJuYXRpb25hbERhdGVGb3JtYXQiOmZhbHNlfSwiSXNWaXNpYmxlIjp0cnVlLCJQYXJlbnRTdHlsZSI6eyIkcmVmIjoiODAifX0sIkluZGV4Ijo2LCJJZCI6IjhkZWE3ZTc5LWVjNDMtNDUxYy05NTQ4LWQzMDFmZWJiMTNjNCIsIkltcG9ydElkIjpudWxsLCJUaXRsZSI6Ik1hcmtldGluZyIsIk5vdGUiOm51bGwsIkh5cGVybGluayI6bnVsbCwiSXNDaGFuZ2VkIjpmYWxzZSwiSXNOZXciOnRydWV9XSwiTXNQcm9qZWN0SXRlbXNUcmVlIjp7IiRpZCI6IjM3MCIsIlJvb3QiOnsiSW1wb3J0SWQiOm51bGwsIklzSW1wb3J0ZWQiOmZhbHNlLCJDaGlsZHJlbiI6W119fSwiTWV0YWRhdGEiOnsiJGlkIjoiMzcxIn0sIlNldHRpbmdzIjp7IiRpZCI6IjM3Mi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nRydWUsIkltcG9ydFR5cGUiOjAsIkZpbGVQYXRoIjpudWxsLCJUaW1lbGluZUltcG9ydGVk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4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189</Words>
  <Application>Microsoft Macintosh PowerPoint</Application>
  <PresentationFormat>On-screen Show (4:3)</PresentationFormat>
  <Paragraphs>58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Capstone Project Timeline</vt:lpstr>
      <vt:lpstr>Things to clarify</vt:lpstr>
      <vt:lpstr>Tasks to complete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2014-05-08T21:53:54Z</dcterms:created>
  <dcterms:modified xsi:type="dcterms:W3CDTF">2017-03-30T08:14:42Z</dcterms:modified>
</cp:coreProperties>
</file>