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483" r:id="rId3"/>
    <p:sldId id="4487" r:id="rId4"/>
    <p:sldId id="4489" r:id="rId5"/>
    <p:sldId id="4490" r:id="rId6"/>
    <p:sldId id="4491" r:id="rId7"/>
    <p:sldId id="4484" r:id="rId8"/>
    <p:sldId id="4495" r:id="rId9"/>
    <p:sldId id="4494" r:id="rId10"/>
    <p:sldId id="4499" r:id="rId11"/>
    <p:sldId id="4492" r:id="rId12"/>
    <p:sldId id="4493" r:id="rId13"/>
  </p:sldIdLst>
  <p:sldSz cx="12858750" cy="7232650"/>
  <p:notesSz cx="6858000" cy="9144000"/>
  <p:custDataLst>
    <p:tags r:id="rId1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c9262ba-b303-404f-8442-ecbf10cdabaf}">
          <p14:sldIdLst>
            <p14:sldId id="4493"/>
            <p14:sldId id="4494"/>
            <p14:sldId id="4490"/>
            <p14:sldId id="4484"/>
            <p14:sldId id="4495"/>
            <p14:sldId id="4489"/>
            <p14:sldId id="4483"/>
            <p14:sldId id="4487"/>
            <p14:sldId id="4491"/>
            <p14:sldId id="4499"/>
            <p14:sldId id="44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0100"/>
    <a:srgbClr val="3F3F3F"/>
    <a:srgbClr val="900000"/>
    <a:srgbClr val="333F50"/>
    <a:srgbClr val="CA8F45"/>
    <a:srgbClr val="D14E5B"/>
    <a:srgbClr val="4BC1DD"/>
    <a:srgbClr val="58A9CC"/>
    <a:srgbClr val="0C2744"/>
    <a:srgbClr val="29A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78" autoAdjust="0"/>
    <p:restoredTop sz="95274" autoAdjust="0"/>
  </p:normalViewPr>
  <p:slideViewPr>
    <p:cSldViewPr>
      <p:cViewPr varScale="1">
        <p:scale>
          <a:sx n="97" d="100"/>
          <a:sy n="97" d="100"/>
        </p:scale>
        <p:origin x="84" y="660"/>
      </p:cViewPr>
      <p:guideLst>
        <p:guide orient="horz" pos="369"/>
        <p:guide pos="4050"/>
        <p:guide pos="568"/>
        <p:guide orient="horz" pos="4212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10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6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945300" cy="7343922"/>
          </a:xfrm>
          <a:prstGeom prst="rect">
            <a:avLst/>
          </a:prstGeom>
        </p:spPr>
      </p:pic>
      <p:grpSp>
        <p:nvGrpSpPr>
          <p:cNvPr id="3" name="PA_组合 4"/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auto">
          <a:xfrm>
            <a:off x="11541525" y="255936"/>
            <a:ext cx="1125444" cy="1127524"/>
            <a:chOff x="1914" y="816"/>
            <a:chExt cx="1051" cy="1053"/>
          </a:xfrm>
          <a:solidFill>
            <a:srgbClr val="940201"/>
          </a:solidFill>
        </p:grpSpPr>
        <p:sp>
          <p:nvSpPr>
            <p:cNvPr id="4" name="Freeform 5"/>
            <p:cNvSpPr>
              <a:spLocks noEditPoints="1"/>
            </p:cNvSpPr>
            <p:nvPr/>
          </p:nvSpPr>
          <p:spPr bwMode="auto">
            <a:xfrm>
              <a:off x="1914" y="816"/>
              <a:ext cx="1051" cy="1053"/>
            </a:xfrm>
            <a:custGeom>
              <a:avLst/>
              <a:gdLst>
                <a:gd name="T0" fmla="*/ 203 w 406"/>
                <a:gd name="T1" fmla="*/ 0 h 407"/>
                <a:gd name="T2" fmla="*/ 406 w 406"/>
                <a:gd name="T3" fmla="*/ 203 h 407"/>
                <a:gd name="T4" fmla="*/ 203 w 406"/>
                <a:gd name="T5" fmla="*/ 407 h 407"/>
                <a:gd name="T6" fmla="*/ 0 w 406"/>
                <a:gd name="T7" fmla="*/ 203 h 407"/>
                <a:gd name="T8" fmla="*/ 203 w 406"/>
                <a:gd name="T9" fmla="*/ 0 h 407"/>
                <a:gd name="T10" fmla="*/ 203 w 406"/>
                <a:gd name="T11" fmla="*/ 14 h 407"/>
                <a:gd name="T12" fmla="*/ 14 w 406"/>
                <a:gd name="T13" fmla="*/ 203 h 407"/>
                <a:gd name="T14" fmla="*/ 203 w 406"/>
                <a:gd name="T15" fmla="*/ 393 h 407"/>
                <a:gd name="T16" fmla="*/ 393 w 406"/>
                <a:gd name="T17" fmla="*/ 203 h 407"/>
                <a:gd name="T18" fmla="*/ 203 w 406"/>
                <a:gd name="T19" fmla="*/ 14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" h="407">
                  <a:moveTo>
                    <a:pt x="203" y="0"/>
                  </a:moveTo>
                  <a:cubicBezTo>
                    <a:pt x="315" y="0"/>
                    <a:pt x="406" y="91"/>
                    <a:pt x="406" y="203"/>
                  </a:cubicBezTo>
                  <a:cubicBezTo>
                    <a:pt x="406" y="315"/>
                    <a:pt x="315" y="407"/>
                    <a:pt x="203" y="407"/>
                  </a:cubicBezTo>
                  <a:cubicBezTo>
                    <a:pt x="91" y="407"/>
                    <a:pt x="0" y="315"/>
                    <a:pt x="0" y="203"/>
                  </a:cubicBezTo>
                  <a:cubicBezTo>
                    <a:pt x="0" y="91"/>
                    <a:pt x="91" y="0"/>
                    <a:pt x="203" y="0"/>
                  </a:cubicBezTo>
                  <a:close/>
                  <a:moveTo>
                    <a:pt x="203" y="14"/>
                  </a:moveTo>
                  <a:cubicBezTo>
                    <a:pt x="99" y="14"/>
                    <a:pt x="14" y="99"/>
                    <a:pt x="14" y="203"/>
                  </a:cubicBezTo>
                  <a:cubicBezTo>
                    <a:pt x="14" y="308"/>
                    <a:pt x="99" y="393"/>
                    <a:pt x="203" y="393"/>
                  </a:cubicBezTo>
                  <a:cubicBezTo>
                    <a:pt x="307" y="393"/>
                    <a:pt x="393" y="308"/>
                    <a:pt x="393" y="203"/>
                  </a:cubicBezTo>
                  <a:cubicBezTo>
                    <a:pt x="393" y="99"/>
                    <a:pt x="307" y="14"/>
                    <a:pt x="20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7" rIns="96435" bIns="48217" numCol="1" anchor="t" anchorCtr="0" compatLnSpc="1"/>
            <a:lstStyle/>
            <a:p>
              <a:endParaRPr lang="zh-CN" altLang="en-US" sz="1425"/>
            </a:p>
          </p:txBody>
        </p:sp>
        <p:sp>
          <p:nvSpPr>
            <p:cNvPr id="5" name="Freeform 6"/>
            <p:cNvSpPr>
              <a:spLocks noEditPoints="1"/>
            </p:cNvSpPr>
            <p:nvPr/>
          </p:nvSpPr>
          <p:spPr bwMode="auto">
            <a:xfrm>
              <a:off x="2074" y="982"/>
              <a:ext cx="725" cy="721"/>
            </a:xfrm>
            <a:custGeom>
              <a:avLst/>
              <a:gdLst>
                <a:gd name="T0" fmla="*/ 140 w 280"/>
                <a:gd name="T1" fmla="*/ 279 h 279"/>
                <a:gd name="T2" fmla="*/ 0 w 280"/>
                <a:gd name="T3" fmla="*/ 139 h 279"/>
                <a:gd name="T4" fmla="*/ 140 w 280"/>
                <a:gd name="T5" fmla="*/ 0 h 279"/>
                <a:gd name="T6" fmla="*/ 280 w 280"/>
                <a:gd name="T7" fmla="*/ 139 h 279"/>
                <a:gd name="T8" fmla="*/ 140 w 280"/>
                <a:gd name="T9" fmla="*/ 279 h 279"/>
                <a:gd name="T10" fmla="*/ 140 w 280"/>
                <a:gd name="T11" fmla="*/ 8 h 279"/>
                <a:gd name="T12" fmla="*/ 9 w 280"/>
                <a:gd name="T13" fmla="*/ 139 h 279"/>
                <a:gd name="T14" fmla="*/ 140 w 280"/>
                <a:gd name="T15" fmla="*/ 270 h 279"/>
                <a:gd name="T16" fmla="*/ 271 w 280"/>
                <a:gd name="T17" fmla="*/ 139 h 279"/>
                <a:gd name="T18" fmla="*/ 140 w 280"/>
                <a:gd name="T19" fmla="*/ 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0" h="279">
                  <a:moveTo>
                    <a:pt x="140" y="279"/>
                  </a:moveTo>
                  <a:cubicBezTo>
                    <a:pt x="63" y="279"/>
                    <a:pt x="0" y="216"/>
                    <a:pt x="0" y="139"/>
                  </a:cubicBezTo>
                  <a:cubicBezTo>
                    <a:pt x="0" y="62"/>
                    <a:pt x="63" y="0"/>
                    <a:pt x="140" y="0"/>
                  </a:cubicBezTo>
                  <a:cubicBezTo>
                    <a:pt x="217" y="0"/>
                    <a:pt x="280" y="62"/>
                    <a:pt x="280" y="139"/>
                  </a:cubicBezTo>
                  <a:cubicBezTo>
                    <a:pt x="280" y="216"/>
                    <a:pt x="217" y="279"/>
                    <a:pt x="140" y="279"/>
                  </a:cubicBezTo>
                  <a:close/>
                  <a:moveTo>
                    <a:pt x="140" y="8"/>
                  </a:moveTo>
                  <a:cubicBezTo>
                    <a:pt x="68" y="8"/>
                    <a:pt x="9" y="67"/>
                    <a:pt x="9" y="139"/>
                  </a:cubicBezTo>
                  <a:cubicBezTo>
                    <a:pt x="9" y="212"/>
                    <a:pt x="68" y="270"/>
                    <a:pt x="140" y="270"/>
                  </a:cubicBezTo>
                  <a:cubicBezTo>
                    <a:pt x="212" y="270"/>
                    <a:pt x="271" y="212"/>
                    <a:pt x="271" y="139"/>
                  </a:cubicBezTo>
                  <a:cubicBezTo>
                    <a:pt x="271" y="67"/>
                    <a:pt x="212" y="8"/>
                    <a:pt x="14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7" rIns="96435" bIns="48217" numCol="1" anchor="t" anchorCtr="0" compatLnSpc="1"/>
            <a:lstStyle/>
            <a:p>
              <a:endParaRPr lang="zh-CN" altLang="en-US" sz="1425"/>
            </a:p>
          </p:txBody>
        </p:sp>
        <p:sp>
          <p:nvSpPr>
            <p:cNvPr id="6" name="Freeform 7"/>
            <p:cNvSpPr>
              <a:spLocks noEditPoints="1"/>
            </p:cNvSpPr>
            <p:nvPr/>
          </p:nvSpPr>
          <p:spPr bwMode="auto">
            <a:xfrm>
              <a:off x="2742" y="1067"/>
              <a:ext cx="124" cy="122"/>
            </a:xfrm>
            <a:custGeom>
              <a:avLst/>
              <a:gdLst>
                <a:gd name="T0" fmla="*/ 3 w 48"/>
                <a:gd name="T1" fmla="*/ 26 h 47"/>
                <a:gd name="T2" fmla="*/ 13 w 48"/>
                <a:gd name="T3" fmla="*/ 35 h 47"/>
                <a:gd name="T4" fmla="*/ 6 w 48"/>
                <a:gd name="T5" fmla="*/ 35 h 47"/>
                <a:gd name="T6" fmla="*/ 3 w 48"/>
                <a:gd name="T7" fmla="*/ 26 h 47"/>
                <a:gd name="T8" fmla="*/ 29 w 48"/>
                <a:gd name="T9" fmla="*/ 0 h 47"/>
                <a:gd name="T10" fmla="*/ 24 w 48"/>
                <a:gd name="T11" fmla="*/ 3 h 47"/>
                <a:gd name="T12" fmla="*/ 35 w 48"/>
                <a:gd name="T13" fmla="*/ 9 h 47"/>
                <a:gd name="T14" fmla="*/ 35 w 48"/>
                <a:gd name="T15" fmla="*/ 11 h 47"/>
                <a:gd name="T16" fmla="*/ 38 w 48"/>
                <a:gd name="T17" fmla="*/ 12 h 47"/>
                <a:gd name="T18" fmla="*/ 42 w 48"/>
                <a:gd name="T19" fmla="*/ 13 h 47"/>
                <a:gd name="T20" fmla="*/ 17 w 48"/>
                <a:gd name="T21" fmla="*/ 12 h 47"/>
                <a:gd name="T22" fmla="*/ 14 w 48"/>
                <a:gd name="T23" fmla="*/ 14 h 47"/>
                <a:gd name="T24" fmla="*/ 20 w 48"/>
                <a:gd name="T25" fmla="*/ 19 h 47"/>
                <a:gd name="T26" fmla="*/ 15 w 48"/>
                <a:gd name="T27" fmla="*/ 21 h 47"/>
                <a:gd name="T28" fmla="*/ 14 w 48"/>
                <a:gd name="T29" fmla="*/ 23 h 47"/>
                <a:gd name="T30" fmla="*/ 16 w 48"/>
                <a:gd name="T31" fmla="*/ 31 h 47"/>
                <a:gd name="T32" fmla="*/ 2 w 48"/>
                <a:gd name="T33" fmla="*/ 20 h 47"/>
                <a:gd name="T34" fmla="*/ 3 w 48"/>
                <a:gd name="T35" fmla="*/ 39 h 47"/>
                <a:gd name="T36" fmla="*/ 15 w 48"/>
                <a:gd name="T37" fmla="*/ 37 h 47"/>
                <a:gd name="T38" fmla="*/ 16 w 48"/>
                <a:gd name="T39" fmla="*/ 44 h 47"/>
                <a:gd name="T40" fmla="*/ 19 w 48"/>
                <a:gd name="T41" fmla="*/ 46 h 47"/>
                <a:gd name="T42" fmla="*/ 17 w 48"/>
                <a:gd name="T43" fmla="*/ 34 h 47"/>
                <a:gd name="T44" fmla="*/ 18 w 48"/>
                <a:gd name="T45" fmla="*/ 26 h 47"/>
                <a:gd name="T46" fmla="*/ 26 w 48"/>
                <a:gd name="T47" fmla="*/ 21 h 47"/>
                <a:gd name="T48" fmla="*/ 21 w 48"/>
                <a:gd name="T49" fmla="*/ 15 h 47"/>
                <a:gd name="T50" fmla="*/ 44 w 48"/>
                <a:gd name="T51" fmla="*/ 18 h 47"/>
                <a:gd name="T52" fmla="*/ 44 w 48"/>
                <a:gd name="T53" fmla="*/ 12 h 47"/>
                <a:gd name="T54" fmla="*/ 38 w 48"/>
                <a:gd name="T55" fmla="*/ 9 h 47"/>
                <a:gd name="T56" fmla="*/ 35 w 48"/>
                <a:gd name="T57" fmla="*/ 7 h 47"/>
                <a:gd name="T58" fmla="*/ 30 w 48"/>
                <a:gd name="T59" fmla="*/ 5 h 47"/>
                <a:gd name="T60" fmla="*/ 29 w 48"/>
                <a:gd name="T6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8" h="47">
                  <a:moveTo>
                    <a:pt x="3" y="26"/>
                  </a:moveTo>
                  <a:cubicBezTo>
                    <a:pt x="3" y="26"/>
                    <a:pt x="12" y="29"/>
                    <a:pt x="13" y="35"/>
                  </a:cubicBezTo>
                  <a:cubicBezTo>
                    <a:pt x="13" y="35"/>
                    <a:pt x="8" y="42"/>
                    <a:pt x="6" y="35"/>
                  </a:cubicBezTo>
                  <a:cubicBezTo>
                    <a:pt x="3" y="29"/>
                    <a:pt x="3" y="26"/>
                    <a:pt x="3" y="26"/>
                  </a:cubicBezTo>
                  <a:close/>
                  <a:moveTo>
                    <a:pt x="29" y="0"/>
                  </a:moveTo>
                  <a:cubicBezTo>
                    <a:pt x="26" y="0"/>
                    <a:pt x="24" y="3"/>
                    <a:pt x="24" y="3"/>
                  </a:cubicBezTo>
                  <a:cubicBezTo>
                    <a:pt x="20" y="8"/>
                    <a:pt x="35" y="9"/>
                    <a:pt x="35" y="9"/>
                  </a:cubicBezTo>
                  <a:cubicBezTo>
                    <a:pt x="34" y="10"/>
                    <a:pt x="35" y="11"/>
                    <a:pt x="35" y="11"/>
                  </a:cubicBezTo>
                  <a:cubicBezTo>
                    <a:pt x="36" y="15"/>
                    <a:pt x="38" y="12"/>
                    <a:pt x="38" y="12"/>
                  </a:cubicBezTo>
                  <a:cubicBezTo>
                    <a:pt x="39" y="12"/>
                    <a:pt x="42" y="13"/>
                    <a:pt x="42" y="13"/>
                  </a:cubicBezTo>
                  <a:cubicBezTo>
                    <a:pt x="31" y="16"/>
                    <a:pt x="17" y="12"/>
                    <a:pt x="17" y="12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1" y="17"/>
                    <a:pt x="20" y="19"/>
                    <a:pt x="20" y="19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3" y="21"/>
                    <a:pt x="14" y="23"/>
                    <a:pt x="14" y="23"/>
                  </a:cubicBezTo>
                  <a:cubicBezTo>
                    <a:pt x="18" y="30"/>
                    <a:pt x="16" y="31"/>
                    <a:pt x="16" y="31"/>
                  </a:cubicBezTo>
                  <a:cubicBezTo>
                    <a:pt x="10" y="18"/>
                    <a:pt x="2" y="20"/>
                    <a:pt x="2" y="20"/>
                  </a:cubicBezTo>
                  <a:cubicBezTo>
                    <a:pt x="0" y="23"/>
                    <a:pt x="2" y="30"/>
                    <a:pt x="3" y="39"/>
                  </a:cubicBezTo>
                  <a:cubicBezTo>
                    <a:pt x="7" y="47"/>
                    <a:pt x="15" y="37"/>
                    <a:pt x="15" y="37"/>
                  </a:cubicBezTo>
                  <a:cubicBezTo>
                    <a:pt x="17" y="42"/>
                    <a:pt x="16" y="44"/>
                    <a:pt x="16" y="44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21" y="39"/>
                    <a:pt x="17" y="34"/>
                    <a:pt x="17" y="34"/>
                  </a:cubicBezTo>
                  <a:cubicBezTo>
                    <a:pt x="20" y="31"/>
                    <a:pt x="18" y="26"/>
                    <a:pt x="18" y="26"/>
                  </a:cubicBezTo>
                  <a:cubicBezTo>
                    <a:pt x="17" y="23"/>
                    <a:pt x="21" y="23"/>
                    <a:pt x="26" y="21"/>
                  </a:cubicBezTo>
                  <a:cubicBezTo>
                    <a:pt x="29" y="19"/>
                    <a:pt x="21" y="15"/>
                    <a:pt x="21" y="15"/>
                  </a:cubicBezTo>
                  <a:cubicBezTo>
                    <a:pt x="28" y="18"/>
                    <a:pt x="39" y="19"/>
                    <a:pt x="44" y="18"/>
                  </a:cubicBezTo>
                  <a:cubicBezTo>
                    <a:pt x="48" y="16"/>
                    <a:pt x="44" y="12"/>
                    <a:pt x="44" y="12"/>
                  </a:cubicBezTo>
                  <a:cubicBezTo>
                    <a:pt x="44" y="12"/>
                    <a:pt x="39" y="9"/>
                    <a:pt x="38" y="9"/>
                  </a:cubicBezTo>
                  <a:cubicBezTo>
                    <a:pt x="37" y="6"/>
                    <a:pt x="35" y="7"/>
                    <a:pt x="35" y="7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5" y="4"/>
                    <a:pt x="29" y="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7" rIns="96435" bIns="48217" numCol="1" anchor="t" anchorCtr="0" compatLnSpc="1"/>
            <a:lstStyle/>
            <a:p>
              <a:endParaRPr lang="zh-CN" altLang="en-US" sz="1425"/>
            </a:p>
          </p:txBody>
        </p:sp>
        <p:sp>
          <p:nvSpPr>
            <p:cNvPr id="8" name="Freeform 8"/>
            <p:cNvSpPr>
              <a:spLocks noEditPoints="1"/>
            </p:cNvSpPr>
            <p:nvPr/>
          </p:nvSpPr>
          <p:spPr bwMode="auto">
            <a:xfrm>
              <a:off x="2574" y="907"/>
              <a:ext cx="80" cy="83"/>
            </a:xfrm>
            <a:custGeom>
              <a:avLst/>
              <a:gdLst>
                <a:gd name="T0" fmla="*/ 24 w 31"/>
                <a:gd name="T1" fmla="*/ 22 h 32"/>
                <a:gd name="T2" fmla="*/ 23 w 31"/>
                <a:gd name="T3" fmla="*/ 32 h 32"/>
                <a:gd name="T4" fmla="*/ 29 w 31"/>
                <a:gd name="T5" fmla="*/ 27 h 32"/>
                <a:gd name="T6" fmla="*/ 24 w 31"/>
                <a:gd name="T7" fmla="*/ 22 h 32"/>
                <a:gd name="T8" fmla="*/ 14 w 31"/>
                <a:gd name="T9" fmla="*/ 7 h 32"/>
                <a:gd name="T10" fmla="*/ 15 w 31"/>
                <a:gd name="T11" fmla="*/ 10 h 32"/>
                <a:gd name="T12" fmla="*/ 20 w 31"/>
                <a:gd name="T13" fmla="*/ 7 h 32"/>
                <a:gd name="T14" fmla="*/ 19 w 31"/>
                <a:gd name="T15" fmla="*/ 3 h 32"/>
                <a:gd name="T16" fmla="*/ 22 w 31"/>
                <a:gd name="T17" fmla="*/ 3 h 32"/>
                <a:gd name="T18" fmla="*/ 24 w 31"/>
                <a:gd name="T19" fmla="*/ 5 h 32"/>
                <a:gd name="T20" fmla="*/ 28 w 31"/>
                <a:gd name="T21" fmla="*/ 3 h 32"/>
                <a:gd name="T22" fmla="*/ 30 w 31"/>
                <a:gd name="T23" fmla="*/ 6 h 32"/>
                <a:gd name="T24" fmla="*/ 23 w 31"/>
                <a:gd name="T25" fmla="*/ 10 h 32"/>
                <a:gd name="T26" fmla="*/ 11 w 31"/>
                <a:gd name="T27" fmla="*/ 25 h 32"/>
                <a:gd name="T28" fmla="*/ 0 w 31"/>
                <a:gd name="T29" fmla="*/ 31 h 32"/>
                <a:gd name="T30" fmla="*/ 0 w 31"/>
                <a:gd name="T31" fmla="*/ 30 h 32"/>
                <a:gd name="T32" fmla="*/ 15 w 31"/>
                <a:gd name="T33" fmla="*/ 15 h 32"/>
                <a:gd name="T34" fmla="*/ 12 w 31"/>
                <a:gd name="T35" fmla="*/ 7 h 32"/>
                <a:gd name="T36" fmla="*/ 14 w 31"/>
                <a:gd name="T37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32">
                  <a:moveTo>
                    <a:pt x="24" y="22"/>
                  </a:moveTo>
                  <a:cubicBezTo>
                    <a:pt x="24" y="22"/>
                    <a:pt x="26" y="29"/>
                    <a:pt x="23" y="32"/>
                  </a:cubicBezTo>
                  <a:cubicBezTo>
                    <a:pt x="23" y="32"/>
                    <a:pt x="27" y="32"/>
                    <a:pt x="29" y="27"/>
                  </a:cubicBezTo>
                  <a:cubicBezTo>
                    <a:pt x="31" y="23"/>
                    <a:pt x="26" y="22"/>
                    <a:pt x="24" y="22"/>
                  </a:cubicBezTo>
                  <a:close/>
                  <a:moveTo>
                    <a:pt x="14" y="7"/>
                  </a:moveTo>
                  <a:cubicBezTo>
                    <a:pt x="14" y="7"/>
                    <a:pt x="11" y="12"/>
                    <a:pt x="15" y="10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0"/>
                    <a:pt x="22" y="3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3" y="15"/>
                    <a:pt x="11" y="25"/>
                  </a:cubicBezTo>
                  <a:cubicBezTo>
                    <a:pt x="11" y="25"/>
                    <a:pt x="4" y="32"/>
                    <a:pt x="0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6" y="29"/>
                    <a:pt x="15" y="15"/>
                  </a:cubicBezTo>
                  <a:cubicBezTo>
                    <a:pt x="15" y="15"/>
                    <a:pt x="7" y="16"/>
                    <a:pt x="12" y="7"/>
                  </a:cubicBezTo>
                  <a:cubicBezTo>
                    <a:pt x="12" y="7"/>
                    <a:pt x="13" y="5"/>
                    <a:pt x="1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7" rIns="96435" bIns="48217" numCol="1" anchor="t" anchorCtr="0" compatLnSpc="1"/>
            <a:lstStyle/>
            <a:p>
              <a:endParaRPr lang="zh-CN" altLang="en-US" sz="1425"/>
            </a:p>
          </p:txBody>
        </p:sp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2261" y="871"/>
              <a:ext cx="64" cy="134"/>
            </a:xfrm>
            <a:custGeom>
              <a:avLst/>
              <a:gdLst>
                <a:gd name="T0" fmla="*/ 15 w 25"/>
                <a:gd name="T1" fmla="*/ 38 h 52"/>
                <a:gd name="T2" fmla="*/ 23 w 25"/>
                <a:gd name="T3" fmla="*/ 44 h 52"/>
                <a:gd name="T4" fmla="*/ 22 w 25"/>
                <a:gd name="T5" fmla="*/ 45 h 52"/>
                <a:gd name="T6" fmla="*/ 15 w 25"/>
                <a:gd name="T7" fmla="*/ 38 h 52"/>
                <a:gd name="T8" fmla="*/ 1 w 25"/>
                <a:gd name="T9" fmla="*/ 21 h 52"/>
                <a:gd name="T10" fmla="*/ 6 w 25"/>
                <a:gd name="T11" fmla="*/ 25 h 52"/>
                <a:gd name="T12" fmla="*/ 2 w 25"/>
                <a:gd name="T13" fmla="*/ 37 h 52"/>
                <a:gd name="T14" fmla="*/ 5 w 25"/>
                <a:gd name="T15" fmla="*/ 40 h 52"/>
                <a:gd name="T16" fmla="*/ 10 w 25"/>
                <a:gd name="T17" fmla="*/ 36 h 52"/>
                <a:gd name="T18" fmla="*/ 10 w 25"/>
                <a:gd name="T19" fmla="*/ 39 h 52"/>
                <a:gd name="T20" fmla="*/ 0 w 25"/>
                <a:gd name="T21" fmla="*/ 48 h 52"/>
                <a:gd name="T22" fmla="*/ 4 w 25"/>
                <a:gd name="T23" fmla="*/ 52 h 52"/>
                <a:gd name="T24" fmla="*/ 8 w 25"/>
                <a:gd name="T25" fmla="*/ 46 h 52"/>
                <a:gd name="T26" fmla="*/ 15 w 25"/>
                <a:gd name="T27" fmla="*/ 50 h 52"/>
                <a:gd name="T28" fmla="*/ 14 w 25"/>
                <a:gd name="T29" fmla="*/ 33 h 52"/>
                <a:gd name="T30" fmla="*/ 17 w 25"/>
                <a:gd name="T31" fmla="*/ 29 h 52"/>
                <a:gd name="T32" fmla="*/ 13 w 25"/>
                <a:gd name="T33" fmla="*/ 21 h 52"/>
                <a:gd name="T34" fmla="*/ 10 w 25"/>
                <a:gd name="T35" fmla="*/ 32 h 52"/>
                <a:gd name="T36" fmla="*/ 6 w 25"/>
                <a:gd name="T37" fmla="*/ 35 h 52"/>
                <a:gd name="T38" fmla="*/ 9 w 25"/>
                <a:gd name="T39" fmla="*/ 24 h 52"/>
                <a:gd name="T40" fmla="*/ 21 w 25"/>
                <a:gd name="T41" fmla="*/ 13 h 52"/>
                <a:gd name="T42" fmla="*/ 20 w 25"/>
                <a:gd name="T43" fmla="*/ 5 h 52"/>
                <a:gd name="T44" fmla="*/ 14 w 25"/>
                <a:gd name="T45" fmla="*/ 13 h 52"/>
                <a:gd name="T46" fmla="*/ 16 w 25"/>
                <a:gd name="T47" fmla="*/ 6 h 52"/>
                <a:gd name="T48" fmla="*/ 14 w 25"/>
                <a:gd name="T49" fmla="*/ 1 h 52"/>
                <a:gd name="T50" fmla="*/ 9 w 25"/>
                <a:gd name="T51" fmla="*/ 16 h 52"/>
                <a:gd name="T52" fmla="*/ 1 w 25"/>
                <a:gd name="T53" fmla="*/ 2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" h="52">
                  <a:moveTo>
                    <a:pt x="15" y="38"/>
                  </a:moveTo>
                  <a:cubicBezTo>
                    <a:pt x="15" y="38"/>
                    <a:pt x="24" y="37"/>
                    <a:pt x="23" y="44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15" y="38"/>
                    <a:pt x="15" y="38"/>
                    <a:pt x="15" y="38"/>
                  </a:cubicBezTo>
                  <a:close/>
                  <a:moveTo>
                    <a:pt x="1" y="21"/>
                  </a:moveTo>
                  <a:cubicBezTo>
                    <a:pt x="0" y="23"/>
                    <a:pt x="6" y="25"/>
                    <a:pt x="6" y="25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9" y="43"/>
                    <a:pt x="0" y="48"/>
                    <a:pt x="0" y="4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2"/>
                    <a:pt x="17" y="29"/>
                    <a:pt x="17" y="29"/>
                  </a:cubicBezTo>
                  <a:cubicBezTo>
                    <a:pt x="18" y="21"/>
                    <a:pt x="13" y="21"/>
                    <a:pt x="13" y="21"/>
                  </a:cubicBezTo>
                  <a:cubicBezTo>
                    <a:pt x="10" y="23"/>
                    <a:pt x="10" y="32"/>
                    <a:pt x="10" y="32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5" y="4"/>
                    <a:pt x="20" y="5"/>
                    <a:pt x="20" y="5"/>
                  </a:cubicBezTo>
                  <a:cubicBezTo>
                    <a:pt x="20" y="9"/>
                    <a:pt x="14" y="13"/>
                    <a:pt x="14" y="13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0"/>
                    <a:pt x="14" y="1"/>
                    <a:pt x="14" y="1"/>
                  </a:cubicBezTo>
                  <a:cubicBezTo>
                    <a:pt x="14" y="4"/>
                    <a:pt x="9" y="16"/>
                    <a:pt x="9" y="16"/>
                  </a:cubicBezTo>
                  <a:cubicBezTo>
                    <a:pt x="6" y="22"/>
                    <a:pt x="1" y="21"/>
                    <a:pt x="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7" rIns="96435" bIns="48217" numCol="1" anchor="t" anchorCtr="0" compatLnSpc="1"/>
            <a:lstStyle/>
            <a:p>
              <a:endParaRPr lang="zh-CN" altLang="en-US" sz="1425"/>
            </a:p>
          </p:txBody>
        </p:sp>
        <p:sp>
          <p:nvSpPr>
            <p:cNvPr id="10" name="Freeform 10"/>
            <p:cNvSpPr>
              <a:spLocks noEditPoints="1"/>
            </p:cNvSpPr>
            <p:nvPr/>
          </p:nvSpPr>
          <p:spPr bwMode="auto">
            <a:xfrm>
              <a:off x="2028" y="1075"/>
              <a:ext cx="77" cy="106"/>
            </a:xfrm>
            <a:custGeom>
              <a:avLst/>
              <a:gdLst>
                <a:gd name="T0" fmla="*/ 27 w 30"/>
                <a:gd name="T1" fmla="*/ 18 h 41"/>
                <a:gd name="T2" fmla="*/ 22 w 30"/>
                <a:gd name="T3" fmla="*/ 7 h 41"/>
                <a:gd name="T4" fmla="*/ 30 w 30"/>
                <a:gd name="T5" fmla="*/ 6 h 41"/>
                <a:gd name="T6" fmla="*/ 27 w 30"/>
                <a:gd name="T7" fmla="*/ 18 h 41"/>
                <a:gd name="T8" fmla="*/ 17 w 30"/>
                <a:gd name="T9" fmla="*/ 36 h 41"/>
                <a:gd name="T10" fmla="*/ 8 w 30"/>
                <a:gd name="T11" fmla="*/ 30 h 41"/>
                <a:gd name="T12" fmla="*/ 13 w 30"/>
                <a:gd name="T13" fmla="*/ 41 h 41"/>
                <a:gd name="T14" fmla="*/ 20 w 30"/>
                <a:gd name="T15" fmla="*/ 41 h 41"/>
                <a:gd name="T16" fmla="*/ 19 w 30"/>
                <a:gd name="T17" fmla="*/ 15 h 41"/>
                <a:gd name="T18" fmla="*/ 18 w 30"/>
                <a:gd name="T19" fmla="*/ 15 h 41"/>
                <a:gd name="T20" fmla="*/ 17 w 30"/>
                <a:gd name="T21" fmla="*/ 36 h 41"/>
                <a:gd name="T22" fmla="*/ 13 w 30"/>
                <a:gd name="T23" fmla="*/ 17 h 41"/>
                <a:gd name="T24" fmla="*/ 0 w 30"/>
                <a:gd name="T25" fmla="*/ 4 h 41"/>
                <a:gd name="T26" fmla="*/ 9 w 30"/>
                <a:gd name="T27" fmla="*/ 6 h 41"/>
                <a:gd name="T28" fmla="*/ 13 w 30"/>
                <a:gd name="T29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41">
                  <a:moveTo>
                    <a:pt x="27" y="18"/>
                  </a:moveTo>
                  <a:cubicBezTo>
                    <a:pt x="22" y="7"/>
                    <a:pt x="22" y="7"/>
                    <a:pt x="22" y="7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6"/>
                    <a:pt x="29" y="16"/>
                    <a:pt x="27" y="18"/>
                  </a:cubicBezTo>
                  <a:close/>
                  <a:moveTo>
                    <a:pt x="17" y="36"/>
                  </a:moveTo>
                  <a:cubicBezTo>
                    <a:pt x="11" y="25"/>
                    <a:pt x="8" y="30"/>
                    <a:pt x="8" y="30"/>
                  </a:cubicBezTo>
                  <a:cubicBezTo>
                    <a:pt x="10" y="32"/>
                    <a:pt x="13" y="41"/>
                    <a:pt x="13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4" y="30"/>
                    <a:pt x="19" y="15"/>
                    <a:pt x="19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7" y="36"/>
                    <a:pt x="17" y="36"/>
                    <a:pt x="17" y="36"/>
                  </a:cubicBezTo>
                  <a:close/>
                  <a:moveTo>
                    <a:pt x="13" y="17"/>
                  </a:moveTo>
                  <a:cubicBezTo>
                    <a:pt x="13" y="17"/>
                    <a:pt x="6" y="6"/>
                    <a:pt x="0" y="4"/>
                  </a:cubicBezTo>
                  <a:cubicBezTo>
                    <a:pt x="0" y="4"/>
                    <a:pt x="5" y="0"/>
                    <a:pt x="9" y="6"/>
                  </a:cubicBezTo>
                  <a:cubicBezTo>
                    <a:pt x="13" y="11"/>
                    <a:pt x="17" y="15"/>
                    <a:pt x="1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7" rIns="96435" bIns="48217" numCol="1" anchor="t" anchorCtr="0" compatLnSpc="1"/>
            <a:lstStyle/>
            <a:p>
              <a:endParaRPr lang="zh-CN" altLang="en-US" sz="1425"/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2191" y="1039"/>
              <a:ext cx="486" cy="323"/>
            </a:xfrm>
            <a:custGeom>
              <a:avLst/>
              <a:gdLst>
                <a:gd name="T0" fmla="*/ 1 w 188"/>
                <a:gd name="T1" fmla="*/ 116 h 125"/>
                <a:gd name="T2" fmla="*/ 39 w 188"/>
                <a:gd name="T3" fmla="*/ 39 h 125"/>
                <a:gd name="T4" fmla="*/ 64 w 188"/>
                <a:gd name="T5" fmla="*/ 62 h 125"/>
                <a:gd name="T6" fmla="*/ 98 w 188"/>
                <a:gd name="T7" fmla="*/ 0 h 125"/>
                <a:gd name="T8" fmla="*/ 127 w 188"/>
                <a:gd name="T9" fmla="*/ 58 h 125"/>
                <a:gd name="T10" fmla="*/ 141 w 188"/>
                <a:gd name="T11" fmla="*/ 33 h 125"/>
                <a:gd name="T12" fmla="*/ 188 w 188"/>
                <a:gd name="T13" fmla="*/ 124 h 125"/>
                <a:gd name="T14" fmla="*/ 170 w 188"/>
                <a:gd name="T15" fmla="*/ 125 h 125"/>
                <a:gd name="T16" fmla="*/ 142 w 188"/>
                <a:gd name="T17" fmla="*/ 69 h 125"/>
                <a:gd name="T18" fmla="*/ 134 w 188"/>
                <a:gd name="T19" fmla="*/ 74 h 125"/>
                <a:gd name="T20" fmla="*/ 154 w 188"/>
                <a:gd name="T21" fmla="*/ 123 h 125"/>
                <a:gd name="T22" fmla="*/ 132 w 188"/>
                <a:gd name="T23" fmla="*/ 123 h 125"/>
                <a:gd name="T24" fmla="*/ 98 w 188"/>
                <a:gd name="T25" fmla="*/ 38 h 125"/>
                <a:gd name="T26" fmla="*/ 57 w 188"/>
                <a:gd name="T27" fmla="*/ 117 h 125"/>
                <a:gd name="T28" fmla="*/ 39 w 188"/>
                <a:gd name="T29" fmla="*/ 115 h 125"/>
                <a:gd name="T30" fmla="*/ 55 w 188"/>
                <a:gd name="T31" fmla="*/ 76 h 125"/>
                <a:gd name="T32" fmla="*/ 45 w 188"/>
                <a:gd name="T33" fmla="*/ 67 h 125"/>
                <a:gd name="T34" fmla="*/ 20 w 188"/>
                <a:gd name="T35" fmla="*/ 116 h 125"/>
                <a:gd name="T36" fmla="*/ 1 w 188"/>
                <a:gd name="T37" fmla="*/ 11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8" h="125">
                  <a:moveTo>
                    <a:pt x="1" y="116"/>
                  </a:moveTo>
                  <a:cubicBezTo>
                    <a:pt x="39" y="39"/>
                    <a:pt x="39" y="39"/>
                    <a:pt x="39" y="39"/>
                  </a:cubicBezTo>
                  <a:cubicBezTo>
                    <a:pt x="64" y="62"/>
                    <a:pt x="64" y="62"/>
                    <a:pt x="64" y="62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27" y="58"/>
                    <a:pt x="127" y="58"/>
                    <a:pt x="127" y="58"/>
                  </a:cubicBezTo>
                  <a:cubicBezTo>
                    <a:pt x="141" y="33"/>
                    <a:pt x="141" y="33"/>
                    <a:pt x="141" y="33"/>
                  </a:cubicBezTo>
                  <a:cubicBezTo>
                    <a:pt x="188" y="124"/>
                    <a:pt x="188" y="124"/>
                    <a:pt x="188" y="124"/>
                  </a:cubicBezTo>
                  <a:cubicBezTo>
                    <a:pt x="170" y="125"/>
                    <a:pt x="170" y="125"/>
                    <a:pt x="170" y="125"/>
                  </a:cubicBezTo>
                  <a:cubicBezTo>
                    <a:pt x="142" y="69"/>
                    <a:pt x="142" y="69"/>
                    <a:pt x="142" y="69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54" y="123"/>
                    <a:pt x="154" y="123"/>
                    <a:pt x="154" y="123"/>
                  </a:cubicBezTo>
                  <a:cubicBezTo>
                    <a:pt x="132" y="123"/>
                    <a:pt x="132" y="123"/>
                    <a:pt x="132" y="123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57" y="117"/>
                    <a:pt x="57" y="117"/>
                    <a:pt x="57" y="117"/>
                  </a:cubicBezTo>
                  <a:cubicBezTo>
                    <a:pt x="39" y="115"/>
                    <a:pt x="39" y="115"/>
                    <a:pt x="39" y="115"/>
                  </a:cubicBezTo>
                  <a:cubicBezTo>
                    <a:pt x="55" y="76"/>
                    <a:pt x="55" y="76"/>
                    <a:pt x="55" y="76"/>
                  </a:cubicBezTo>
                  <a:cubicBezTo>
                    <a:pt x="45" y="67"/>
                    <a:pt x="45" y="67"/>
                    <a:pt x="45" y="67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0" y="116"/>
                    <a:pt x="0" y="116"/>
                    <a:pt x="1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7" rIns="96435" bIns="48217" numCol="1" anchor="t" anchorCtr="0" compatLnSpc="1"/>
            <a:lstStyle/>
            <a:p>
              <a:endParaRPr lang="zh-CN" altLang="en-US" sz="1425"/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2113" y="1215"/>
              <a:ext cx="647" cy="294"/>
            </a:xfrm>
            <a:custGeom>
              <a:avLst/>
              <a:gdLst>
                <a:gd name="T0" fmla="*/ 92 w 250"/>
                <a:gd name="T1" fmla="*/ 68 h 114"/>
                <a:gd name="T2" fmla="*/ 110 w 250"/>
                <a:gd name="T3" fmla="*/ 75 h 114"/>
                <a:gd name="T4" fmla="*/ 118 w 250"/>
                <a:gd name="T5" fmla="*/ 74 h 114"/>
                <a:gd name="T6" fmla="*/ 118 w 250"/>
                <a:gd name="T7" fmla="*/ 51 h 114"/>
                <a:gd name="T8" fmla="*/ 105 w 250"/>
                <a:gd name="T9" fmla="*/ 51 h 114"/>
                <a:gd name="T10" fmla="*/ 107 w 250"/>
                <a:gd name="T11" fmla="*/ 48 h 114"/>
                <a:gd name="T12" fmla="*/ 107 w 250"/>
                <a:gd name="T13" fmla="*/ 48 h 114"/>
                <a:gd name="T14" fmla="*/ 115 w 250"/>
                <a:gd name="T15" fmla="*/ 33 h 114"/>
                <a:gd name="T16" fmla="*/ 11 w 250"/>
                <a:gd name="T17" fmla="*/ 33 h 114"/>
                <a:gd name="T18" fmla="*/ 11 w 250"/>
                <a:gd name="T19" fmla="*/ 17 h 114"/>
                <a:gd name="T20" fmla="*/ 125 w 250"/>
                <a:gd name="T21" fmla="*/ 17 h 114"/>
                <a:gd name="T22" fmla="*/ 125 w 250"/>
                <a:gd name="T23" fmla="*/ 1 h 114"/>
                <a:gd name="T24" fmla="*/ 137 w 250"/>
                <a:gd name="T25" fmla="*/ 0 h 114"/>
                <a:gd name="T26" fmla="*/ 137 w 250"/>
                <a:gd name="T27" fmla="*/ 17 h 114"/>
                <a:gd name="T28" fmla="*/ 149 w 250"/>
                <a:gd name="T29" fmla="*/ 17 h 114"/>
                <a:gd name="T30" fmla="*/ 141 w 250"/>
                <a:gd name="T31" fmla="*/ 32 h 114"/>
                <a:gd name="T32" fmla="*/ 228 w 250"/>
                <a:gd name="T33" fmla="*/ 32 h 114"/>
                <a:gd name="T34" fmla="*/ 228 w 250"/>
                <a:gd name="T35" fmla="*/ 48 h 114"/>
                <a:gd name="T36" fmla="*/ 145 w 250"/>
                <a:gd name="T37" fmla="*/ 48 h 114"/>
                <a:gd name="T38" fmla="*/ 145 w 250"/>
                <a:gd name="T39" fmla="*/ 50 h 114"/>
                <a:gd name="T40" fmla="*/ 146 w 250"/>
                <a:gd name="T41" fmla="*/ 78 h 114"/>
                <a:gd name="T42" fmla="*/ 149 w 250"/>
                <a:gd name="T43" fmla="*/ 78 h 114"/>
                <a:gd name="T44" fmla="*/ 167 w 250"/>
                <a:gd name="T45" fmla="*/ 72 h 114"/>
                <a:gd name="T46" fmla="*/ 171 w 250"/>
                <a:gd name="T47" fmla="*/ 69 h 114"/>
                <a:gd name="T48" fmla="*/ 190 w 250"/>
                <a:gd name="T49" fmla="*/ 78 h 114"/>
                <a:gd name="T50" fmla="*/ 209 w 250"/>
                <a:gd name="T51" fmla="*/ 71 h 114"/>
                <a:gd name="T52" fmla="*/ 210 w 250"/>
                <a:gd name="T53" fmla="*/ 71 h 114"/>
                <a:gd name="T54" fmla="*/ 228 w 250"/>
                <a:gd name="T55" fmla="*/ 77 h 114"/>
                <a:gd name="T56" fmla="*/ 247 w 250"/>
                <a:gd name="T57" fmla="*/ 70 h 114"/>
                <a:gd name="T58" fmla="*/ 250 w 250"/>
                <a:gd name="T59" fmla="*/ 77 h 114"/>
                <a:gd name="T60" fmla="*/ 229 w 250"/>
                <a:gd name="T61" fmla="*/ 89 h 114"/>
                <a:gd name="T62" fmla="*/ 210 w 250"/>
                <a:gd name="T63" fmla="*/ 82 h 114"/>
                <a:gd name="T64" fmla="*/ 190 w 250"/>
                <a:gd name="T65" fmla="*/ 90 h 114"/>
                <a:gd name="T66" fmla="*/ 170 w 250"/>
                <a:gd name="T67" fmla="*/ 80 h 114"/>
                <a:gd name="T68" fmla="*/ 149 w 250"/>
                <a:gd name="T69" fmla="*/ 90 h 114"/>
                <a:gd name="T70" fmla="*/ 129 w 250"/>
                <a:gd name="T71" fmla="*/ 81 h 114"/>
                <a:gd name="T72" fmla="*/ 111 w 250"/>
                <a:gd name="T73" fmla="*/ 87 h 114"/>
                <a:gd name="T74" fmla="*/ 91 w 250"/>
                <a:gd name="T75" fmla="*/ 79 h 114"/>
                <a:gd name="T76" fmla="*/ 70 w 250"/>
                <a:gd name="T77" fmla="*/ 89 h 114"/>
                <a:gd name="T78" fmla="*/ 51 w 250"/>
                <a:gd name="T79" fmla="*/ 81 h 114"/>
                <a:gd name="T80" fmla="*/ 32 w 250"/>
                <a:gd name="T81" fmla="*/ 87 h 114"/>
                <a:gd name="T82" fmla="*/ 11 w 250"/>
                <a:gd name="T83" fmla="*/ 75 h 114"/>
                <a:gd name="T84" fmla="*/ 14 w 250"/>
                <a:gd name="T85" fmla="*/ 69 h 114"/>
                <a:gd name="T86" fmla="*/ 32 w 250"/>
                <a:gd name="T87" fmla="*/ 75 h 114"/>
                <a:gd name="T88" fmla="*/ 50 w 250"/>
                <a:gd name="T89" fmla="*/ 69 h 114"/>
                <a:gd name="T90" fmla="*/ 70 w 250"/>
                <a:gd name="T91" fmla="*/ 77 h 114"/>
                <a:gd name="T92" fmla="*/ 92 w 250"/>
                <a:gd name="T93" fmla="*/ 68 h 114"/>
                <a:gd name="T94" fmla="*/ 0 w 250"/>
                <a:gd name="T95" fmla="*/ 103 h 114"/>
                <a:gd name="T96" fmla="*/ 250 w 250"/>
                <a:gd name="T97" fmla="*/ 103 h 114"/>
                <a:gd name="T98" fmla="*/ 245 w 250"/>
                <a:gd name="T99" fmla="*/ 114 h 114"/>
                <a:gd name="T100" fmla="*/ 5 w 250"/>
                <a:gd name="T101" fmla="*/ 114 h 114"/>
                <a:gd name="T102" fmla="*/ 0 w 250"/>
                <a:gd name="T103" fmla="*/ 10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0" h="114">
                  <a:moveTo>
                    <a:pt x="92" y="68"/>
                  </a:moveTo>
                  <a:cubicBezTo>
                    <a:pt x="96" y="72"/>
                    <a:pt x="103" y="75"/>
                    <a:pt x="110" y="75"/>
                  </a:cubicBezTo>
                  <a:cubicBezTo>
                    <a:pt x="113" y="75"/>
                    <a:pt x="116" y="74"/>
                    <a:pt x="118" y="74"/>
                  </a:cubicBezTo>
                  <a:cubicBezTo>
                    <a:pt x="118" y="51"/>
                    <a:pt x="118" y="51"/>
                    <a:pt x="118" y="51"/>
                  </a:cubicBezTo>
                  <a:cubicBezTo>
                    <a:pt x="105" y="51"/>
                    <a:pt x="105" y="51"/>
                    <a:pt x="105" y="51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5" y="17"/>
                    <a:pt x="125" y="17"/>
                    <a:pt x="125" y="17"/>
                  </a:cubicBezTo>
                  <a:cubicBezTo>
                    <a:pt x="125" y="1"/>
                    <a:pt x="125" y="1"/>
                    <a:pt x="125" y="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7" y="17"/>
                    <a:pt x="137" y="17"/>
                    <a:pt x="137" y="17"/>
                  </a:cubicBezTo>
                  <a:cubicBezTo>
                    <a:pt x="149" y="17"/>
                    <a:pt x="149" y="17"/>
                    <a:pt x="149" y="17"/>
                  </a:cubicBezTo>
                  <a:cubicBezTo>
                    <a:pt x="141" y="32"/>
                    <a:pt x="141" y="32"/>
                    <a:pt x="141" y="32"/>
                  </a:cubicBezTo>
                  <a:cubicBezTo>
                    <a:pt x="228" y="32"/>
                    <a:pt x="228" y="32"/>
                    <a:pt x="228" y="32"/>
                  </a:cubicBezTo>
                  <a:cubicBezTo>
                    <a:pt x="228" y="48"/>
                    <a:pt x="228" y="48"/>
                    <a:pt x="228" y="48"/>
                  </a:cubicBezTo>
                  <a:cubicBezTo>
                    <a:pt x="145" y="48"/>
                    <a:pt x="145" y="48"/>
                    <a:pt x="145" y="48"/>
                  </a:cubicBezTo>
                  <a:cubicBezTo>
                    <a:pt x="145" y="50"/>
                    <a:pt x="145" y="50"/>
                    <a:pt x="145" y="50"/>
                  </a:cubicBezTo>
                  <a:cubicBezTo>
                    <a:pt x="146" y="78"/>
                    <a:pt x="146" y="78"/>
                    <a:pt x="146" y="78"/>
                  </a:cubicBezTo>
                  <a:cubicBezTo>
                    <a:pt x="147" y="78"/>
                    <a:pt x="148" y="78"/>
                    <a:pt x="149" y="78"/>
                  </a:cubicBezTo>
                  <a:cubicBezTo>
                    <a:pt x="157" y="78"/>
                    <a:pt x="164" y="76"/>
                    <a:pt x="167" y="72"/>
                  </a:cubicBezTo>
                  <a:cubicBezTo>
                    <a:pt x="171" y="69"/>
                    <a:pt x="171" y="69"/>
                    <a:pt x="171" y="69"/>
                  </a:cubicBezTo>
                  <a:cubicBezTo>
                    <a:pt x="174" y="72"/>
                    <a:pt x="182" y="78"/>
                    <a:pt x="190" y="78"/>
                  </a:cubicBezTo>
                  <a:cubicBezTo>
                    <a:pt x="198" y="78"/>
                    <a:pt x="205" y="75"/>
                    <a:pt x="209" y="71"/>
                  </a:cubicBezTo>
                  <a:cubicBezTo>
                    <a:pt x="210" y="71"/>
                    <a:pt x="210" y="71"/>
                    <a:pt x="210" y="71"/>
                  </a:cubicBezTo>
                  <a:cubicBezTo>
                    <a:pt x="214" y="75"/>
                    <a:pt x="221" y="77"/>
                    <a:pt x="228" y="77"/>
                  </a:cubicBezTo>
                  <a:cubicBezTo>
                    <a:pt x="236" y="77"/>
                    <a:pt x="243" y="74"/>
                    <a:pt x="247" y="70"/>
                  </a:cubicBezTo>
                  <a:cubicBezTo>
                    <a:pt x="249" y="72"/>
                    <a:pt x="250" y="74"/>
                    <a:pt x="250" y="77"/>
                  </a:cubicBezTo>
                  <a:cubicBezTo>
                    <a:pt x="250" y="84"/>
                    <a:pt x="240" y="89"/>
                    <a:pt x="229" y="89"/>
                  </a:cubicBezTo>
                  <a:cubicBezTo>
                    <a:pt x="220" y="89"/>
                    <a:pt x="213" y="87"/>
                    <a:pt x="210" y="82"/>
                  </a:cubicBezTo>
                  <a:cubicBezTo>
                    <a:pt x="207" y="87"/>
                    <a:pt x="199" y="90"/>
                    <a:pt x="190" y="90"/>
                  </a:cubicBezTo>
                  <a:cubicBezTo>
                    <a:pt x="180" y="90"/>
                    <a:pt x="172" y="86"/>
                    <a:pt x="170" y="80"/>
                  </a:cubicBezTo>
                  <a:cubicBezTo>
                    <a:pt x="168" y="86"/>
                    <a:pt x="159" y="90"/>
                    <a:pt x="149" y="90"/>
                  </a:cubicBezTo>
                  <a:cubicBezTo>
                    <a:pt x="140" y="90"/>
                    <a:pt x="131" y="86"/>
                    <a:pt x="129" y="81"/>
                  </a:cubicBezTo>
                  <a:cubicBezTo>
                    <a:pt x="125" y="84"/>
                    <a:pt x="119" y="87"/>
                    <a:pt x="111" y="87"/>
                  </a:cubicBezTo>
                  <a:cubicBezTo>
                    <a:pt x="102" y="87"/>
                    <a:pt x="94" y="83"/>
                    <a:pt x="91" y="79"/>
                  </a:cubicBezTo>
                  <a:cubicBezTo>
                    <a:pt x="89" y="84"/>
                    <a:pt x="81" y="89"/>
                    <a:pt x="70" y="89"/>
                  </a:cubicBezTo>
                  <a:cubicBezTo>
                    <a:pt x="62" y="89"/>
                    <a:pt x="54" y="86"/>
                    <a:pt x="51" y="81"/>
                  </a:cubicBezTo>
                  <a:cubicBezTo>
                    <a:pt x="47" y="85"/>
                    <a:pt x="40" y="87"/>
                    <a:pt x="32" y="87"/>
                  </a:cubicBezTo>
                  <a:cubicBezTo>
                    <a:pt x="21" y="87"/>
                    <a:pt x="11" y="82"/>
                    <a:pt x="11" y="75"/>
                  </a:cubicBezTo>
                  <a:cubicBezTo>
                    <a:pt x="11" y="73"/>
                    <a:pt x="12" y="71"/>
                    <a:pt x="14" y="69"/>
                  </a:cubicBezTo>
                  <a:cubicBezTo>
                    <a:pt x="17" y="73"/>
                    <a:pt x="24" y="75"/>
                    <a:pt x="32" y="75"/>
                  </a:cubicBezTo>
                  <a:cubicBezTo>
                    <a:pt x="40" y="75"/>
                    <a:pt x="47" y="73"/>
                    <a:pt x="50" y="69"/>
                  </a:cubicBezTo>
                  <a:cubicBezTo>
                    <a:pt x="53" y="73"/>
                    <a:pt x="61" y="77"/>
                    <a:pt x="70" y="77"/>
                  </a:cubicBezTo>
                  <a:cubicBezTo>
                    <a:pt x="81" y="77"/>
                    <a:pt x="85" y="74"/>
                    <a:pt x="92" y="68"/>
                  </a:cubicBezTo>
                  <a:close/>
                  <a:moveTo>
                    <a:pt x="0" y="103"/>
                  </a:moveTo>
                  <a:cubicBezTo>
                    <a:pt x="250" y="103"/>
                    <a:pt x="250" y="103"/>
                    <a:pt x="250" y="103"/>
                  </a:cubicBezTo>
                  <a:cubicBezTo>
                    <a:pt x="245" y="114"/>
                    <a:pt x="245" y="114"/>
                    <a:pt x="245" y="114"/>
                  </a:cubicBezTo>
                  <a:cubicBezTo>
                    <a:pt x="5" y="114"/>
                    <a:pt x="5" y="114"/>
                    <a:pt x="5" y="114"/>
                  </a:cubicBezTo>
                  <a:lnTo>
                    <a:pt x="0" y="1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7" rIns="96435" bIns="48217" numCol="1" anchor="t" anchorCtr="0" compatLnSpc="1"/>
            <a:lstStyle/>
            <a:p>
              <a:endParaRPr lang="zh-CN" altLang="en-US" sz="1425"/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1960" y="1372"/>
              <a:ext cx="955" cy="427"/>
            </a:xfrm>
            <a:custGeom>
              <a:avLst/>
              <a:gdLst>
                <a:gd name="T0" fmla="*/ 5 w 369"/>
                <a:gd name="T1" fmla="*/ 18 h 165"/>
                <a:gd name="T2" fmla="*/ 14 w 369"/>
                <a:gd name="T3" fmla="*/ 6 h 165"/>
                <a:gd name="T4" fmla="*/ 28 w 369"/>
                <a:gd name="T5" fmla="*/ 14 h 165"/>
                <a:gd name="T6" fmla="*/ 23 w 369"/>
                <a:gd name="T7" fmla="*/ 5 h 165"/>
                <a:gd name="T8" fmla="*/ 11 w 369"/>
                <a:gd name="T9" fmla="*/ 24 h 165"/>
                <a:gd name="T10" fmla="*/ 7 w 369"/>
                <a:gd name="T11" fmla="*/ 2 h 165"/>
                <a:gd name="T12" fmla="*/ 14 w 369"/>
                <a:gd name="T13" fmla="*/ 52 h 165"/>
                <a:gd name="T14" fmla="*/ 31 w 369"/>
                <a:gd name="T15" fmla="*/ 22 h 165"/>
                <a:gd name="T16" fmla="*/ 26 w 369"/>
                <a:gd name="T17" fmla="*/ 76 h 165"/>
                <a:gd name="T18" fmla="*/ 34 w 369"/>
                <a:gd name="T19" fmla="*/ 66 h 165"/>
                <a:gd name="T20" fmla="*/ 32 w 369"/>
                <a:gd name="T21" fmla="*/ 86 h 165"/>
                <a:gd name="T22" fmla="*/ 46 w 369"/>
                <a:gd name="T23" fmla="*/ 93 h 165"/>
                <a:gd name="T24" fmla="*/ 77 w 369"/>
                <a:gd name="T25" fmla="*/ 112 h 165"/>
                <a:gd name="T26" fmla="*/ 58 w 369"/>
                <a:gd name="T27" fmla="*/ 95 h 165"/>
                <a:gd name="T28" fmla="*/ 80 w 369"/>
                <a:gd name="T29" fmla="*/ 108 h 165"/>
                <a:gd name="T30" fmla="*/ 68 w 369"/>
                <a:gd name="T31" fmla="*/ 94 h 165"/>
                <a:gd name="T32" fmla="*/ 65 w 369"/>
                <a:gd name="T33" fmla="*/ 115 h 165"/>
                <a:gd name="T34" fmla="*/ 85 w 369"/>
                <a:gd name="T35" fmla="*/ 135 h 165"/>
                <a:gd name="T36" fmla="*/ 101 w 369"/>
                <a:gd name="T37" fmla="*/ 116 h 165"/>
                <a:gd name="T38" fmla="*/ 82 w 369"/>
                <a:gd name="T39" fmla="*/ 130 h 165"/>
                <a:gd name="T40" fmla="*/ 97 w 369"/>
                <a:gd name="T41" fmla="*/ 115 h 165"/>
                <a:gd name="T42" fmla="*/ 120 w 369"/>
                <a:gd name="T43" fmla="*/ 122 h 165"/>
                <a:gd name="T44" fmla="*/ 108 w 369"/>
                <a:gd name="T45" fmla="*/ 148 h 165"/>
                <a:gd name="T46" fmla="*/ 109 w 369"/>
                <a:gd name="T47" fmla="*/ 145 h 165"/>
                <a:gd name="T48" fmla="*/ 111 w 369"/>
                <a:gd name="T49" fmla="*/ 125 h 165"/>
                <a:gd name="T50" fmla="*/ 147 w 369"/>
                <a:gd name="T51" fmla="*/ 161 h 165"/>
                <a:gd name="T52" fmla="*/ 126 w 369"/>
                <a:gd name="T53" fmla="*/ 155 h 165"/>
                <a:gd name="T54" fmla="*/ 168 w 369"/>
                <a:gd name="T55" fmla="*/ 164 h 165"/>
                <a:gd name="T56" fmla="*/ 171 w 369"/>
                <a:gd name="T57" fmla="*/ 136 h 165"/>
                <a:gd name="T58" fmla="*/ 174 w 369"/>
                <a:gd name="T59" fmla="*/ 140 h 165"/>
                <a:gd name="T60" fmla="*/ 160 w 369"/>
                <a:gd name="T61" fmla="*/ 155 h 165"/>
                <a:gd name="T62" fmla="*/ 169 w 369"/>
                <a:gd name="T63" fmla="*/ 153 h 165"/>
                <a:gd name="T64" fmla="*/ 216 w 369"/>
                <a:gd name="T65" fmla="*/ 163 h 165"/>
                <a:gd name="T66" fmla="*/ 207 w 369"/>
                <a:gd name="T67" fmla="*/ 152 h 165"/>
                <a:gd name="T68" fmla="*/ 218 w 369"/>
                <a:gd name="T69" fmla="*/ 134 h 165"/>
                <a:gd name="T70" fmla="*/ 246 w 369"/>
                <a:gd name="T71" fmla="*/ 126 h 165"/>
                <a:gd name="T72" fmla="*/ 262 w 369"/>
                <a:gd name="T73" fmla="*/ 148 h 165"/>
                <a:gd name="T74" fmla="*/ 257 w 369"/>
                <a:gd name="T75" fmla="*/ 121 h 165"/>
                <a:gd name="T76" fmla="*/ 279 w 369"/>
                <a:gd name="T77" fmla="*/ 109 h 165"/>
                <a:gd name="T78" fmla="*/ 297 w 369"/>
                <a:gd name="T79" fmla="*/ 124 h 165"/>
                <a:gd name="T80" fmla="*/ 297 w 369"/>
                <a:gd name="T81" fmla="*/ 98 h 165"/>
                <a:gd name="T82" fmla="*/ 305 w 369"/>
                <a:gd name="T83" fmla="*/ 84 h 165"/>
                <a:gd name="T84" fmla="*/ 320 w 369"/>
                <a:gd name="T85" fmla="*/ 92 h 165"/>
                <a:gd name="T86" fmla="*/ 316 w 369"/>
                <a:gd name="T87" fmla="*/ 95 h 165"/>
                <a:gd name="T88" fmla="*/ 308 w 369"/>
                <a:gd name="T89" fmla="*/ 98 h 165"/>
                <a:gd name="T90" fmla="*/ 316 w 369"/>
                <a:gd name="T91" fmla="*/ 90 h 165"/>
                <a:gd name="T92" fmla="*/ 343 w 369"/>
                <a:gd name="T93" fmla="*/ 82 h 165"/>
                <a:gd name="T94" fmla="*/ 329 w 369"/>
                <a:gd name="T95" fmla="*/ 72 h 165"/>
                <a:gd name="T96" fmla="*/ 330 w 369"/>
                <a:gd name="T97" fmla="*/ 65 h 165"/>
                <a:gd name="T98" fmla="*/ 317 w 369"/>
                <a:gd name="T99" fmla="*/ 75 h 165"/>
                <a:gd name="T100" fmla="*/ 338 w 369"/>
                <a:gd name="T101" fmla="*/ 71 h 165"/>
                <a:gd name="T102" fmla="*/ 334 w 369"/>
                <a:gd name="T103" fmla="*/ 84 h 165"/>
                <a:gd name="T104" fmla="*/ 353 w 369"/>
                <a:gd name="T105" fmla="*/ 63 h 165"/>
                <a:gd name="T106" fmla="*/ 340 w 369"/>
                <a:gd name="T107" fmla="*/ 26 h 165"/>
                <a:gd name="T108" fmla="*/ 357 w 369"/>
                <a:gd name="T109" fmla="*/ 20 h 165"/>
                <a:gd name="T110" fmla="*/ 345 w 369"/>
                <a:gd name="T111" fmla="*/ 6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69" h="165">
                  <a:moveTo>
                    <a:pt x="7" y="2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6" y="7"/>
                    <a:pt x="5" y="7"/>
                  </a:cubicBezTo>
                  <a:cubicBezTo>
                    <a:pt x="4" y="8"/>
                    <a:pt x="4" y="9"/>
                    <a:pt x="4" y="11"/>
                  </a:cubicBezTo>
                  <a:cubicBezTo>
                    <a:pt x="3" y="12"/>
                    <a:pt x="3" y="13"/>
                    <a:pt x="4" y="15"/>
                  </a:cubicBezTo>
                  <a:cubicBezTo>
                    <a:pt x="4" y="16"/>
                    <a:pt x="5" y="17"/>
                    <a:pt x="5" y="18"/>
                  </a:cubicBezTo>
                  <a:cubicBezTo>
                    <a:pt x="6" y="19"/>
                    <a:pt x="7" y="20"/>
                    <a:pt x="8" y="20"/>
                  </a:cubicBezTo>
                  <a:cubicBezTo>
                    <a:pt x="8" y="21"/>
                    <a:pt x="9" y="21"/>
                    <a:pt x="10" y="20"/>
                  </a:cubicBezTo>
                  <a:cubicBezTo>
                    <a:pt x="11" y="20"/>
                    <a:pt x="12" y="20"/>
                    <a:pt x="12" y="19"/>
                  </a:cubicBezTo>
                  <a:cubicBezTo>
                    <a:pt x="13" y="19"/>
                    <a:pt x="13" y="18"/>
                    <a:pt x="13" y="16"/>
                  </a:cubicBezTo>
                  <a:cubicBezTo>
                    <a:pt x="13" y="16"/>
                    <a:pt x="13" y="14"/>
                    <a:pt x="13" y="11"/>
                  </a:cubicBezTo>
                  <a:cubicBezTo>
                    <a:pt x="13" y="9"/>
                    <a:pt x="13" y="7"/>
                    <a:pt x="14" y="6"/>
                  </a:cubicBezTo>
                  <a:cubicBezTo>
                    <a:pt x="14" y="4"/>
                    <a:pt x="14" y="3"/>
                    <a:pt x="15" y="2"/>
                  </a:cubicBezTo>
                  <a:cubicBezTo>
                    <a:pt x="16" y="1"/>
                    <a:pt x="17" y="1"/>
                    <a:pt x="18" y="0"/>
                  </a:cubicBezTo>
                  <a:cubicBezTo>
                    <a:pt x="20" y="0"/>
                    <a:pt x="21" y="0"/>
                    <a:pt x="22" y="1"/>
                  </a:cubicBezTo>
                  <a:cubicBezTo>
                    <a:pt x="24" y="1"/>
                    <a:pt x="25" y="2"/>
                    <a:pt x="26" y="3"/>
                  </a:cubicBezTo>
                  <a:cubicBezTo>
                    <a:pt x="27" y="5"/>
                    <a:pt x="28" y="6"/>
                    <a:pt x="28" y="8"/>
                  </a:cubicBezTo>
                  <a:cubicBezTo>
                    <a:pt x="29" y="10"/>
                    <a:pt x="29" y="12"/>
                    <a:pt x="28" y="14"/>
                  </a:cubicBezTo>
                  <a:cubicBezTo>
                    <a:pt x="28" y="15"/>
                    <a:pt x="28" y="17"/>
                    <a:pt x="26" y="18"/>
                  </a:cubicBezTo>
                  <a:cubicBezTo>
                    <a:pt x="25" y="19"/>
                    <a:pt x="24" y="20"/>
                    <a:pt x="23" y="20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3" y="16"/>
                    <a:pt x="24" y="15"/>
                    <a:pt x="25" y="14"/>
                  </a:cubicBezTo>
                  <a:cubicBezTo>
                    <a:pt x="25" y="13"/>
                    <a:pt x="26" y="11"/>
                    <a:pt x="25" y="9"/>
                  </a:cubicBezTo>
                  <a:cubicBezTo>
                    <a:pt x="24" y="7"/>
                    <a:pt x="24" y="5"/>
                    <a:pt x="23" y="5"/>
                  </a:cubicBezTo>
                  <a:cubicBezTo>
                    <a:pt x="22" y="4"/>
                    <a:pt x="21" y="4"/>
                    <a:pt x="19" y="4"/>
                  </a:cubicBezTo>
                  <a:cubicBezTo>
                    <a:pt x="19" y="4"/>
                    <a:pt x="18" y="5"/>
                    <a:pt x="17" y="5"/>
                  </a:cubicBezTo>
                  <a:cubicBezTo>
                    <a:pt x="17" y="6"/>
                    <a:pt x="17" y="8"/>
                    <a:pt x="17" y="11"/>
                  </a:cubicBezTo>
                  <a:cubicBezTo>
                    <a:pt x="17" y="14"/>
                    <a:pt x="17" y="16"/>
                    <a:pt x="17" y="18"/>
                  </a:cubicBezTo>
                  <a:cubicBezTo>
                    <a:pt x="16" y="19"/>
                    <a:pt x="16" y="21"/>
                    <a:pt x="15" y="22"/>
                  </a:cubicBezTo>
                  <a:cubicBezTo>
                    <a:pt x="14" y="23"/>
                    <a:pt x="13" y="23"/>
                    <a:pt x="11" y="24"/>
                  </a:cubicBezTo>
                  <a:cubicBezTo>
                    <a:pt x="10" y="24"/>
                    <a:pt x="8" y="24"/>
                    <a:pt x="7" y="24"/>
                  </a:cubicBezTo>
                  <a:cubicBezTo>
                    <a:pt x="5" y="23"/>
                    <a:pt x="4" y="22"/>
                    <a:pt x="3" y="21"/>
                  </a:cubicBezTo>
                  <a:cubicBezTo>
                    <a:pt x="2" y="19"/>
                    <a:pt x="1" y="18"/>
                    <a:pt x="1" y="16"/>
                  </a:cubicBezTo>
                  <a:cubicBezTo>
                    <a:pt x="0" y="13"/>
                    <a:pt x="0" y="11"/>
                    <a:pt x="0" y="10"/>
                  </a:cubicBezTo>
                  <a:cubicBezTo>
                    <a:pt x="1" y="8"/>
                    <a:pt x="1" y="6"/>
                    <a:pt x="2" y="5"/>
                  </a:cubicBezTo>
                  <a:cubicBezTo>
                    <a:pt x="4" y="4"/>
                    <a:pt x="5" y="3"/>
                    <a:pt x="7" y="2"/>
                  </a:cubicBezTo>
                  <a:close/>
                  <a:moveTo>
                    <a:pt x="5" y="32"/>
                  </a:moveTo>
                  <a:cubicBezTo>
                    <a:pt x="7" y="36"/>
                    <a:pt x="7" y="36"/>
                    <a:pt x="7" y="36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5" y="32"/>
                    <a:pt x="5" y="32"/>
                    <a:pt x="5" y="32"/>
                  </a:cubicBezTo>
                  <a:close/>
                  <a:moveTo>
                    <a:pt x="15" y="57"/>
                  </a:moveTo>
                  <a:cubicBezTo>
                    <a:pt x="44" y="52"/>
                    <a:pt x="44" y="52"/>
                    <a:pt x="44" y="52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5" y="57"/>
                    <a:pt x="15" y="57"/>
                    <a:pt x="15" y="57"/>
                  </a:cubicBezTo>
                  <a:close/>
                  <a:moveTo>
                    <a:pt x="29" y="58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40" y="58"/>
                    <a:pt x="42" y="56"/>
                    <a:pt x="43" y="55"/>
                  </a:cubicBezTo>
                  <a:cubicBezTo>
                    <a:pt x="41" y="56"/>
                    <a:pt x="39" y="56"/>
                    <a:pt x="37" y="57"/>
                  </a:cubicBezTo>
                  <a:cubicBezTo>
                    <a:pt x="29" y="58"/>
                    <a:pt x="29" y="58"/>
                    <a:pt x="29" y="58"/>
                  </a:cubicBezTo>
                  <a:close/>
                  <a:moveTo>
                    <a:pt x="30" y="83"/>
                  </a:moveTo>
                  <a:cubicBezTo>
                    <a:pt x="32" y="86"/>
                    <a:pt x="32" y="86"/>
                    <a:pt x="32" y="86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46" y="93"/>
                    <a:pt x="46" y="93"/>
                    <a:pt x="46" y="93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30" y="83"/>
                    <a:pt x="30" y="83"/>
                    <a:pt x="30" y="83"/>
                  </a:cubicBezTo>
                  <a:close/>
                  <a:moveTo>
                    <a:pt x="66" y="107"/>
                  </a:moveTo>
                  <a:cubicBezTo>
                    <a:pt x="68" y="104"/>
                    <a:pt x="68" y="104"/>
                    <a:pt x="68" y="104"/>
                  </a:cubicBezTo>
                  <a:cubicBezTo>
                    <a:pt x="77" y="112"/>
                    <a:pt x="77" y="112"/>
                    <a:pt x="77" y="112"/>
                  </a:cubicBezTo>
                  <a:cubicBezTo>
                    <a:pt x="70" y="120"/>
                    <a:pt x="70" y="120"/>
                    <a:pt x="70" y="120"/>
                  </a:cubicBezTo>
                  <a:cubicBezTo>
                    <a:pt x="67" y="120"/>
                    <a:pt x="65" y="119"/>
                    <a:pt x="63" y="118"/>
                  </a:cubicBezTo>
                  <a:cubicBezTo>
                    <a:pt x="62" y="118"/>
                    <a:pt x="60" y="117"/>
                    <a:pt x="58" y="115"/>
                  </a:cubicBezTo>
                  <a:cubicBezTo>
                    <a:pt x="56" y="113"/>
                    <a:pt x="55" y="111"/>
                    <a:pt x="54" y="109"/>
                  </a:cubicBezTo>
                  <a:cubicBezTo>
                    <a:pt x="53" y="107"/>
                    <a:pt x="53" y="104"/>
                    <a:pt x="54" y="102"/>
                  </a:cubicBezTo>
                  <a:cubicBezTo>
                    <a:pt x="55" y="99"/>
                    <a:pt x="56" y="97"/>
                    <a:pt x="58" y="95"/>
                  </a:cubicBezTo>
                  <a:cubicBezTo>
                    <a:pt x="60" y="93"/>
                    <a:pt x="62" y="92"/>
                    <a:pt x="64" y="91"/>
                  </a:cubicBezTo>
                  <a:cubicBezTo>
                    <a:pt x="67" y="90"/>
                    <a:pt x="69" y="90"/>
                    <a:pt x="71" y="90"/>
                  </a:cubicBezTo>
                  <a:cubicBezTo>
                    <a:pt x="73" y="91"/>
                    <a:pt x="76" y="92"/>
                    <a:pt x="78" y="94"/>
                  </a:cubicBezTo>
                  <a:cubicBezTo>
                    <a:pt x="79" y="96"/>
                    <a:pt x="80" y="97"/>
                    <a:pt x="81" y="99"/>
                  </a:cubicBezTo>
                  <a:cubicBezTo>
                    <a:pt x="82" y="100"/>
                    <a:pt x="82" y="102"/>
                    <a:pt x="82" y="103"/>
                  </a:cubicBezTo>
                  <a:cubicBezTo>
                    <a:pt x="82" y="105"/>
                    <a:pt x="81" y="106"/>
                    <a:pt x="80" y="108"/>
                  </a:cubicBezTo>
                  <a:cubicBezTo>
                    <a:pt x="77" y="106"/>
                    <a:pt x="77" y="106"/>
                    <a:pt x="77" y="106"/>
                  </a:cubicBezTo>
                  <a:cubicBezTo>
                    <a:pt x="78" y="105"/>
                    <a:pt x="78" y="104"/>
                    <a:pt x="78" y="103"/>
                  </a:cubicBezTo>
                  <a:cubicBezTo>
                    <a:pt x="79" y="102"/>
                    <a:pt x="78" y="101"/>
                    <a:pt x="78" y="100"/>
                  </a:cubicBezTo>
                  <a:cubicBezTo>
                    <a:pt x="77" y="98"/>
                    <a:pt x="77" y="97"/>
                    <a:pt x="76" y="96"/>
                  </a:cubicBezTo>
                  <a:cubicBezTo>
                    <a:pt x="74" y="95"/>
                    <a:pt x="73" y="95"/>
                    <a:pt x="72" y="94"/>
                  </a:cubicBezTo>
                  <a:cubicBezTo>
                    <a:pt x="71" y="94"/>
                    <a:pt x="69" y="93"/>
                    <a:pt x="68" y="94"/>
                  </a:cubicBezTo>
                  <a:cubicBezTo>
                    <a:pt x="67" y="94"/>
                    <a:pt x="66" y="94"/>
                    <a:pt x="65" y="94"/>
                  </a:cubicBezTo>
                  <a:cubicBezTo>
                    <a:pt x="64" y="95"/>
                    <a:pt x="62" y="96"/>
                    <a:pt x="61" y="98"/>
                  </a:cubicBezTo>
                  <a:cubicBezTo>
                    <a:pt x="59" y="99"/>
                    <a:pt x="58" y="101"/>
                    <a:pt x="57" y="103"/>
                  </a:cubicBezTo>
                  <a:cubicBezTo>
                    <a:pt x="57" y="105"/>
                    <a:pt x="57" y="107"/>
                    <a:pt x="58" y="108"/>
                  </a:cubicBezTo>
                  <a:cubicBezTo>
                    <a:pt x="58" y="110"/>
                    <a:pt x="59" y="111"/>
                    <a:pt x="61" y="113"/>
                  </a:cubicBezTo>
                  <a:cubicBezTo>
                    <a:pt x="62" y="114"/>
                    <a:pt x="63" y="115"/>
                    <a:pt x="65" y="115"/>
                  </a:cubicBezTo>
                  <a:cubicBezTo>
                    <a:pt x="66" y="116"/>
                    <a:pt x="67" y="116"/>
                    <a:pt x="68" y="116"/>
                  </a:cubicBezTo>
                  <a:cubicBezTo>
                    <a:pt x="72" y="112"/>
                    <a:pt x="72" y="112"/>
                    <a:pt x="72" y="112"/>
                  </a:cubicBezTo>
                  <a:cubicBezTo>
                    <a:pt x="66" y="107"/>
                    <a:pt x="66" y="107"/>
                    <a:pt x="66" y="107"/>
                  </a:cubicBezTo>
                  <a:close/>
                  <a:moveTo>
                    <a:pt x="72" y="127"/>
                  </a:moveTo>
                  <a:cubicBezTo>
                    <a:pt x="81" y="133"/>
                    <a:pt x="81" y="133"/>
                    <a:pt x="81" y="133"/>
                  </a:cubicBezTo>
                  <a:cubicBezTo>
                    <a:pt x="82" y="133"/>
                    <a:pt x="84" y="134"/>
                    <a:pt x="85" y="135"/>
                  </a:cubicBezTo>
                  <a:cubicBezTo>
                    <a:pt x="86" y="135"/>
                    <a:pt x="87" y="135"/>
                    <a:pt x="88" y="135"/>
                  </a:cubicBezTo>
                  <a:cubicBezTo>
                    <a:pt x="89" y="135"/>
                    <a:pt x="91" y="135"/>
                    <a:pt x="92" y="134"/>
                  </a:cubicBezTo>
                  <a:cubicBezTo>
                    <a:pt x="93" y="134"/>
                    <a:pt x="94" y="133"/>
                    <a:pt x="96" y="132"/>
                  </a:cubicBezTo>
                  <a:cubicBezTo>
                    <a:pt x="97" y="131"/>
                    <a:pt x="98" y="129"/>
                    <a:pt x="99" y="128"/>
                  </a:cubicBezTo>
                  <a:cubicBezTo>
                    <a:pt x="100" y="125"/>
                    <a:pt x="101" y="123"/>
                    <a:pt x="102" y="121"/>
                  </a:cubicBezTo>
                  <a:cubicBezTo>
                    <a:pt x="102" y="119"/>
                    <a:pt x="102" y="118"/>
                    <a:pt x="101" y="116"/>
                  </a:cubicBezTo>
                  <a:cubicBezTo>
                    <a:pt x="101" y="114"/>
                    <a:pt x="100" y="113"/>
                    <a:pt x="99" y="112"/>
                  </a:cubicBezTo>
                  <a:cubicBezTo>
                    <a:pt x="98" y="111"/>
                    <a:pt x="97" y="110"/>
                    <a:pt x="95" y="109"/>
                  </a:cubicBezTo>
                  <a:cubicBezTo>
                    <a:pt x="87" y="104"/>
                    <a:pt x="87" y="104"/>
                    <a:pt x="87" y="104"/>
                  </a:cubicBezTo>
                  <a:cubicBezTo>
                    <a:pt x="72" y="127"/>
                    <a:pt x="72" y="127"/>
                    <a:pt x="72" y="127"/>
                  </a:cubicBezTo>
                  <a:close/>
                  <a:moveTo>
                    <a:pt x="77" y="126"/>
                  </a:moveTo>
                  <a:cubicBezTo>
                    <a:pt x="82" y="130"/>
                    <a:pt x="82" y="130"/>
                    <a:pt x="82" y="130"/>
                  </a:cubicBezTo>
                  <a:cubicBezTo>
                    <a:pt x="84" y="131"/>
                    <a:pt x="85" y="131"/>
                    <a:pt x="86" y="131"/>
                  </a:cubicBezTo>
                  <a:cubicBezTo>
                    <a:pt x="87" y="132"/>
                    <a:pt x="88" y="132"/>
                    <a:pt x="89" y="132"/>
                  </a:cubicBezTo>
                  <a:cubicBezTo>
                    <a:pt x="90" y="131"/>
                    <a:pt x="91" y="131"/>
                    <a:pt x="93" y="130"/>
                  </a:cubicBezTo>
                  <a:cubicBezTo>
                    <a:pt x="94" y="129"/>
                    <a:pt x="95" y="127"/>
                    <a:pt x="96" y="126"/>
                  </a:cubicBezTo>
                  <a:cubicBezTo>
                    <a:pt x="97" y="123"/>
                    <a:pt x="98" y="121"/>
                    <a:pt x="98" y="119"/>
                  </a:cubicBezTo>
                  <a:cubicBezTo>
                    <a:pt x="98" y="117"/>
                    <a:pt x="98" y="116"/>
                    <a:pt x="97" y="115"/>
                  </a:cubicBezTo>
                  <a:cubicBezTo>
                    <a:pt x="96" y="114"/>
                    <a:pt x="95" y="113"/>
                    <a:pt x="93" y="112"/>
                  </a:cubicBezTo>
                  <a:cubicBezTo>
                    <a:pt x="88" y="109"/>
                    <a:pt x="88" y="109"/>
                    <a:pt x="88" y="109"/>
                  </a:cubicBezTo>
                  <a:cubicBezTo>
                    <a:pt x="77" y="126"/>
                    <a:pt x="77" y="126"/>
                    <a:pt x="77" y="126"/>
                  </a:cubicBezTo>
                  <a:close/>
                  <a:moveTo>
                    <a:pt x="102" y="130"/>
                  </a:moveTo>
                  <a:cubicBezTo>
                    <a:pt x="104" y="126"/>
                    <a:pt x="106" y="123"/>
                    <a:pt x="109" y="122"/>
                  </a:cubicBezTo>
                  <a:cubicBezTo>
                    <a:pt x="113" y="120"/>
                    <a:pt x="116" y="120"/>
                    <a:pt x="120" y="122"/>
                  </a:cubicBezTo>
                  <a:cubicBezTo>
                    <a:pt x="122" y="123"/>
                    <a:pt x="124" y="125"/>
                    <a:pt x="125" y="126"/>
                  </a:cubicBezTo>
                  <a:cubicBezTo>
                    <a:pt x="127" y="128"/>
                    <a:pt x="127" y="131"/>
                    <a:pt x="127" y="133"/>
                  </a:cubicBezTo>
                  <a:cubicBezTo>
                    <a:pt x="128" y="135"/>
                    <a:pt x="127" y="138"/>
                    <a:pt x="126" y="140"/>
                  </a:cubicBezTo>
                  <a:cubicBezTo>
                    <a:pt x="125" y="143"/>
                    <a:pt x="123" y="145"/>
                    <a:pt x="121" y="147"/>
                  </a:cubicBezTo>
                  <a:cubicBezTo>
                    <a:pt x="119" y="148"/>
                    <a:pt x="117" y="149"/>
                    <a:pt x="115" y="149"/>
                  </a:cubicBezTo>
                  <a:cubicBezTo>
                    <a:pt x="113" y="149"/>
                    <a:pt x="110" y="149"/>
                    <a:pt x="108" y="148"/>
                  </a:cubicBezTo>
                  <a:cubicBezTo>
                    <a:pt x="106" y="147"/>
                    <a:pt x="104" y="145"/>
                    <a:pt x="103" y="143"/>
                  </a:cubicBezTo>
                  <a:cubicBezTo>
                    <a:pt x="101" y="142"/>
                    <a:pt x="100" y="139"/>
                    <a:pt x="100" y="137"/>
                  </a:cubicBezTo>
                  <a:cubicBezTo>
                    <a:pt x="100" y="135"/>
                    <a:pt x="101" y="132"/>
                    <a:pt x="102" y="130"/>
                  </a:cubicBezTo>
                  <a:close/>
                  <a:moveTo>
                    <a:pt x="105" y="132"/>
                  </a:moveTo>
                  <a:cubicBezTo>
                    <a:pt x="104" y="135"/>
                    <a:pt x="104" y="137"/>
                    <a:pt x="104" y="140"/>
                  </a:cubicBezTo>
                  <a:cubicBezTo>
                    <a:pt x="105" y="142"/>
                    <a:pt x="107" y="144"/>
                    <a:pt x="109" y="145"/>
                  </a:cubicBezTo>
                  <a:cubicBezTo>
                    <a:pt x="112" y="146"/>
                    <a:pt x="114" y="146"/>
                    <a:pt x="117" y="145"/>
                  </a:cubicBezTo>
                  <a:cubicBezTo>
                    <a:pt x="119" y="144"/>
                    <a:pt x="121" y="142"/>
                    <a:pt x="122" y="139"/>
                  </a:cubicBezTo>
                  <a:cubicBezTo>
                    <a:pt x="123" y="137"/>
                    <a:pt x="124" y="135"/>
                    <a:pt x="124" y="133"/>
                  </a:cubicBezTo>
                  <a:cubicBezTo>
                    <a:pt x="124" y="131"/>
                    <a:pt x="123" y="130"/>
                    <a:pt x="122" y="128"/>
                  </a:cubicBezTo>
                  <a:cubicBezTo>
                    <a:pt x="121" y="127"/>
                    <a:pt x="120" y="126"/>
                    <a:pt x="118" y="125"/>
                  </a:cubicBezTo>
                  <a:cubicBezTo>
                    <a:pt x="116" y="124"/>
                    <a:pt x="114" y="124"/>
                    <a:pt x="111" y="125"/>
                  </a:cubicBezTo>
                  <a:cubicBezTo>
                    <a:pt x="109" y="125"/>
                    <a:pt x="107" y="128"/>
                    <a:pt x="105" y="132"/>
                  </a:cubicBezTo>
                  <a:close/>
                  <a:moveTo>
                    <a:pt x="126" y="155"/>
                  </a:moveTo>
                  <a:cubicBezTo>
                    <a:pt x="130" y="156"/>
                    <a:pt x="130" y="156"/>
                    <a:pt x="130" y="156"/>
                  </a:cubicBezTo>
                  <a:cubicBezTo>
                    <a:pt x="135" y="135"/>
                    <a:pt x="135" y="135"/>
                    <a:pt x="135" y="135"/>
                  </a:cubicBezTo>
                  <a:cubicBezTo>
                    <a:pt x="143" y="160"/>
                    <a:pt x="143" y="160"/>
                    <a:pt x="143" y="160"/>
                  </a:cubicBezTo>
                  <a:cubicBezTo>
                    <a:pt x="147" y="161"/>
                    <a:pt x="147" y="161"/>
                    <a:pt x="147" y="161"/>
                  </a:cubicBezTo>
                  <a:cubicBezTo>
                    <a:pt x="154" y="134"/>
                    <a:pt x="154" y="134"/>
                    <a:pt x="154" y="134"/>
                  </a:cubicBezTo>
                  <a:cubicBezTo>
                    <a:pt x="151" y="133"/>
                    <a:pt x="151" y="133"/>
                    <a:pt x="151" y="133"/>
                  </a:cubicBezTo>
                  <a:cubicBezTo>
                    <a:pt x="145" y="154"/>
                    <a:pt x="145" y="154"/>
                    <a:pt x="145" y="154"/>
                  </a:cubicBezTo>
                  <a:cubicBezTo>
                    <a:pt x="137" y="130"/>
                    <a:pt x="137" y="130"/>
                    <a:pt x="137" y="130"/>
                  </a:cubicBezTo>
                  <a:cubicBezTo>
                    <a:pt x="133" y="129"/>
                    <a:pt x="133" y="129"/>
                    <a:pt x="133" y="129"/>
                  </a:cubicBezTo>
                  <a:cubicBezTo>
                    <a:pt x="126" y="155"/>
                    <a:pt x="126" y="155"/>
                    <a:pt x="126" y="155"/>
                  </a:cubicBezTo>
                  <a:close/>
                  <a:moveTo>
                    <a:pt x="169" y="153"/>
                  </a:moveTo>
                  <a:cubicBezTo>
                    <a:pt x="169" y="150"/>
                    <a:pt x="169" y="150"/>
                    <a:pt x="169" y="150"/>
                  </a:cubicBezTo>
                  <a:cubicBezTo>
                    <a:pt x="181" y="151"/>
                    <a:pt x="181" y="151"/>
                    <a:pt x="181" y="151"/>
                  </a:cubicBezTo>
                  <a:cubicBezTo>
                    <a:pt x="180" y="161"/>
                    <a:pt x="180" y="161"/>
                    <a:pt x="180" y="161"/>
                  </a:cubicBezTo>
                  <a:cubicBezTo>
                    <a:pt x="178" y="163"/>
                    <a:pt x="176" y="163"/>
                    <a:pt x="174" y="164"/>
                  </a:cubicBezTo>
                  <a:cubicBezTo>
                    <a:pt x="172" y="164"/>
                    <a:pt x="170" y="165"/>
                    <a:pt x="168" y="164"/>
                  </a:cubicBezTo>
                  <a:cubicBezTo>
                    <a:pt x="165" y="164"/>
                    <a:pt x="163" y="163"/>
                    <a:pt x="161" y="162"/>
                  </a:cubicBezTo>
                  <a:cubicBezTo>
                    <a:pt x="159" y="160"/>
                    <a:pt x="157" y="158"/>
                    <a:pt x="156" y="156"/>
                  </a:cubicBezTo>
                  <a:cubicBezTo>
                    <a:pt x="155" y="154"/>
                    <a:pt x="155" y="151"/>
                    <a:pt x="156" y="149"/>
                  </a:cubicBezTo>
                  <a:cubicBezTo>
                    <a:pt x="156" y="146"/>
                    <a:pt x="157" y="144"/>
                    <a:pt x="158" y="141"/>
                  </a:cubicBezTo>
                  <a:cubicBezTo>
                    <a:pt x="159" y="139"/>
                    <a:pt x="161" y="138"/>
                    <a:pt x="164" y="137"/>
                  </a:cubicBezTo>
                  <a:cubicBezTo>
                    <a:pt x="166" y="136"/>
                    <a:pt x="168" y="136"/>
                    <a:pt x="171" y="136"/>
                  </a:cubicBezTo>
                  <a:cubicBezTo>
                    <a:pt x="173" y="136"/>
                    <a:pt x="175" y="137"/>
                    <a:pt x="176" y="138"/>
                  </a:cubicBezTo>
                  <a:cubicBezTo>
                    <a:pt x="178" y="138"/>
                    <a:pt x="179" y="140"/>
                    <a:pt x="180" y="141"/>
                  </a:cubicBezTo>
                  <a:cubicBezTo>
                    <a:pt x="180" y="142"/>
                    <a:pt x="181" y="144"/>
                    <a:pt x="181" y="145"/>
                  </a:cubicBezTo>
                  <a:cubicBezTo>
                    <a:pt x="178" y="146"/>
                    <a:pt x="178" y="146"/>
                    <a:pt x="178" y="146"/>
                  </a:cubicBezTo>
                  <a:cubicBezTo>
                    <a:pt x="178" y="145"/>
                    <a:pt x="177" y="143"/>
                    <a:pt x="177" y="143"/>
                  </a:cubicBezTo>
                  <a:cubicBezTo>
                    <a:pt x="176" y="142"/>
                    <a:pt x="175" y="141"/>
                    <a:pt x="174" y="140"/>
                  </a:cubicBezTo>
                  <a:cubicBezTo>
                    <a:pt x="173" y="140"/>
                    <a:pt x="172" y="139"/>
                    <a:pt x="171" y="139"/>
                  </a:cubicBezTo>
                  <a:cubicBezTo>
                    <a:pt x="169" y="139"/>
                    <a:pt x="167" y="139"/>
                    <a:pt x="166" y="139"/>
                  </a:cubicBezTo>
                  <a:cubicBezTo>
                    <a:pt x="165" y="140"/>
                    <a:pt x="164" y="140"/>
                    <a:pt x="163" y="141"/>
                  </a:cubicBezTo>
                  <a:cubicBezTo>
                    <a:pt x="162" y="142"/>
                    <a:pt x="162" y="143"/>
                    <a:pt x="161" y="143"/>
                  </a:cubicBezTo>
                  <a:cubicBezTo>
                    <a:pt x="160" y="145"/>
                    <a:pt x="160" y="147"/>
                    <a:pt x="159" y="149"/>
                  </a:cubicBezTo>
                  <a:cubicBezTo>
                    <a:pt x="159" y="151"/>
                    <a:pt x="159" y="153"/>
                    <a:pt x="160" y="155"/>
                  </a:cubicBezTo>
                  <a:cubicBezTo>
                    <a:pt x="160" y="157"/>
                    <a:pt x="161" y="158"/>
                    <a:pt x="163" y="159"/>
                  </a:cubicBezTo>
                  <a:cubicBezTo>
                    <a:pt x="165" y="160"/>
                    <a:pt x="166" y="161"/>
                    <a:pt x="168" y="161"/>
                  </a:cubicBezTo>
                  <a:cubicBezTo>
                    <a:pt x="170" y="161"/>
                    <a:pt x="171" y="161"/>
                    <a:pt x="173" y="161"/>
                  </a:cubicBezTo>
                  <a:cubicBezTo>
                    <a:pt x="174" y="160"/>
                    <a:pt x="175" y="160"/>
                    <a:pt x="176" y="159"/>
                  </a:cubicBezTo>
                  <a:cubicBezTo>
                    <a:pt x="177" y="154"/>
                    <a:pt x="177" y="154"/>
                    <a:pt x="177" y="154"/>
                  </a:cubicBezTo>
                  <a:cubicBezTo>
                    <a:pt x="169" y="153"/>
                    <a:pt x="169" y="153"/>
                    <a:pt x="169" y="153"/>
                  </a:cubicBezTo>
                  <a:close/>
                  <a:moveTo>
                    <a:pt x="218" y="134"/>
                  </a:moveTo>
                  <a:cubicBezTo>
                    <a:pt x="222" y="133"/>
                    <a:pt x="222" y="133"/>
                    <a:pt x="222" y="133"/>
                  </a:cubicBezTo>
                  <a:cubicBezTo>
                    <a:pt x="224" y="149"/>
                    <a:pt x="224" y="149"/>
                    <a:pt x="224" y="149"/>
                  </a:cubicBezTo>
                  <a:cubicBezTo>
                    <a:pt x="225" y="152"/>
                    <a:pt x="225" y="154"/>
                    <a:pt x="225" y="155"/>
                  </a:cubicBezTo>
                  <a:cubicBezTo>
                    <a:pt x="224" y="157"/>
                    <a:pt x="223" y="159"/>
                    <a:pt x="222" y="160"/>
                  </a:cubicBezTo>
                  <a:cubicBezTo>
                    <a:pt x="221" y="161"/>
                    <a:pt x="218" y="162"/>
                    <a:pt x="216" y="163"/>
                  </a:cubicBezTo>
                  <a:cubicBezTo>
                    <a:pt x="213" y="163"/>
                    <a:pt x="211" y="163"/>
                    <a:pt x="209" y="162"/>
                  </a:cubicBezTo>
                  <a:cubicBezTo>
                    <a:pt x="208" y="162"/>
                    <a:pt x="206" y="161"/>
                    <a:pt x="205" y="159"/>
                  </a:cubicBezTo>
                  <a:cubicBezTo>
                    <a:pt x="204" y="158"/>
                    <a:pt x="204" y="155"/>
                    <a:pt x="203" y="153"/>
                  </a:cubicBezTo>
                  <a:cubicBezTo>
                    <a:pt x="200" y="137"/>
                    <a:pt x="200" y="137"/>
                    <a:pt x="200" y="137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7" y="152"/>
                    <a:pt x="207" y="152"/>
                    <a:pt x="207" y="152"/>
                  </a:cubicBezTo>
                  <a:cubicBezTo>
                    <a:pt x="207" y="154"/>
                    <a:pt x="208" y="156"/>
                    <a:pt x="208" y="157"/>
                  </a:cubicBezTo>
                  <a:cubicBezTo>
                    <a:pt x="209" y="158"/>
                    <a:pt x="210" y="159"/>
                    <a:pt x="211" y="159"/>
                  </a:cubicBezTo>
                  <a:cubicBezTo>
                    <a:pt x="212" y="160"/>
                    <a:pt x="213" y="160"/>
                    <a:pt x="215" y="159"/>
                  </a:cubicBezTo>
                  <a:cubicBezTo>
                    <a:pt x="218" y="159"/>
                    <a:pt x="219" y="158"/>
                    <a:pt x="220" y="157"/>
                  </a:cubicBezTo>
                  <a:cubicBezTo>
                    <a:pt x="221" y="155"/>
                    <a:pt x="221" y="153"/>
                    <a:pt x="221" y="149"/>
                  </a:cubicBezTo>
                  <a:cubicBezTo>
                    <a:pt x="218" y="134"/>
                    <a:pt x="218" y="134"/>
                    <a:pt x="218" y="134"/>
                  </a:cubicBezTo>
                  <a:close/>
                  <a:moveTo>
                    <a:pt x="234" y="159"/>
                  </a:moveTo>
                  <a:cubicBezTo>
                    <a:pt x="225" y="132"/>
                    <a:pt x="225" y="132"/>
                    <a:pt x="225" y="132"/>
                  </a:cubicBezTo>
                  <a:cubicBezTo>
                    <a:pt x="229" y="131"/>
                    <a:pt x="229" y="131"/>
                    <a:pt x="229" y="131"/>
                  </a:cubicBezTo>
                  <a:cubicBezTo>
                    <a:pt x="249" y="147"/>
                    <a:pt x="249" y="147"/>
                    <a:pt x="249" y="147"/>
                  </a:cubicBezTo>
                  <a:cubicBezTo>
                    <a:pt x="243" y="127"/>
                    <a:pt x="243" y="127"/>
                    <a:pt x="243" y="127"/>
                  </a:cubicBezTo>
                  <a:cubicBezTo>
                    <a:pt x="246" y="126"/>
                    <a:pt x="246" y="126"/>
                    <a:pt x="246" y="126"/>
                  </a:cubicBezTo>
                  <a:cubicBezTo>
                    <a:pt x="254" y="152"/>
                    <a:pt x="254" y="152"/>
                    <a:pt x="254" y="152"/>
                  </a:cubicBezTo>
                  <a:cubicBezTo>
                    <a:pt x="251" y="153"/>
                    <a:pt x="251" y="153"/>
                    <a:pt x="251" y="153"/>
                  </a:cubicBezTo>
                  <a:cubicBezTo>
                    <a:pt x="230" y="137"/>
                    <a:pt x="230" y="137"/>
                    <a:pt x="230" y="137"/>
                  </a:cubicBezTo>
                  <a:cubicBezTo>
                    <a:pt x="237" y="158"/>
                    <a:pt x="237" y="158"/>
                    <a:pt x="237" y="158"/>
                  </a:cubicBezTo>
                  <a:cubicBezTo>
                    <a:pt x="234" y="159"/>
                    <a:pt x="234" y="159"/>
                    <a:pt x="234" y="159"/>
                  </a:cubicBezTo>
                  <a:close/>
                  <a:moveTo>
                    <a:pt x="262" y="148"/>
                  </a:moveTo>
                  <a:cubicBezTo>
                    <a:pt x="265" y="147"/>
                    <a:pt x="265" y="147"/>
                    <a:pt x="265" y="147"/>
                  </a:cubicBezTo>
                  <a:cubicBezTo>
                    <a:pt x="254" y="122"/>
                    <a:pt x="254" y="122"/>
                    <a:pt x="254" y="122"/>
                  </a:cubicBezTo>
                  <a:cubicBezTo>
                    <a:pt x="251" y="123"/>
                    <a:pt x="251" y="123"/>
                    <a:pt x="251" y="123"/>
                  </a:cubicBezTo>
                  <a:cubicBezTo>
                    <a:pt x="262" y="148"/>
                    <a:pt x="262" y="148"/>
                    <a:pt x="262" y="148"/>
                  </a:cubicBezTo>
                  <a:close/>
                  <a:moveTo>
                    <a:pt x="279" y="140"/>
                  </a:moveTo>
                  <a:cubicBezTo>
                    <a:pt x="257" y="121"/>
                    <a:pt x="257" y="121"/>
                    <a:pt x="257" y="121"/>
                  </a:cubicBezTo>
                  <a:cubicBezTo>
                    <a:pt x="260" y="119"/>
                    <a:pt x="260" y="119"/>
                    <a:pt x="260" y="119"/>
                  </a:cubicBezTo>
                  <a:cubicBezTo>
                    <a:pt x="276" y="133"/>
                    <a:pt x="276" y="133"/>
                    <a:pt x="276" y="133"/>
                  </a:cubicBezTo>
                  <a:cubicBezTo>
                    <a:pt x="277" y="134"/>
                    <a:pt x="278" y="135"/>
                    <a:pt x="279" y="136"/>
                  </a:cubicBezTo>
                  <a:cubicBezTo>
                    <a:pt x="279" y="135"/>
                    <a:pt x="279" y="133"/>
                    <a:pt x="279" y="131"/>
                  </a:cubicBezTo>
                  <a:cubicBezTo>
                    <a:pt x="275" y="110"/>
                    <a:pt x="275" y="110"/>
                    <a:pt x="275" y="110"/>
                  </a:cubicBezTo>
                  <a:cubicBezTo>
                    <a:pt x="279" y="109"/>
                    <a:pt x="279" y="109"/>
                    <a:pt x="279" y="109"/>
                  </a:cubicBezTo>
                  <a:cubicBezTo>
                    <a:pt x="283" y="138"/>
                    <a:pt x="283" y="138"/>
                    <a:pt x="283" y="138"/>
                  </a:cubicBezTo>
                  <a:cubicBezTo>
                    <a:pt x="279" y="140"/>
                    <a:pt x="279" y="140"/>
                    <a:pt x="279" y="140"/>
                  </a:cubicBezTo>
                  <a:close/>
                  <a:moveTo>
                    <a:pt x="296" y="129"/>
                  </a:moveTo>
                  <a:cubicBezTo>
                    <a:pt x="312" y="117"/>
                    <a:pt x="312" y="117"/>
                    <a:pt x="312" y="117"/>
                  </a:cubicBezTo>
                  <a:cubicBezTo>
                    <a:pt x="310" y="114"/>
                    <a:pt x="310" y="114"/>
                    <a:pt x="310" y="114"/>
                  </a:cubicBezTo>
                  <a:cubicBezTo>
                    <a:pt x="297" y="124"/>
                    <a:pt x="297" y="124"/>
                    <a:pt x="297" y="124"/>
                  </a:cubicBezTo>
                  <a:cubicBezTo>
                    <a:pt x="291" y="117"/>
                    <a:pt x="291" y="117"/>
                    <a:pt x="291" y="117"/>
                  </a:cubicBezTo>
                  <a:cubicBezTo>
                    <a:pt x="303" y="108"/>
                    <a:pt x="303" y="108"/>
                    <a:pt x="303" y="108"/>
                  </a:cubicBezTo>
                  <a:cubicBezTo>
                    <a:pt x="301" y="105"/>
                    <a:pt x="301" y="105"/>
                    <a:pt x="301" y="105"/>
                  </a:cubicBezTo>
                  <a:cubicBezTo>
                    <a:pt x="289" y="115"/>
                    <a:pt x="289" y="115"/>
                    <a:pt x="289" y="115"/>
                  </a:cubicBezTo>
                  <a:cubicBezTo>
                    <a:pt x="284" y="108"/>
                    <a:pt x="284" y="108"/>
                    <a:pt x="284" y="108"/>
                  </a:cubicBezTo>
                  <a:cubicBezTo>
                    <a:pt x="297" y="98"/>
                    <a:pt x="297" y="98"/>
                    <a:pt x="297" y="98"/>
                  </a:cubicBezTo>
                  <a:cubicBezTo>
                    <a:pt x="295" y="95"/>
                    <a:pt x="295" y="95"/>
                    <a:pt x="295" y="95"/>
                  </a:cubicBezTo>
                  <a:cubicBezTo>
                    <a:pt x="279" y="108"/>
                    <a:pt x="279" y="108"/>
                    <a:pt x="279" y="108"/>
                  </a:cubicBezTo>
                  <a:cubicBezTo>
                    <a:pt x="296" y="129"/>
                    <a:pt x="296" y="129"/>
                    <a:pt x="296" y="129"/>
                  </a:cubicBezTo>
                  <a:close/>
                  <a:moveTo>
                    <a:pt x="317" y="112"/>
                  </a:moveTo>
                  <a:cubicBezTo>
                    <a:pt x="297" y="93"/>
                    <a:pt x="297" y="93"/>
                    <a:pt x="297" y="93"/>
                  </a:cubicBezTo>
                  <a:cubicBezTo>
                    <a:pt x="305" y="84"/>
                    <a:pt x="305" y="84"/>
                    <a:pt x="305" y="84"/>
                  </a:cubicBezTo>
                  <a:cubicBezTo>
                    <a:pt x="307" y="82"/>
                    <a:pt x="308" y="81"/>
                    <a:pt x="310" y="80"/>
                  </a:cubicBezTo>
                  <a:cubicBezTo>
                    <a:pt x="311" y="80"/>
                    <a:pt x="312" y="80"/>
                    <a:pt x="314" y="80"/>
                  </a:cubicBezTo>
                  <a:cubicBezTo>
                    <a:pt x="315" y="80"/>
                    <a:pt x="316" y="81"/>
                    <a:pt x="317" y="82"/>
                  </a:cubicBezTo>
                  <a:cubicBezTo>
                    <a:pt x="319" y="83"/>
                    <a:pt x="320" y="85"/>
                    <a:pt x="320" y="87"/>
                  </a:cubicBezTo>
                  <a:cubicBezTo>
                    <a:pt x="320" y="89"/>
                    <a:pt x="319" y="91"/>
                    <a:pt x="317" y="93"/>
                  </a:cubicBezTo>
                  <a:cubicBezTo>
                    <a:pt x="318" y="92"/>
                    <a:pt x="319" y="92"/>
                    <a:pt x="320" y="92"/>
                  </a:cubicBezTo>
                  <a:cubicBezTo>
                    <a:pt x="321" y="92"/>
                    <a:pt x="323" y="92"/>
                    <a:pt x="325" y="92"/>
                  </a:cubicBezTo>
                  <a:cubicBezTo>
                    <a:pt x="333" y="94"/>
                    <a:pt x="333" y="94"/>
                    <a:pt x="333" y="94"/>
                  </a:cubicBezTo>
                  <a:cubicBezTo>
                    <a:pt x="330" y="97"/>
                    <a:pt x="330" y="97"/>
                    <a:pt x="330" y="97"/>
                  </a:cubicBezTo>
                  <a:cubicBezTo>
                    <a:pt x="324" y="96"/>
                    <a:pt x="324" y="96"/>
                    <a:pt x="324" y="96"/>
                  </a:cubicBezTo>
                  <a:cubicBezTo>
                    <a:pt x="322" y="96"/>
                    <a:pt x="320" y="96"/>
                    <a:pt x="319" y="95"/>
                  </a:cubicBezTo>
                  <a:cubicBezTo>
                    <a:pt x="318" y="95"/>
                    <a:pt x="317" y="95"/>
                    <a:pt x="316" y="95"/>
                  </a:cubicBezTo>
                  <a:cubicBezTo>
                    <a:pt x="316" y="96"/>
                    <a:pt x="315" y="96"/>
                    <a:pt x="315" y="96"/>
                  </a:cubicBezTo>
                  <a:cubicBezTo>
                    <a:pt x="314" y="96"/>
                    <a:pt x="314" y="97"/>
                    <a:pt x="313" y="97"/>
                  </a:cubicBezTo>
                  <a:cubicBezTo>
                    <a:pt x="310" y="101"/>
                    <a:pt x="310" y="101"/>
                    <a:pt x="310" y="101"/>
                  </a:cubicBezTo>
                  <a:cubicBezTo>
                    <a:pt x="319" y="109"/>
                    <a:pt x="319" y="109"/>
                    <a:pt x="319" y="109"/>
                  </a:cubicBezTo>
                  <a:cubicBezTo>
                    <a:pt x="317" y="112"/>
                    <a:pt x="317" y="112"/>
                    <a:pt x="317" y="112"/>
                  </a:cubicBezTo>
                  <a:close/>
                  <a:moveTo>
                    <a:pt x="308" y="98"/>
                  </a:moveTo>
                  <a:cubicBezTo>
                    <a:pt x="302" y="92"/>
                    <a:pt x="302" y="92"/>
                    <a:pt x="302" y="92"/>
                  </a:cubicBezTo>
                  <a:cubicBezTo>
                    <a:pt x="308" y="86"/>
                    <a:pt x="308" y="86"/>
                    <a:pt x="308" y="86"/>
                  </a:cubicBezTo>
                  <a:cubicBezTo>
                    <a:pt x="309" y="84"/>
                    <a:pt x="310" y="84"/>
                    <a:pt x="312" y="83"/>
                  </a:cubicBezTo>
                  <a:cubicBezTo>
                    <a:pt x="313" y="83"/>
                    <a:pt x="314" y="84"/>
                    <a:pt x="315" y="85"/>
                  </a:cubicBezTo>
                  <a:cubicBezTo>
                    <a:pt x="316" y="85"/>
                    <a:pt x="316" y="86"/>
                    <a:pt x="316" y="87"/>
                  </a:cubicBezTo>
                  <a:cubicBezTo>
                    <a:pt x="316" y="88"/>
                    <a:pt x="316" y="89"/>
                    <a:pt x="316" y="90"/>
                  </a:cubicBezTo>
                  <a:cubicBezTo>
                    <a:pt x="315" y="90"/>
                    <a:pt x="315" y="92"/>
                    <a:pt x="313" y="93"/>
                  </a:cubicBezTo>
                  <a:cubicBezTo>
                    <a:pt x="308" y="98"/>
                    <a:pt x="308" y="98"/>
                    <a:pt x="308" y="98"/>
                  </a:cubicBezTo>
                  <a:close/>
                  <a:moveTo>
                    <a:pt x="328" y="86"/>
                  </a:moveTo>
                  <a:cubicBezTo>
                    <a:pt x="330" y="87"/>
                    <a:pt x="332" y="87"/>
                    <a:pt x="333" y="87"/>
                  </a:cubicBezTo>
                  <a:cubicBezTo>
                    <a:pt x="335" y="87"/>
                    <a:pt x="337" y="87"/>
                    <a:pt x="338" y="86"/>
                  </a:cubicBezTo>
                  <a:cubicBezTo>
                    <a:pt x="340" y="85"/>
                    <a:pt x="341" y="84"/>
                    <a:pt x="343" y="82"/>
                  </a:cubicBezTo>
                  <a:cubicBezTo>
                    <a:pt x="344" y="80"/>
                    <a:pt x="345" y="78"/>
                    <a:pt x="345" y="77"/>
                  </a:cubicBezTo>
                  <a:cubicBezTo>
                    <a:pt x="345" y="75"/>
                    <a:pt x="345" y="73"/>
                    <a:pt x="345" y="72"/>
                  </a:cubicBezTo>
                  <a:cubicBezTo>
                    <a:pt x="344" y="71"/>
                    <a:pt x="343" y="69"/>
                    <a:pt x="342" y="69"/>
                  </a:cubicBezTo>
                  <a:cubicBezTo>
                    <a:pt x="341" y="68"/>
                    <a:pt x="340" y="67"/>
                    <a:pt x="338" y="67"/>
                  </a:cubicBezTo>
                  <a:cubicBezTo>
                    <a:pt x="337" y="67"/>
                    <a:pt x="335" y="68"/>
                    <a:pt x="334" y="68"/>
                  </a:cubicBezTo>
                  <a:cubicBezTo>
                    <a:pt x="333" y="69"/>
                    <a:pt x="331" y="70"/>
                    <a:pt x="329" y="72"/>
                  </a:cubicBezTo>
                  <a:cubicBezTo>
                    <a:pt x="327" y="74"/>
                    <a:pt x="325" y="75"/>
                    <a:pt x="324" y="76"/>
                  </a:cubicBezTo>
                  <a:cubicBezTo>
                    <a:pt x="323" y="76"/>
                    <a:pt x="322" y="76"/>
                    <a:pt x="322" y="75"/>
                  </a:cubicBezTo>
                  <a:cubicBezTo>
                    <a:pt x="321" y="74"/>
                    <a:pt x="320" y="73"/>
                    <a:pt x="320" y="72"/>
                  </a:cubicBezTo>
                  <a:cubicBezTo>
                    <a:pt x="320" y="71"/>
                    <a:pt x="321" y="69"/>
                    <a:pt x="322" y="68"/>
                  </a:cubicBezTo>
                  <a:cubicBezTo>
                    <a:pt x="323" y="66"/>
                    <a:pt x="324" y="65"/>
                    <a:pt x="326" y="64"/>
                  </a:cubicBezTo>
                  <a:cubicBezTo>
                    <a:pt x="327" y="64"/>
                    <a:pt x="329" y="64"/>
                    <a:pt x="330" y="65"/>
                  </a:cubicBezTo>
                  <a:cubicBezTo>
                    <a:pt x="332" y="62"/>
                    <a:pt x="332" y="62"/>
                    <a:pt x="332" y="62"/>
                  </a:cubicBezTo>
                  <a:cubicBezTo>
                    <a:pt x="331" y="61"/>
                    <a:pt x="329" y="61"/>
                    <a:pt x="328" y="61"/>
                  </a:cubicBezTo>
                  <a:cubicBezTo>
                    <a:pt x="326" y="61"/>
                    <a:pt x="325" y="61"/>
                    <a:pt x="323" y="62"/>
                  </a:cubicBezTo>
                  <a:cubicBezTo>
                    <a:pt x="322" y="63"/>
                    <a:pt x="320" y="64"/>
                    <a:pt x="319" y="66"/>
                  </a:cubicBezTo>
                  <a:cubicBezTo>
                    <a:pt x="318" y="67"/>
                    <a:pt x="317" y="69"/>
                    <a:pt x="317" y="70"/>
                  </a:cubicBezTo>
                  <a:cubicBezTo>
                    <a:pt x="317" y="72"/>
                    <a:pt x="317" y="73"/>
                    <a:pt x="317" y="75"/>
                  </a:cubicBezTo>
                  <a:cubicBezTo>
                    <a:pt x="318" y="76"/>
                    <a:pt x="319" y="77"/>
                    <a:pt x="320" y="78"/>
                  </a:cubicBezTo>
                  <a:cubicBezTo>
                    <a:pt x="321" y="79"/>
                    <a:pt x="322" y="79"/>
                    <a:pt x="323" y="79"/>
                  </a:cubicBezTo>
                  <a:cubicBezTo>
                    <a:pt x="324" y="79"/>
                    <a:pt x="325" y="79"/>
                    <a:pt x="327" y="78"/>
                  </a:cubicBezTo>
                  <a:cubicBezTo>
                    <a:pt x="328" y="78"/>
                    <a:pt x="329" y="77"/>
                    <a:pt x="331" y="75"/>
                  </a:cubicBezTo>
                  <a:cubicBezTo>
                    <a:pt x="333" y="73"/>
                    <a:pt x="335" y="72"/>
                    <a:pt x="335" y="72"/>
                  </a:cubicBezTo>
                  <a:cubicBezTo>
                    <a:pt x="336" y="71"/>
                    <a:pt x="337" y="71"/>
                    <a:pt x="338" y="71"/>
                  </a:cubicBezTo>
                  <a:cubicBezTo>
                    <a:pt x="339" y="71"/>
                    <a:pt x="340" y="71"/>
                    <a:pt x="340" y="72"/>
                  </a:cubicBezTo>
                  <a:cubicBezTo>
                    <a:pt x="341" y="72"/>
                    <a:pt x="341" y="73"/>
                    <a:pt x="342" y="74"/>
                  </a:cubicBezTo>
                  <a:cubicBezTo>
                    <a:pt x="342" y="74"/>
                    <a:pt x="342" y="75"/>
                    <a:pt x="342" y="77"/>
                  </a:cubicBezTo>
                  <a:cubicBezTo>
                    <a:pt x="341" y="78"/>
                    <a:pt x="341" y="79"/>
                    <a:pt x="340" y="80"/>
                  </a:cubicBezTo>
                  <a:cubicBezTo>
                    <a:pt x="339" y="81"/>
                    <a:pt x="338" y="82"/>
                    <a:pt x="337" y="83"/>
                  </a:cubicBezTo>
                  <a:cubicBezTo>
                    <a:pt x="336" y="84"/>
                    <a:pt x="335" y="84"/>
                    <a:pt x="334" y="84"/>
                  </a:cubicBezTo>
                  <a:cubicBezTo>
                    <a:pt x="333" y="84"/>
                    <a:pt x="331" y="83"/>
                    <a:pt x="330" y="83"/>
                  </a:cubicBezTo>
                  <a:cubicBezTo>
                    <a:pt x="328" y="86"/>
                    <a:pt x="328" y="86"/>
                    <a:pt x="328" y="86"/>
                  </a:cubicBezTo>
                  <a:close/>
                  <a:moveTo>
                    <a:pt x="351" y="67"/>
                  </a:moveTo>
                  <a:cubicBezTo>
                    <a:pt x="327" y="53"/>
                    <a:pt x="327" y="53"/>
                    <a:pt x="327" y="53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353" y="63"/>
                    <a:pt x="353" y="63"/>
                    <a:pt x="353" y="63"/>
                  </a:cubicBezTo>
                  <a:cubicBezTo>
                    <a:pt x="351" y="67"/>
                    <a:pt x="351" y="67"/>
                    <a:pt x="351" y="67"/>
                  </a:cubicBezTo>
                  <a:close/>
                  <a:moveTo>
                    <a:pt x="360" y="49"/>
                  </a:moveTo>
                  <a:cubicBezTo>
                    <a:pt x="338" y="39"/>
                    <a:pt x="338" y="39"/>
                    <a:pt x="338" y="39"/>
                  </a:cubicBezTo>
                  <a:cubicBezTo>
                    <a:pt x="334" y="47"/>
                    <a:pt x="334" y="47"/>
                    <a:pt x="334" y="47"/>
                  </a:cubicBezTo>
                  <a:cubicBezTo>
                    <a:pt x="331" y="46"/>
                    <a:pt x="331" y="46"/>
                    <a:pt x="331" y="46"/>
                  </a:cubicBezTo>
                  <a:cubicBezTo>
                    <a:pt x="340" y="26"/>
                    <a:pt x="340" y="26"/>
                    <a:pt x="340" y="26"/>
                  </a:cubicBezTo>
                  <a:cubicBezTo>
                    <a:pt x="343" y="28"/>
                    <a:pt x="343" y="28"/>
                    <a:pt x="343" y="28"/>
                  </a:cubicBezTo>
                  <a:cubicBezTo>
                    <a:pt x="339" y="36"/>
                    <a:pt x="339" y="36"/>
                    <a:pt x="339" y="36"/>
                  </a:cubicBezTo>
                  <a:cubicBezTo>
                    <a:pt x="361" y="46"/>
                    <a:pt x="361" y="46"/>
                    <a:pt x="361" y="46"/>
                  </a:cubicBezTo>
                  <a:cubicBezTo>
                    <a:pt x="360" y="49"/>
                    <a:pt x="360" y="49"/>
                    <a:pt x="360" y="49"/>
                  </a:cubicBezTo>
                  <a:close/>
                  <a:moveTo>
                    <a:pt x="368" y="23"/>
                  </a:moveTo>
                  <a:cubicBezTo>
                    <a:pt x="357" y="20"/>
                    <a:pt x="357" y="20"/>
                    <a:pt x="357" y="20"/>
                  </a:cubicBezTo>
                  <a:cubicBezTo>
                    <a:pt x="339" y="26"/>
                    <a:pt x="339" y="26"/>
                    <a:pt x="339" y="26"/>
                  </a:cubicBezTo>
                  <a:cubicBezTo>
                    <a:pt x="340" y="22"/>
                    <a:pt x="340" y="22"/>
                    <a:pt x="340" y="22"/>
                  </a:cubicBezTo>
                  <a:cubicBezTo>
                    <a:pt x="350" y="19"/>
                    <a:pt x="350" y="19"/>
                    <a:pt x="350" y="19"/>
                  </a:cubicBezTo>
                  <a:cubicBezTo>
                    <a:pt x="351" y="18"/>
                    <a:pt x="353" y="18"/>
                    <a:pt x="355" y="17"/>
                  </a:cubicBezTo>
                  <a:cubicBezTo>
                    <a:pt x="354" y="16"/>
                    <a:pt x="353" y="15"/>
                    <a:pt x="351" y="13"/>
                  </a:cubicBezTo>
                  <a:cubicBezTo>
                    <a:pt x="345" y="6"/>
                    <a:pt x="345" y="6"/>
                    <a:pt x="345" y="6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58" y="16"/>
                    <a:pt x="358" y="16"/>
                    <a:pt x="358" y="16"/>
                  </a:cubicBezTo>
                  <a:cubicBezTo>
                    <a:pt x="369" y="20"/>
                    <a:pt x="369" y="20"/>
                    <a:pt x="369" y="20"/>
                  </a:cubicBezTo>
                  <a:lnTo>
                    <a:pt x="368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7" rIns="96435" bIns="48217" numCol="1" anchor="t" anchorCtr="0" compatLnSpc="1"/>
            <a:lstStyle/>
            <a:p>
              <a:endParaRPr lang="zh-CN" altLang="en-US" sz="1425"/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2286" y="1538"/>
              <a:ext cx="277" cy="98"/>
            </a:xfrm>
            <a:custGeom>
              <a:avLst/>
              <a:gdLst>
                <a:gd name="T0" fmla="*/ 9 w 107"/>
                <a:gd name="T1" fmla="*/ 37 h 38"/>
                <a:gd name="T2" fmla="*/ 4 w 107"/>
                <a:gd name="T3" fmla="*/ 11 h 38"/>
                <a:gd name="T4" fmla="*/ 0 w 107"/>
                <a:gd name="T5" fmla="*/ 9 h 38"/>
                <a:gd name="T6" fmla="*/ 10 w 107"/>
                <a:gd name="T7" fmla="*/ 0 h 38"/>
                <a:gd name="T8" fmla="*/ 13 w 107"/>
                <a:gd name="T9" fmla="*/ 37 h 38"/>
                <a:gd name="T10" fmla="*/ 33 w 107"/>
                <a:gd name="T11" fmla="*/ 28 h 38"/>
                <a:gd name="T12" fmla="*/ 39 w 107"/>
                <a:gd name="T13" fmla="*/ 34 h 38"/>
                <a:gd name="T14" fmla="*/ 45 w 107"/>
                <a:gd name="T15" fmla="*/ 31 h 38"/>
                <a:gd name="T16" fmla="*/ 47 w 107"/>
                <a:gd name="T17" fmla="*/ 21 h 38"/>
                <a:gd name="T18" fmla="*/ 43 w 107"/>
                <a:gd name="T19" fmla="*/ 23 h 38"/>
                <a:gd name="T20" fmla="*/ 31 w 107"/>
                <a:gd name="T21" fmla="*/ 21 h 38"/>
                <a:gd name="T22" fmla="*/ 31 w 107"/>
                <a:gd name="T23" fmla="*/ 4 h 38"/>
                <a:gd name="T24" fmla="*/ 46 w 107"/>
                <a:gd name="T25" fmla="*/ 2 h 38"/>
                <a:gd name="T26" fmla="*/ 52 w 107"/>
                <a:gd name="T27" fmla="*/ 18 h 38"/>
                <a:gd name="T28" fmla="*/ 46 w 107"/>
                <a:gd name="T29" fmla="*/ 36 h 38"/>
                <a:gd name="T30" fmla="*/ 31 w 107"/>
                <a:gd name="T31" fmla="*/ 35 h 38"/>
                <a:gd name="T32" fmla="*/ 47 w 107"/>
                <a:gd name="T33" fmla="*/ 12 h 38"/>
                <a:gd name="T34" fmla="*/ 40 w 107"/>
                <a:gd name="T35" fmla="*/ 4 h 38"/>
                <a:gd name="T36" fmla="*/ 32 w 107"/>
                <a:gd name="T37" fmla="*/ 13 h 38"/>
                <a:gd name="T38" fmla="*/ 39 w 107"/>
                <a:gd name="T39" fmla="*/ 21 h 38"/>
                <a:gd name="T40" fmla="*/ 47 w 107"/>
                <a:gd name="T41" fmla="*/ 12 h 38"/>
                <a:gd name="T42" fmla="*/ 60 w 107"/>
                <a:gd name="T43" fmla="*/ 8 h 38"/>
                <a:gd name="T44" fmla="*/ 71 w 107"/>
                <a:gd name="T45" fmla="*/ 0 h 38"/>
                <a:gd name="T46" fmla="*/ 80 w 107"/>
                <a:gd name="T47" fmla="*/ 5 h 38"/>
                <a:gd name="T48" fmla="*/ 83 w 107"/>
                <a:gd name="T49" fmla="*/ 19 h 38"/>
                <a:gd name="T50" fmla="*/ 78 w 107"/>
                <a:gd name="T51" fmla="*/ 36 h 38"/>
                <a:gd name="T52" fmla="*/ 63 w 107"/>
                <a:gd name="T53" fmla="*/ 34 h 38"/>
                <a:gd name="T54" fmla="*/ 64 w 107"/>
                <a:gd name="T55" fmla="*/ 19 h 38"/>
                <a:gd name="T56" fmla="*/ 71 w 107"/>
                <a:gd name="T57" fmla="*/ 34 h 38"/>
                <a:gd name="T58" fmla="*/ 78 w 107"/>
                <a:gd name="T59" fmla="*/ 19 h 38"/>
                <a:gd name="T60" fmla="*/ 71 w 107"/>
                <a:gd name="T61" fmla="*/ 4 h 38"/>
                <a:gd name="T62" fmla="*/ 64 w 107"/>
                <a:gd name="T63" fmla="*/ 19 h 38"/>
                <a:gd name="T64" fmla="*/ 103 w 107"/>
                <a:gd name="T65" fmla="*/ 37 h 38"/>
                <a:gd name="T66" fmla="*/ 98 w 107"/>
                <a:gd name="T67" fmla="*/ 11 h 38"/>
                <a:gd name="T68" fmla="*/ 94 w 107"/>
                <a:gd name="T69" fmla="*/ 9 h 38"/>
                <a:gd name="T70" fmla="*/ 104 w 107"/>
                <a:gd name="T71" fmla="*/ 0 h 38"/>
                <a:gd name="T72" fmla="*/ 107 w 107"/>
                <a:gd name="T73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7" h="38">
                  <a:moveTo>
                    <a:pt x="13" y="37"/>
                  </a:moveTo>
                  <a:cubicBezTo>
                    <a:pt x="9" y="37"/>
                    <a:pt x="9" y="37"/>
                    <a:pt x="9" y="3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9"/>
                    <a:pt x="6" y="10"/>
                    <a:pt x="4" y="11"/>
                  </a:cubicBezTo>
                  <a:cubicBezTo>
                    <a:pt x="3" y="12"/>
                    <a:pt x="1" y="13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" y="8"/>
                    <a:pt x="4" y="7"/>
                    <a:pt x="6" y="5"/>
                  </a:cubicBezTo>
                  <a:cubicBezTo>
                    <a:pt x="8" y="3"/>
                    <a:pt x="9" y="2"/>
                    <a:pt x="1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37"/>
                    <a:pt x="13" y="37"/>
                    <a:pt x="13" y="37"/>
                  </a:cubicBezTo>
                  <a:close/>
                  <a:moveTo>
                    <a:pt x="28" y="29"/>
                  </a:moveTo>
                  <a:cubicBezTo>
                    <a:pt x="33" y="28"/>
                    <a:pt x="33" y="28"/>
                    <a:pt x="33" y="28"/>
                  </a:cubicBezTo>
                  <a:cubicBezTo>
                    <a:pt x="33" y="30"/>
                    <a:pt x="34" y="32"/>
                    <a:pt x="35" y="33"/>
                  </a:cubicBezTo>
                  <a:cubicBezTo>
                    <a:pt x="36" y="34"/>
                    <a:pt x="37" y="34"/>
                    <a:pt x="39" y="34"/>
                  </a:cubicBezTo>
                  <a:cubicBezTo>
                    <a:pt x="40" y="34"/>
                    <a:pt x="41" y="34"/>
                    <a:pt x="42" y="33"/>
                  </a:cubicBezTo>
                  <a:cubicBezTo>
                    <a:pt x="43" y="32"/>
                    <a:pt x="44" y="32"/>
                    <a:pt x="45" y="31"/>
                  </a:cubicBezTo>
                  <a:cubicBezTo>
                    <a:pt x="46" y="29"/>
                    <a:pt x="46" y="28"/>
                    <a:pt x="47" y="26"/>
                  </a:cubicBezTo>
                  <a:cubicBezTo>
                    <a:pt x="47" y="24"/>
                    <a:pt x="47" y="23"/>
                    <a:pt x="47" y="21"/>
                  </a:cubicBezTo>
                  <a:cubicBezTo>
                    <a:pt x="47" y="21"/>
                    <a:pt x="47" y="20"/>
                    <a:pt x="47" y="20"/>
                  </a:cubicBezTo>
                  <a:cubicBezTo>
                    <a:pt x="46" y="21"/>
                    <a:pt x="45" y="22"/>
                    <a:pt x="43" y="23"/>
                  </a:cubicBezTo>
                  <a:cubicBezTo>
                    <a:pt x="42" y="24"/>
                    <a:pt x="40" y="25"/>
                    <a:pt x="38" y="25"/>
                  </a:cubicBezTo>
                  <a:cubicBezTo>
                    <a:pt x="35" y="25"/>
                    <a:pt x="33" y="24"/>
                    <a:pt x="31" y="21"/>
                  </a:cubicBezTo>
                  <a:cubicBezTo>
                    <a:pt x="29" y="19"/>
                    <a:pt x="28" y="16"/>
                    <a:pt x="28" y="13"/>
                  </a:cubicBezTo>
                  <a:cubicBezTo>
                    <a:pt x="28" y="9"/>
                    <a:pt x="29" y="6"/>
                    <a:pt x="31" y="4"/>
                  </a:cubicBezTo>
                  <a:cubicBezTo>
                    <a:pt x="33" y="1"/>
                    <a:pt x="36" y="0"/>
                    <a:pt x="39" y="0"/>
                  </a:cubicBezTo>
                  <a:cubicBezTo>
                    <a:pt x="41" y="0"/>
                    <a:pt x="44" y="1"/>
                    <a:pt x="46" y="2"/>
                  </a:cubicBezTo>
                  <a:cubicBezTo>
                    <a:pt x="48" y="3"/>
                    <a:pt x="49" y="5"/>
                    <a:pt x="50" y="8"/>
                  </a:cubicBezTo>
                  <a:cubicBezTo>
                    <a:pt x="51" y="10"/>
                    <a:pt x="52" y="13"/>
                    <a:pt x="52" y="18"/>
                  </a:cubicBezTo>
                  <a:cubicBezTo>
                    <a:pt x="52" y="23"/>
                    <a:pt x="51" y="26"/>
                    <a:pt x="50" y="29"/>
                  </a:cubicBezTo>
                  <a:cubicBezTo>
                    <a:pt x="49" y="32"/>
                    <a:pt x="48" y="34"/>
                    <a:pt x="46" y="36"/>
                  </a:cubicBezTo>
                  <a:cubicBezTo>
                    <a:pt x="44" y="37"/>
                    <a:pt x="41" y="38"/>
                    <a:pt x="39" y="38"/>
                  </a:cubicBezTo>
                  <a:cubicBezTo>
                    <a:pt x="36" y="38"/>
                    <a:pt x="33" y="37"/>
                    <a:pt x="31" y="35"/>
                  </a:cubicBezTo>
                  <a:cubicBezTo>
                    <a:pt x="30" y="34"/>
                    <a:pt x="29" y="31"/>
                    <a:pt x="28" y="29"/>
                  </a:cubicBezTo>
                  <a:close/>
                  <a:moveTo>
                    <a:pt x="47" y="12"/>
                  </a:moveTo>
                  <a:cubicBezTo>
                    <a:pt x="47" y="10"/>
                    <a:pt x="46" y="8"/>
                    <a:pt x="45" y="6"/>
                  </a:cubicBezTo>
                  <a:cubicBezTo>
                    <a:pt x="43" y="5"/>
                    <a:pt x="42" y="4"/>
                    <a:pt x="40" y="4"/>
                  </a:cubicBezTo>
                  <a:cubicBezTo>
                    <a:pt x="38" y="4"/>
                    <a:pt x="36" y="5"/>
                    <a:pt x="34" y="6"/>
                  </a:cubicBezTo>
                  <a:cubicBezTo>
                    <a:pt x="33" y="8"/>
                    <a:pt x="32" y="10"/>
                    <a:pt x="32" y="13"/>
                  </a:cubicBezTo>
                  <a:cubicBezTo>
                    <a:pt x="32" y="15"/>
                    <a:pt x="33" y="17"/>
                    <a:pt x="34" y="18"/>
                  </a:cubicBezTo>
                  <a:cubicBezTo>
                    <a:pt x="36" y="20"/>
                    <a:pt x="37" y="21"/>
                    <a:pt x="39" y="21"/>
                  </a:cubicBezTo>
                  <a:cubicBezTo>
                    <a:pt x="42" y="21"/>
                    <a:pt x="43" y="20"/>
                    <a:pt x="45" y="18"/>
                  </a:cubicBezTo>
                  <a:cubicBezTo>
                    <a:pt x="46" y="17"/>
                    <a:pt x="47" y="15"/>
                    <a:pt x="47" y="12"/>
                  </a:cubicBezTo>
                  <a:close/>
                  <a:moveTo>
                    <a:pt x="59" y="19"/>
                  </a:moveTo>
                  <a:cubicBezTo>
                    <a:pt x="59" y="15"/>
                    <a:pt x="59" y="11"/>
                    <a:pt x="60" y="8"/>
                  </a:cubicBezTo>
                  <a:cubicBezTo>
                    <a:pt x="61" y="6"/>
                    <a:pt x="62" y="4"/>
                    <a:pt x="64" y="2"/>
                  </a:cubicBezTo>
                  <a:cubicBezTo>
                    <a:pt x="66" y="1"/>
                    <a:pt x="68" y="0"/>
                    <a:pt x="71" y="0"/>
                  </a:cubicBezTo>
                  <a:cubicBezTo>
                    <a:pt x="73" y="0"/>
                    <a:pt x="75" y="1"/>
                    <a:pt x="76" y="1"/>
                  </a:cubicBezTo>
                  <a:cubicBezTo>
                    <a:pt x="78" y="2"/>
                    <a:pt x="79" y="3"/>
                    <a:pt x="80" y="5"/>
                  </a:cubicBezTo>
                  <a:cubicBezTo>
                    <a:pt x="81" y="6"/>
                    <a:pt x="81" y="8"/>
                    <a:pt x="82" y="10"/>
                  </a:cubicBezTo>
                  <a:cubicBezTo>
                    <a:pt x="83" y="12"/>
                    <a:pt x="83" y="15"/>
                    <a:pt x="83" y="19"/>
                  </a:cubicBezTo>
                  <a:cubicBezTo>
                    <a:pt x="83" y="23"/>
                    <a:pt x="82" y="27"/>
                    <a:pt x="82" y="29"/>
                  </a:cubicBezTo>
                  <a:cubicBezTo>
                    <a:pt x="81" y="32"/>
                    <a:pt x="79" y="34"/>
                    <a:pt x="78" y="36"/>
                  </a:cubicBezTo>
                  <a:cubicBezTo>
                    <a:pt x="76" y="37"/>
                    <a:pt x="74" y="38"/>
                    <a:pt x="71" y="38"/>
                  </a:cubicBezTo>
                  <a:cubicBezTo>
                    <a:pt x="67" y="38"/>
                    <a:pt x="65" y="36"/>
                    <a:pt x="63" y="34"/>
                  </a:cubicBezTo>
                  <a:cubicBezTo>
                    <a:pt x="60" y="31"/>
                    <a:pt x="59" y="26"/>
                    <a:pt x="59" y="19"/>
                  </a:cubicBezTo>
                  <a:close/>
                  <a:moveTo>
                    <a:pt x="64" y="19"/>
                  </a:moveTo>
                  <a:cubicBezTo>
                    <a:pt x="64" y="25"/>
                    <a:pt x="64" y="29"/>
                    <a:pt x="66" y="31"/>
                  </a:cubicBezTo>
                  <a:cubicBezTo>
                    <a:pt x="67" y="33"/>
                    <a:pt x="69" y="34"/>
                    <a:pt x="71" y="34"/>
                  </a:cubicBezTo>
                  <a:cubicBezTo>
                    <a:pt x="73" y="34"/>
                    <a:pt x="75" y="33"/>
                    <a:pt x="76" y="31"/>
                  </a:cubicBezTo>
                  <a:cubicBezTo>
                    <a:pt x="77" y="29"/>
                    <a:pt x="78" y="25"/>
                    <a:pt x="78" y="19"/>
                  </a:cubicBezTo>
                  <a:cubicBezTo>
                    <a:pt x="78" y="13"/>
                    <a:pt x="77" y="9"/>
                    <a:pt x="76" y="7"/>
                  </a:cubicBezTo>
                  <a:cubicBezTo>
                    <a:pt x="75" y="5"/>
                    <a:pt x="73" y="4"/>
                    <a:pt x="71" y="4"/>
                  </a:cubicBezTo>
                  <a:cubicBezTo>
                    <a:pt x="69" y="4"/>
                    <a:pt x="67" y="5"/>
                    <a:pt x="66" y="7"/>
                  </a:cubicBezTo>
                  <a:cubicBezTo>
                    <a:pt x="64" y="9"/>
                    <a:pt x="64" y="13"/>
                    <a:pt x="64" y="19"/>
                  </a:cubicBezTo>
                  <a:close/>
                  <a:moveTo>
                    <a:pt x="107" y="37"/>
                  </a:moveTo>
                  <a:cubicBezTo>
                    <a:pt x="103" y="37"/>
                    <a:pt x="103" y="37"/>
                    <a:pt x="103" y="3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2" y="9"/>
                    <a:pt x="100" y="10"/>
                    <a:pt x="98" y="11"/>
                  </a:cubicBezTo>
                  <a:cubicBezTo>
                    <a:pt x="97" y="12"/>
                    <a:pt x="95" y="13"/>
                    <a:pt x="94" y="14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6" y="8"/>
                    <a:pt x="98" y="7"/>
                    <a:pt x="100" y="5"/>
                  </a:cubicBezTo>
                  <a:cubicBezTo>
                    <a:pt x="102" y="3"/>
                    <a:pt x="104" y="2"/>
                    <a:pt x="104" y="0"/>
                  </a:cubicBezTo>
                  <a:cubicBezTo>
                    <a:pt x="107" y="0"/>
                    <a:pt x="107" y="0"/>
                    <a:pt x="107" y="0"/>
                  </a:cubicBezTo>
                  <a:lnTo>
                    <a:pt x="107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7" rIns="96435" bIns="48217" numCol="1" anchor="t" anchorCtr="0" compatLnSpc="1"/>
            <a:lstStyle/>
            <a:p>
              <a:endParaRPr lang="zh-CN" altLang="en-US" sz="1425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945300" cy="73439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5741" y="2129614"/>
            <a:ext cx="4142259" cy="215472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55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856649" y="2129614"/>
            <a:ext cx="4142259" cy="215472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55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45349" y="4349635"/>
            <a:ext cx="4142259" cy="215472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55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856451" y="4349636"/>
            <a:ext cx="4142259" cy="215472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55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067554" y="2129613"/>
            <a:ext cx="2789411" cy="43747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55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3616325"/>
            <a:ext cx="6429375" cy="3616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3532809" y="0"/>
            <a:ext cx="4832077" cy="3616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1"/>
          </p:nvPr>
        </p:nvSpPr>
        <p:spPr>
          <a:xfrm>
            <a:off x="8364886" y="0"/>
            <a:ext cx="4493865" cy="3616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9325944" y="3616325"/>
            <a:ext cx="3532808" cy="3616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858750" cy="72326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68736" y="1240062"/>
            <a:ext cx="3727140" cy="396044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55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57167" y="1240062"/>
            <a:ext cx="3727140" cy="396044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55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445600" y="1240062"/>
            <a:ext cx="3727140" cy="396044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55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125575" y="110499"/>
            <a:ext cx="7068964" cy="700997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55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请替换文字内容</a:t>
            </a:r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7261456" y="110498"/>
            <a:ext cx="2700339" cy="34727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55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请替换文字内容</a:t>
            </a:r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10029074" y="3649404"/>
            <a:ext cx="2700339" cy="34727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55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请替换文字内容</a:t>
            </a:r>
            <a:r>
              <a:rPr lang="en-US" dirty="0" smtClean="0"/>
              <a:t>Image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PA_组合 4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5357403" y="1293897"/>
            <a:ext cx="2143945" cy="2148026"/>
            <a:chOff x="1914" y="816"/>
            <a:chExt cx="1051" cy="1053"/>
          </a:xfrm>
          <a:solidFill>
            <a:srgbClr val="940201"/>
          </a:solidFill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1914" y="816"/>
              <a:ext cx="1051" cy="1053"/>
            </a:xfrm>
            <a:custGeom>
              <a:avLst/>
              <a:gdLst>
                <a:gd name="T0" fmla="*/ 203 w 406"/>
                <a:gd name="T1" fmla="*/ 0 h 407"/>
                <a:gd name="T2" fmla="*/ 406 w 406"/>
                <a:gd name="T3" fmla="*/ 203 h 407"/>
                <a:gd name="T4" fmla="*/ 203 w 406"/>
                <a:gd name="T5" fmla="*/ 407 h 407"/>
                <a:gd name="T6" fmla="*/ 0 w 406"/>
                <a:gd name="T7" fmla="*/ 203 h 407"/>
                <a:gd name="T8" fmla="*/ 203 w 406"/>
                <a:gd name="T9" fmla="*/ 0 h 407"/>
                <a:gd name="T10" fmla="*/ 203 w 406"/>
                <a:gd name="T11" fmla="*/ 14 h 407"/>
                <a:gd name="T12" fmla="*/ 14 w 406"/>
                <a:gd name="T13" fmla="*/ 203 h 407"/>
                <a:gd name="T14" fmla="*/ 203 w 406"/>
                <a:gd name="T15" fmla="*/ 393 h 407"/>
                <a:gd name="T16" fmla="*/ 393 w 406"/>
                <a:gd name="T17" fmla="*/ 203 h 407"/>
                <a:gd name="T18" fmla="*/ 203 w 406"/>
                <a:gd name="T19" fmla="*/ 14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" h="407">
                  <a:moveTo>
                    <a:pt x="203" y="0"/>
                  </a:moveTo>
                  <a:cubicBezTo>
                    <a:pt x="315" y="0"/>
                    <a:pt x="406" y="91"/>
                    <a:pt x="406" y="203"/>
                  </a:cubicBezTo>
                  <a:cubicBezTo>
                    <a:pt x="406" y="315"/>
                    <a:pt x="315" y="407"/>
                    <a:pt x="203" y="407"/>
                  </a:cubicBezTo>
                  <a:cubicBezTo>
                    <a:pt x="91" y="407"/>
                    <a:pt x="0" y="315"/>
                    <a:pt x="0" y="203"/>
                  </a:cubicBezTo>
                  <a:cubicBezTo>
                    <a:pt x="0" y="91"/>
                    <a:pt x="91" y="0"/>
                    <a:pt x="203" y="0"/>
                  </a:cubicBezTo>
                  <a:close/>
                  <a:moveTo>
                    <a:pt x="203" y="14"/>
                  </a:moveTo>
                  <a:cubicBezTo>
                    <a:pt x="99" y="14"/>
                    <a:pt x="14" y="99"/>
                    <a:pt x="14" y="203"/>
                  </a:cubicBezTo>
                  <a:cubicBezTo>
                    <a:pt x="14" y="308"/>
                    <a:pt x="99" y="393"/>
                    <a:pt x="203" y="393"/>
                  </a:cubicBezTo>
                  <a:cubicBezTo>
                    <a:pt x="307" y="393"/>
                    <a:pt x="393" y="308"/>
                    <a:pt x="393" y="203"/>
                  </a:cubicBezTo>
                  <a:cubicBezTo>
                    <a:pt x="393" y="99"/>
                    <a:pt x="307" y="14"/>
                    <a:pt x="20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7" rIns="96435" bIns="48217" numCol="1" anchor="t" anchorCtr="0" compatLnSpc="1"/>
            <a:lstStyle/>
            <a:p>
              <a:endParaRPr lang="zh-CN" altLang="en-US" sz="1425"/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2074" y="982"/>
              <a:ext cx="725" cy="721"/>
            </a:xfrm>
            <a:custGeom>
              <a:avLst/>
              <a:gdLst>
                <a:gd name="T0" fmla="*/ 140 w 280"/>
                <a:gd name="T1" fmla="*/ 279 h 279"/>
                <a:gd name="T2" fmla="*/ 0 w 280"/>
                <a:gd name="T3" fmla="*/ 139 h 279"/>
                <a:gd name="T4" fmla="*/ 140 w 280"/>
                <a:gd name="T5" fmla="*/ 0 h 279"/>
                <a:gd name="T6" fmla="*/ 280 w 280"/>
                <a:gd name="T7" fmla="*/ 139 h 279"/>
                <a:gd name="T8" fmla="*/ 140 w 280"/>
                <a:gd name="T9" fmla="*/ 279 h 279"/>
                <a:gd name="T10" fmla="*/ 140 w 280"/>
                <a:gd name="T11" fmla="*/ 8 h 279"/>
                <a:gd name="T12" fmla="*/ 9 w 280"/>
                <a:gd name="T13" fmla="*/ 139 h 279"/>
                <a:gd name="T14" fmla="*/ 140 w 280"/>
                <a:gd name="T15" fmla="*/ 270 h 279"/>
                <a:gd name="T16" fmla="*/ 271 w 280"/>
                <a:gd name="T17" fmla="*/ 139 h 279"/>
                <a:gd name="T18" fmla="*/ 140 w 280"/>
                <a:gd name="T19" fmla="*/ 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0" h="279">
                  <a:moveTo>
                    <a:pt x="140" y="279"/>
                  </a:moveTo>
                  <a:cubicBezTo>
                    <a:pt x="63" y="279"/>
                    <a:pt x="0" y="216"/>
                    <a:pt x="0" y="139"/>
                  </a:cubicBezTo>
                  <a:cubicBezTo>
                    <a:pt x="0" y="62"/>
                    <a:pt x="63" y="0"/>
                    <a:pt x="140" y="0"/>
                  </a:cubicBezTo>
                  <a:cubicBezTo>
                    <a:pt x="217" y="0"/>
                    <a:pt x="280" y="62"/>
                    <a:pt x="280" y="139"/>
                  </a:cubicBezTo>
                  <a:cubicBezTo>
                    <a:pt x="280" y="216"/>
                    <a:pt x="217" y="279"/>
                    <a:pt x="140" y="279"/>
                  </a:cubicBezTo>
                  <a:close/>
                  <a:moveTo>
                    <a:pt x="140" y="8"/>
                  </a:moveTo>
                  <a:cubicBezTo>
                    <a:pt x="68" y="8"/>
                    <a:pt x="9" y="67"/>
                    <a:pt x="9" y="139"/>
                  </a:cubicBezTo>
                  <a:cubicBezTo>
                    <a:pt x="9" y="212"/>
                    <a:pt x="68" y="270"/>
                    <a:pt x="140" y="270"/>
                  </a:cubicBezTo>
                  <a:cubicBezTo>
                    <a:pt x="212" y="270"/>
                    <a:pt x="271" y="212"/>
                    <a:pt x="271" y="139"/>
                  </a:cubicBezTo>
                  <a:cubicBezTo>
                    <a:pt x="271" y="67"/>
                    <a:pt x="212" y="8"/>
                    <a:pt x="14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7" rIns="96435" bIns="48217" numCol="1" anchor="t" anchorCtr="0" compatLnSpc="1"/>
            <a:lstStyle/>
            <a:p>
              <a:endParaRPr lang="zh-CN" altLang="en-US" sz="1425"/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2742" y="1067"/>
              <a:ext cx="124" cy="122"/>
            </a:xfrm>
            <a:custGeom>
              <a:avLst/>
              <a:gdLst>
                <a:gd name="T0" fmla="*/ 3 w 48"/>
                <a:gd name="T1" fmla="*/ 26 h 47"/>
                <a:gd name="T2" fmla="*/ 13 w 48"/>
                <a:gd name="T3" fmla="*/ 35 h 47"/>
                <a:gd name="T4" fmla="*/ 6 w 48"/>
                <a:gd name="T5" fmla="*/ 35 h 47"/>
                <a:gd name="T6" fmla="*/ 3 w 48"/>
                <a:gd name="T7" fmla="*/ 26 h 47"/>
                <a:gd name="T8" fmla="*/ 29 w 48"/>
                <a:gd name="T9" fmla="*/ 0 h 47"/>
                <a:gd name="T10" fmla="*/ 24 w 48"/>
                <a:gd name="T11" fmla="*/ 3 h 47"/>
                <a:gd name="T12" fmla="*/ 35 w 48"/>
                <a:gd name="T13" fmla="*/ 9 h 47"/>
                <a:gd name="T14" fmla="*/ 35 w 48"/>
                <a:gd name="T15" fmla="*/ 11 h 47"/>
                <a:gd name="T16" fmla="*/ 38 w 48"/>
                <a:gd name="T17" fmla="*/ 12 h 47"/>
                <a:gd name="T18" fmla="*/ 42 w 48"/>
                <a:gd name="T19" fmla="*/ 13 h 47"/>
                <a:gd name="T20" fmla="*/ 17 w 48"/>
                <a:gd name="T21" fmla="*/ 12 h 47"/>
                <a:gd name="T22" fmla="*/ 14 w 48"/>
                <a:gd name="T23" fmla="*/ 14 h 47"/>
                <a:gd name="T24" fmla="*/ 20 w 48"/>
                <a:gd name="T25" fmla="*/ 19 h 47"/>
                <a:gd name="T26" fmla="*/ 15 w 48"/>
                <a:gd name="T27" fmla="*/ 21 h 47"/>
                <a:gd name="T28" fmla="*/ 14 w 48"/>
                <a:gd name="T29" fmla="*/ 23 h 47"/>
                <a:gd name="T30" fmla="*/ 16 w 48"/>
                <a:gd name="T31" fmla="*/ 31 h 47"/>
                <a:gd name="T32" fmla="*/ 2 w 48"/>
                <a:gd name="T33" fmla="*/ 20 h 47"/>
                <a:gd name="T34" fmla="*/ 3 w 48"/>
                <a:gd name="T35" fmla="*/ 39 h 47"/>
                <a:gd name="T36" fmla="*/ 15 w 48"/>
                <a:gd name="T37" fmla="*/ 37 h 47"/>
                <a:gd name="T38" fmla="*/ 16 w 48"/>
                <a:gd name="T39" fmla="*/ 44 h 47"/>
                <a:gd name="T40" fmla="*/ 19 w 48"/>
                <a:gd name="T41" fmla="*/ 46 h 47"/>
                <a:gd name="T42" fmla="*/ 17 w 48"/>
                <a:gd name="T43" fmla="*/ 34 h 47"/>
                <a:gd name="T44" fmla="*/ 18 w 48"/>
                <a:gd name="T45" fmla="*/ 26 h 47"/>
                <a:gd name="T46" fmla="*/ 26 w 48"/>
                <a:gd name="T47" fmla="*/ 21 h 47"/>
                <a:gd name="T48" fmla="*/ 21 w 48"/>
                <a:gd name="T49" fmla="*/ 15 h 47"/>
                <a:gd name="T50" fmla="*/ 44 w 48"/>
                <a:gd name="T51" fmla="*/ 18 h 47"/>
                <a:gd name="T52" fmla="*/ 44 w 48"/>
                <a:gd name="T53" fmla="*/ 12 h 47"/>
                <a:gd name="T54" fmla="*/ 38 w 48"/>
                <a:gd name="T55" fmla="*/ 9 h 47"/>
                <a:gd name="T56" fmla="*/ 35 w 48"/>
                <a:gd name="T57" fmla="*/ 7 h 47"/>
                <a:gd name="T58" fmla="*/ 30 w 48"/>
                <a:gd name="T59" fmla="*/ 5 h 47"/>
                <a:gd name="T60" fmla="*/ 29 w 48"/>
                <a:gd name="T6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8" h="47">
                  <a:moveTo>
                    <a:pt x="3" y="26"/>
                  </a:moveTo>
                  <a:cubicBezTo>
                    <a:pt x="3" y="26"/>
                    <a:pt x="12" y="29"/>
                    <a:pt x="13" y="35"/>
                  </a:cubicBezTo>
                  <a:cubicBezTo>
                    <a:pt x="13" y="35"/>
                    <a:pt x="8" y="42"/>
                    <a:pt x="6" y="35"/>
                  </a:cubicBezTo>
                  <a:cubicBezTo>
                    <a:pt x="3" y="29"/>
                    <a:pt x="3" y="26"/>
                    <a:pt x="3" y="26"/>
                  </a:cubicBezTo>
                  <a:close/>
                  <a:moveTo>
                    <a:pt x="29" y="0"/>
                  </a:moveTo>
                  <a:cubicBezTo>
                    <a:pt x="26" y="0"/>
                    <a:pt x="24" y="3"/>
                    <a:pt x="24" y="3"/>
                  </a:cubicBezTo>
                  <a:cubicBezTo>
                    <a:pt x="20" y="8"/>
                    <a:pt x="35" y="9"/>
                    <a:pt x="35" y="9"/>
                  </a:cubicBezTo>
                  <a:cubicBezTo>
                    <a:pt x="34" y="10"/>
                    <a:pt x="35" y="11"/>
                    <a:pt x="35" y="11"/>
                  </a:cubicBezTo>
                  <a:cubicBezTo>
                    <a:pt x="36" y="15"/>
                    <a:pt x="38" y="12"/>
                    <a:pt x="38" y="12"/>
                  </a:cubicBezTo>
                  <a:cubicBezTo>
                    <a:pt x="39" y="12"/>
                    <a:pt x="42" y="13"/>
                    <a:pt x="42" y="13"/>
                  </a:cubicBezTo>
                  <a:cubicBezTo>
                    <a:pt x="31" y="16"/>
                    <a:pt x="17" y="12"/>
                    <a:pt x="17" y="12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1" y="17"/>
                    <a:pt x="20" y="19"/>
                    <a:pt x="20" y="19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3" y="21"/>
                    <a:pt x="14" y="23"/>
                    <a:pt x="14" y="23"/>
                  </a:cubicBezTo>
                  <a:cubicBezTo>
                    <a:pt x="18" y="30"/>
                    <a:pt x="16" y="31"/>
                    <a:pt x="16" y="31"/>
                  </a:cubicBezTo>
                  <a:cubicBezTo>
                    <a:pt x="10" y="18"/>
                    <a:pt x="2" y="20"/>
                    <a:pt x="2" y="20"/>
                  </a:cubicBezTo>
                  <a:cubicBezTo>
                    <a:pt x="0" y="23"/>
                    <a:pt x="2" y="30"/>
                    <a:pt x="3" y="39"/>
                  </a:cubicBezTo>
                  <a:cubicBezTo>
                    <a:pt x="7" y="47"/>
                    <a:pt x="15" y="37"/>
                    <a:pt x="15" y="37"/>
                  </a:cubicBezTo>
                  <a:cubicBezTo>
                    <a:pt x="17" y="42"/>
                    <a:pt x="16" y="44"/>
                    <a:pt x="16" y="44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21" y="39"/>
                    <a:pt x="17" y="34"/>
                    <a:pt x="17" y="34"/>
                  </a:cubicBezTo>
                  <a:cubicBezTo>
                    <a:pt x="20" y="31"/>
                    <a:pt x="18" y="26"/>
                    <a:pt x="18" y="26"/>
                  </a:cubicBezTo>
                  <a:cubicBezTo>
                    <a:pt x="17" y="23"/>
                    <a:pt x="21" y="23"/>
                    <a:pt x="26" y="21"/>
                  </a:cubicBezTo>
                  <a:cubicBezTo>
                    <a:pt x="29" y="19"/>
                    <a:pt x="21" y="15"/>
                    <a:pt x="21" y="15"/>
                  </a:cubicBezTo>
                  <a:cubicBezTo>
                    <a:pt x="28" y="18"/>
                    <a:pt x="39" y="19"/>
                    <a:pt x="44" y="18"/>
                  </a:cubicBezTo>
                  <a:cubicBezTo>
                    <a:pt x="48" y="16"/>
                    <a:pt x="44" y="12"/>
                    <a:pt x="44" y="12"/>
                  </a:cubicBezTo>
                  <a:cubicBezTo>
                    <a:pt x="44" y="12"/>
                    <a:pt x="39" y="9"/>
                    <a:pt x="38" y="9"/>
                  </a:cubicBezTo>
                  <a:cubicBezTo>
                    <a:pt x="37" y="6"/>
                    <a:pt x="35" y="7"/>
                    <a:pt x="35" y="7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5" y="4"/>
                    <a:pt x="29" y="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7" rIns="96435" bIns="48217" numCol="1" anchor="t" anchorCtr="0" compatLnSpc="1"/>
            <a:lstStyle/>
            <a:p>
              <a:endParaRPr lang="zh-CN" altLang="en-US" sz="1425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2574" y="907"/>
              <a:ext cx="80" cy="83"/>
            </a:xfrm>
            <a:custGeom>
              <a:avLst/>
              <a:gdLst>
                <a:gd name="T0" fmla="*/ 24 w 31"/>
                <a:gd name="T1" fmla="*/ 22 h 32"/>
                <a:gd name="T2" fmla="*/ 23 w 31"/>
                <a:gd name="T3" fmla="*/ 32 h 32"/>
                <a:gd name="T4" fmla="*/ 29 w 31"/>
                <a:gd name="T5" fmla="*/ 27 h 32"/>
                <a:gd name="T6" fmla="*/ 24 w 31"/>
                <a:gd name="T7" fmla="*/ 22 h 32"/>
                <a:gd name="T8" fmla="*/ 14 w 31"/>
                <a:gd name="T9" fmla="*/ 7 h 32"/>
                <a:gd name="T10" fmla="*/ 15 w 31"/>
                <a:gd name="T11" fmla="*/ 10 h 32"/>
                <a:gd name="T12" fmla="*/ 20 w 31"/>
                <a:gd name="T13" fmla="*/ 7 h 32"/>
                <a:gd name="T14" fmla="*/ 19 w 31"/>
                <a:gd name="T15" fmla="*/ 3 h 32"/>
                <a:gd name="T16" fmla="*/ 22 w 31"/>
                <a:gd name="T17" fmla="*/ 3 h 32"/>
                <a:gd name="T18" fmla="*/ 24 w 31"/>
                <a:gd name="T19" fmla="*/ 5 h 32"/>
                <a:gd name="T20" fmla="*/ 28 w 31"/>
                <a:gd name="T21" fmla="*/ 3 h 32"/>
                <a:gd name="T22" fmla="*/ 30 w 31"/>
                <a:gd name="T23" fmla="*/ 6 h 32"/>
                <a:gd name="T24" fmla="*/ 23 w 31"/>
                <a:gd name="T25" fmla="*/ 10 h 32"/>
                <a:gd name="T26" fmla="*/ 11 w 31"/>
                <a:gd name="T27" fmla="*/ 25 h 32"/>
                <a:gd name="T28" fmla="*/ 0 w 31"/>
                <a:gd name="T29" fmla="*/ 31 h 32"/>
                <a:gd name="T30" fmla="*/ 0 w 31"/>
                <a:gd name="T31" fmla="*/ 30 h 32"/>
                <a:gd name="T32" fmla="*/ 15 w 31"/>
                <a:gd name="T33" fmla="*/ 15 h 32"/>
                <a:gd name="T34" fmla="*/ 12 w 31"/>
                <a:gd name="T35" fmla="*/ 7 h 32"/>
                <a:gd name="T36" fmla="*/ 14 w 31"/>
                <a:gd name="T37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32">
                  <a:moveTo>
                    <a:pt x="24" y="22"/>
                  </a:moveTo>
                  <a:cubicBezTo>
                    <a:pt x="24" y="22"/>
                    <a:pt x="26" y="29"/>
                    <a:pt x="23" y="32"/>
                  </a:cubicBezTo>
                  <a:cubicBezTo>
                    <a:pt x="23" y="32"/>
                    <a:pt x="27" y="32"/>
                    <a:pt x="29" y="27"/>
                  </a:cubicBezTo>
                  <a:cubicBezTo>
                    <a:pt x="31" y="23"/>
                    <a:pt x="26" y="22"/>
                    <a:pt x="24" y="22"/>
                  </a:cubicBezTo>
                  <a:close/>
                  <a:moveTo>
                    <a:pt x="14" y="7"/>
                  </a:moveTo>
                  <a:cubicBezTo>
                    <a:pt x="14" y="7"/>
                    <a:pt x="11" y="12"/>
                    <a:pt x="15" y="10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0"/>
                    <a:pt x="22" y="3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3" y="15"/>
                    <a:pt x="11" y="25"/>
                  </a:cubicBezTo>
                  <a:cubicBezTo>
                    <a:pt x="11" y="25"/>
                    <a:pt x="4" y="32"/>
                    <a:pt x="0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6" y="29"/>
                    <a:pt x="15" y="15"/>
                  </a:cubicBezTo>
                  <a:cubicBezTo>
                    <a:pt x="15" y="15"/>
                    <a:pt x="7" y="16"/>
                    <a:pt x="12" y="7"/>
                  </a:cubicBezTo>
                  <a:cubicBezTo>
                    <a:pt x="12" y="7"/>
                    <a:pt x="13" y="5"/>
                    <a:pt x="1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7" rIns="96435" bIns="48217" numCol="1" anchor="t" anchorCtr="0" compatLnSpc="1"/>
            <a:lstStyle/>
            <a:p>
              <a:endParaRPr lang="zh-CN" altLang="en-US" sz="1425"/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2261" y="871"/>
              <a:ext cx="64" cy="134"/>
            </a:xfrm>
            <a:custGeom>
              <a:avLst/>
              <a:gdLst>
                <a:gd name="T0" fmla="*/ 15 w 25"/>
                <a:gd name="T1" fmla="*/ 38 h 52"/>
                <a:gd name="T2" fmla="*/ 23 w 25"/>
                <a:gd name="T3" fmla="*/ 44 h 52"/>
                <a:gd name="T4" fmla="*/ 22 w 25"/>
                <a:gd name="T5" fmla="*/ 45 h 52"/>
                <a:gd name="T6" fmla="*/ 15 w 25"/>
                <a:gd name="T7" fmla="*/ 38 h 52"/>
                <a:gd name="T8" fmla="*/ 1 w 25"/>
                <a:gd name="T9" fmla="*/ 21 h 52"/>
                <a:gd name="T10" fmla="*/ 6 w 25"/>
                <a:gd name="T11" fmla="*/ 25 h 52"/>
                <a:gd name="T12" fmla="*/ 2 w 25"/>
                <a:gd name="T13" fmla="*/ 37 h 52"/>
                <a:gd name="T14" fmla="*/ 5 w 25"/>
                <a:gd name="T15" fmla="*/ 40 h 52"/>
                <a:gd name="T16" fmla="*/ 10 w 25"/>
                <a:gd name="T17" fmla="*/ 36 h 52"/>
                <a:gd name="T18" fmla="*/ 10 w 25"/>
                <a:gd name="T19" fmla="*/ 39 h 52"/>
                <a:gd name="T20" fmla="*/ 0 w 25"/>
                <a:gd name="T21" fmla="*/ 48 h 52"/>
                <a:gd name="T22" fmla="*/ 4 w 25"/>
                <a:gd name="T23" fmla="*/ 52 h 52"/>
                <a:gd name="T24" fmla="*/ 8 w 25"/>
                <a:gd name="T25" fmla="*/ 46 h 52"/>
                <a:gd name="T26" fmla="*/ 15 w 25"/>
                <a:gd name="T27" fmla="*/ 50 h 52"/>
                <a:gd name="T28" fmla="*/ 14 w 25"/>
                <a:gd name="T29" fmla="*/ 33 h 52"/>
                <a:gd name="T30" fmla="*/ 17 w 25"/>
                <a:gd name="T31" fmla="*/ 29 h 52"/>
                <a:gd name="T32" fmla="*/ 13 w 25"/>
                <a:gd name="T33" fmla="*/ 21 h 52"/>
                <a:gd name="T34" fmla="*/ 10 w 25"/>
                <a:gd name="T35" fmla="*/ 32 h 52"/>
                <a:gd name="T36" fmla="*/ 6 w 25"/>
                <a:gd name="T37" fmla="*/ 35 h 52"/>
                <a:gd name="T38" fmla="*/ 9 w 25"/>
                <a:gd name="T39" fmla="*/ 24 h 52"/>
                <a:gd name="T40" fmla="*/ 21 w 25"/>
                <a:gd name="T41" fmla="*/ 13 h 52"/>
                <a:gd name="T42" fmla="*/ 20 w 25"/>
                <a:gd name="T43" fmla="*/ 5 h 52"/>
                <a:gd name="T44" fmla="*/ 14 w 25"/>
                <a:gd name="T45" fmla="*/ 13 h 52"/>
                <a:gd name="T46" fmla="*/ 16 w 25"/>
                <a:gd name="T47" fmla="*/ 6 h 52"/>
                <a:gd name="T48" fmla="*/ 14 w 25"/>
                <a:gd name="T49" fmla="*/ 1 h 52"/>
                <a:gd name="T50" fmla="*/ 9 w 25"/>
                <a:gd name="T51" fmla="*/ 16 h 52"/>
                <a:gd name="T52" fmla="*/ 1 w 25"/>
                <a:gd name="T53" fmla="*/ 2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" h="52">
                  <a:moveTo>
                    <a:pt x="15" y="38"/>
                  </a:moveTo>
                  <a:cubicBezTo>
                    <a:pt x="15" y="38"/>
                    <a:pt x="24" y="37"/>
                    <a:pt x="23" y="44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15" y="38"/>
                    <a:pt x="15" y="38"/>
                    <a:pt x="15" y="38"/>
                  </a:cubicBezTo>
                  <a:close/>
                  <a:moveTo>
                    <a:pt x="1" y="21"/>
                  </a:moveTo>
                  <a:cubicBezTo>
                    <a:pt x="0" y="23"/>
                    <a:pt x="6" y="25"/>
                    <a:pt x="6" y="25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9" y="43"/>
                    <a:pt x="0" y="48"/>
                    <a:pt x="0" y="4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2"/>
                    <a:pt x="17" y="29"/>
                    <a:pt x="17" y="29"/>
                  </a:cubicBezTo>
                  <a:cubicBezTo>
                    <a:pt x="18" y="21"/>
                    <a:pt x="13" y="21"/>
                    <a:pt x="13" y="21"/>
                  </a:cubicBezTo>
                  <a:cubicBezTo>
                    <a:pt x="10" y="23"/>
                    <a:pt x="10" y="32"/>
                    <a:pt x="10" y="32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5" y="4"/>
                    <a:pt x="20" y="5"/>
                    <a:pt x="20" y="5"/>
                  </a:cubicBezTo>
                  <a:cubicBezTo>
                    <a:pt x="20" y="9"/>
                    <a:pt x="14" y="13"/>
                    <a:pt x="14" y="13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0"/>
                    <a:pt x="14" y="1"/>
                    <a:pt x="14" y="1"/>
                  </a:cubicBezTo>
                  <a:cubicBezTo>
                    <a:pt x="14" y="4"/>
                    <a:pt x="9" y="16"/>
                    <a:pt x="9" y="16"/>
                  </a:cubicBezTo>
                  <a:cubicBezTo>
                    <a:pt x="6" y="22"/>
                    <a:pt x="1" y="21"/>
                    <a:pt x="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7" rIns="96435" bIns="48217" numCol="1" anchor="t" anchorCtr="0" compatLnSpc="1"/>
            <a:lstStyle/>
            <a:p>
              <a:endParaRPr lang="zh-CN" altLang="en-US" sz="1425"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2028" y="1075"/>
              <a:ext cx="77" cy="106"/>
            </a:xfrm>
            <a:custGeom>
              <a:avLst/>
              <a:gdLst>
                <a:gd name="T0" fmla="*/ 27 w 30"/>
                <a:gd name="T1" fmla="*/ 18 h 41"/>
                <a:gd name="T2" fmla="*/ 22 w 30"/>
                <a:gd name="T3" fmla="*/ 7 h 41"/>
                <a:gd name="T4" fmla="*/ 30 w 30"/>
                <a:gd name="T5" fmla="*/ 6 h 41"/>
                <a:gd name="T6" fmla="*/ 27 w 30"/>
                <a:gd name="T7" fmla="*/ 18 h 41"/>
                <a:gd name="T8" fmla="*/ 17 w 30"/>
                <a:gd name="T9" fmla="*/ 36 h 41"/>
                <a:gd name="T10" fmla="*/ 8 w 30"/>
                <a:gd name="T11" fmla="*/ 30 h 41"/>
                <a:gd name="T12" fmla="*/ 13 w 30"/>
                <a:gd name="T13" fmla="*/ 41 h 41"/>
                <a:gd name="T14" fmla="*/ 20 w 30"/>
                <a:gd name="T15" fmla="*/ 41 h 41"/>
                <a:gd name="T16" fmla="*/ 19 w 30"/>
                <a:gd name="T17" fmla="*/ 15 h 41"/>
                <a:gd name="T18" fmla="*/ 18 w 30"/>
                <a:gd name="T19" fmla="*/ 15 h 41"/>
                <a:gd name="T20" fmla="*/ 17 w 30"/>
                <a:gd name="T21" fmla="*/ 36 h 41"/>
                <a:gd name="T22" fmla="*/ 13 w 30"/>
                <a:gd name="T23" fmla="*/ 17 h 41"/>
                <a:gd name="T24" fmla="*/ 0 w 30"/>
                <a:gd name="T25" fmla="*/ 4 h 41"/>
                <a:gd name="T26" fmla="*/ 9 w 30"/>
                <a:gd name="T27" fmla="*/ 6 h 41"/>
                <a:gd name="T28" fmla="*/ 13 w 30"/>
                <a:gd name="T29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41">
                  <a:moveTo>
                    <a:pt x="27" y="18"/>
                  </a:moveTo>
                  <a:cubicBezTo>
                    <a:pt x="22" y="7"/>
                    <a:pt x="22" y="7"/>
                    <a:pt x="22" y="7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6"/>
                    <a:pt x="29" y="16"/>
                    <a:pt x="27" y="18"/>
                  </a:cubicBezTo>
                  <a:close/>
                  <a:moveTo>
                    <a:pt x="17" y="36"/>
                  </a:moveTo>
                  <a:cubicBezTo>
                    <a:pt x="11" y="25"/>
                    <a:pt x="8" y="30"/>
                    <a:pt x="8" y="30"/>
                  </a:cubicBezTo>
                  <a:cubicBezTo>
                    <a:pt x="10" y="32"/>
                    <a:pt x="13" y="41"/>
                    <a:pt x="13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4" y="30"/>
                    <a:pt x="19" y="15"/>
                    <a:pt x="19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7" y="36"/>
                    <a:pt x="17" y="36"/>
                    <a:pt x="17" y="36"/>
                  </a:cubicBezTo>
                  <a:close/>
                  <a:moveTo>
                    <a:pt x="13" y="17"/>
                  </a:moveTo>
                  <a:cubicBezTo>
                    <a:pt x="13" y="17"/>
                    <a:pt x="6" y="6"/>
                    <a:pt x="0" y="4"/>
                  </a:cubicBezTo>
                  <a:cubicBezTo>
                    <a:pt x="0" y="4"/>
                    <a:pt x="5" y="0"/>
                    <a:pt x="9" y="6"/>
                  </a:cubicBezTo>
                  <a:cubicBezTo>
                    <a:pt x="13" y="11"/>
                    <a:pt x="17" y="15"/>
                    <a:pt x="1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7" rIns="96435" bIns="48217" numCol="1" anchor="t" anchorCtr="0" compatLnSpc="1"/>
            <a:lstStyle/>
            <a:p>
              <a:endParaRPr lang="zh-CN" altLang="en-US" sz="1425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191" y="1039"/>
              <a:ext cx="486" cy="323"/>
            </a:xfrm>
            <a:custGeom>
              <a:avLst/>
              <a:gdLst>
                <a:gd name="T0" fmla="*/ 1 w 188"/>
                <a:gd name="T1" fmla="*/ 116 h 125"/>
                <a:gd name="T2" fmla="*/ 39 w 188"/>
                <a:gd name="T3" fmla="*/ 39 h 125"/>
                <a:gd name="T4" fmla="*/ 64 w 188"/>
                <a:gd name="T5" fmla="*/ 62 h 125"/>
                <a:gd name="T6" fmla="*/ 98 w 188"/>
                <a:gd name="T7" fmla="*/ 0 h 125"/>
                <a:gd name="T8" fmla="*/ 127 w 188"/>
                <a:gd name="T9" fmla="*/ 58 h 125"/>
                <a:gd name="T10" fmla="*/ 141 w 188"/>
                <a:gd name="T11" fmla="*/ 33 h 125"/>
                <a:gd name="T12" fmla="*/ 188 w 188"/>
                <a:gd name="T13" fmla="*/ 124 h 125"/>
                <a:gd name="T14" fmla="*/ 170 w 188"/>
                <a:gd name="T15" fmla="*/ 125 h 125"/>
                <a:gd name="T16" fmla="*/ 142 w 188"/>
                <a:gd name="T17" fmla="*/ 69 h 125"/>
                <a:gd name="T18" fmla="*/ 134 w 188"/>
                <a:gd name="T19" fmla="*/ 74 h 125"/>
                <a:gd name="T20" fmla="*/ 154 w 188"/>
                <a:gd name="T21" fmla="*/ 123 h 125"/>
                <a:gd name="T22" fmla="*/ 132 w 188"/>
                <a:gd name="T23" fmla="*/ 123 h 125"/>
                <a:gd name="T24" fmla="*/ 98 w 188"/>
                <a:gd name="T25" fmla="*/ 38 h 125"/>
                <a:gd name="T26" fmla="*/ 57 w 188"/>
                <a:gd name="T27" fmla="*/ 117 h 125"/>
                <a:gd name="T28" fmla="*/ 39 w 188"/>
                <a:gd name="T29" fmla="*/ 115 h 125"/>
                <a:gd name="T30" fmla="*/ 55 w 188"/>
                <a:gd name="T31" fmla="*/ 76 h 125"/>
                <a:gd name="T32" fmla="*/ 45 w 188"/>
                <a:gd name="T33" fmla="*/ 67 h 125"/>
                <a:gd name="T34" fmla="*/ 20 w 188"/>
                <a:gd name="T35" fmla="*/ 116 h 125"/>
                <a:gd name="T36" fmla="*/ 1 w 188"/>
                <a:gd name="T37" fmla="*/ 11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8" h="125">
                  <a:moveTo>
                    <a:pt x="1" y="116"/>
                  </a:moveTo>
                  <a:cubicBezTo>
                    <a:pt x="39" y="39"/>
                    <a:pt x="39" y="39"/>
                    <a:pt x="39" y="39"/>
                  </a:cubicBezTo>
                  <a:cubicBezTo>
                    <a:pt x="64" y="62"/>
                    <a:pt x="64" y="62"/>
                    <a:pt x="64" y="62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27" y="58"/>
                    <a:pt x="127" y="58"/>
                    <a:pt x="127" y="58"/>
                  </a:cubicBezTo>
                  <a:cubicBezTo>
                    <a:pt x="141" y="33"/>
                    <a:pt x="141" y="33"/>
                    <a:pt x="141" y="33"/>
                  </a:cubicBezTo>
                  <a:cubicBezTo>
                    <a:pt x="188" y="124"/>
                    <a:pt x="188" y="124"/>
                    <a:pt x="188" y="124"/>
                  </a:cubicBezTo>
                  <a:cubicBezTo>
                    <a:pt x="170" y="125"/>
                    <a:pt x="170" y="125"/>
                    <a:pt x="170" y="125"/>
                  </a:cubicBezTo>
                  <a:cubicBezTo>
                    <a:pt x="142" y="69"/>
                    <a:pt x="142" y="69"/>
                    <a:pt x="142" y="69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54" y="123"/>
                    <a:pt x="154" y="123"/>
                    <a:pt x="154" y="123"/>
                  </a:cubicBezTo>
                  <a:cubicBezTo>
                    <a:pt x="132" y="123"/>
                    <a:pt x="132" y="123"/>
                    <a:pt x="132" y="123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57" y="117"/>
                    <a:pt x="57" y="117"/>
                    <a:pt x="57" y="117"/>
                  </a:cubicBezTo>
                  <a:cubicBezTo>
                    <a:pt x="39" y="115"/>
                    <a:pt x="39" y="115"/>
                    <a:pt x="39" y="115"/>
                  </a:cubicBezTo>
                  <a:cubicBezTo>
                    <a:pt x="55" y="76"/>
                    <a:pt x="55" y="76"/>
                    <a:pt x="55" y="76"/>
                  </a:cubicBezTo>
                  <a:cubicBezTo>
                    <a:pt x="45" y="67"/>
                    <a:pt x="45" y="67"/>
                    <a:pt x="45" y="67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0" y="116"/>
                    <a:pt x="0" y="116"/>
                    <a:pt x="1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7" rIns="96435" bIns="48217" numCol="1" anchor="t" anchorCtr="0" compatLnSpc="1"/>
            <a:lstStyle/>
            <a:p>
              <a:endParaRPr lang="zh-CN" altLang="en-US" sz="1425"/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2113" y="1215"/>
              <a:ext cx="647" cy="294"/>
            </a:xfrm>
            <a:custGeom>
              <a:avLst/>
              <a:gdLst>
                <a:gd name="T0" fmla="*/ 92 w 250"/>
                <a:gd name="T1" fmla="*/ 68 h 114"/>
                <a:gd name="T2" fmla="*/ 110 w 250"/>
                <a:gd name="T3" fmla="*/ 75 h 114"/>
                <a:gd name="T4" fmla="*/ 118 w 250"/>
                <a:gd name="T5" fmla="*/ 74 h 114"/>
                <a:gd name="T6" fmla="*/ 118 w 250"/>
                <a:gd name="T7" fmla="*/ 51 h 114"/>
                <a:gd name="T8" fmla="*/ 105 w 250"/>
                <a:gd name="T9" fmla="*/ 51 h 114"/>
                <a:gd name="T10" fmla="*/ 107 w 250"/>
                <a:gd name="T11" fmla="*/ 48 h 114"/>
                <a:gd name="T12" fmla="*/ 107 w 250"/>
                <a:gd name="T13" fmla="*/ 48 h 114"/>
                <a:gd name="T14" fmla="*/ 115 w 250"/>
                <a:gd name="T15" fmla="*/ 33 h 114"/>
                <a:gd name="T16" fmla="*/ 11 w 250"/>
                <a:gd name="T17" fmla="*/ 33 h 114"/>
                <a:gd name="T18" fmla="*/ 11 w 250"/>
                <a:gd name="T19" fmla="*/ 17 h 114"/>
                <a:gd name="T20" fmla="*/ 125 w 250"/>
                <a:gd name="T21" fmla="*/ 17 h 114"/>
                <a:gd name="T22" fmla="*/ 125 w 250"/>
                <a:gd name="T23" fmla="*/ 1 h 114"/>
                <a:gd name="T24" fmla="*/ 137 w 250"/>
                <a:gd name="T25" fmla="*/ 0 h 114"/>
                <a:gd name="T26" fmla="*/ 137 w 250"/>
                <a:gd name="T27" fmla="*/ 17 h 114"/>
                <a:gd name="T28" fmla="*/ 149 w 250"/>
                <a:gd name="T29" fmla="*/ 17 h 114"/>
                <a:gd name="T30" fmla="*/ 141 w 250"/>
                <a:gd name="T31" fmla="*/ 32 h 114"/>
                <a:gd name="T32" fmla="*/ 228 w 250"/>
                <a:gd name="T33" fmla="*/ 32 h 114"/>
                <a:gd name="T34" fmla="*/ 228 w 250"/>
                <a:gd name="T35" fmla="*/ 48 h 114"/>
                <a:gd name="T36" fmla="*/ 145 w 250"/>
                <a:gd name="T37" fmla="*/ 48 h 114"/>
                <a:gd name="T38" fmla="*/ 145 w 250"/>
                <a:gd name="T39" fmla="*/ 50 h 114"/>
                <a:gd name="T40" fmla="*/ 146 w 250"/>
                <a:gd name="T41" fmla="*/ 78 h 114"/>
                <a:gd name="T42" fmla="*/ 149 w 250"/>
                <a:gd name="T43" fmla="*/ 78 h 114"/>
                <a:gd name="T44" fmla="*/ 167 w 250"/>
                <a:gd name="T45" fmla="*/ 72 h 114"/>
                <a:gd name="T46" fmla="*/ 171 w 250"/>
                <a:gd name="T47" fmla="*/ 69 h 114"/>
                <a:gd name="T48" fmla="*/ 190 w 250"/>
                <a:gd name="T49" fmla="*/ 78 h 114"/>
                <a:gd name="T50" fmla="*/ 209 w 250"/>
                <a:gd name="T51" fmla="*/ 71 h 114"/>
                <a:gd name="T52" fmla="*/ 210 w 250"/>
                <a:gd name="T53" fmla="*/ 71 h 114"/>
                <a:gd name="T54" fmla="*/ 228 w 250"/>
                <a:gd name="T55" fmla="*/ 77 h 114"/>
                <a:gd name="T56" fmla="*/ 247 w 250"/>
                <a:gd name="T57" fmla="*/ 70 h 114"/>
                <a:gd name="T58" fmla="*/ 250 w 250"/>
                <a:gd name="T59" fmla="*/ 77 h 114"/>
                <a:gd name="T60" fmla="*/ 229 w 250"/>
                <a:gd name="T61" fmla="*/ 89 h 114"/>
                <a:gd name="T62" fmla="*/ 210 w 250"/>
                <a:gd name="T63" fmla="*/ 82 h 114"/>
                <a:gd name="T64" fmla="*/ 190 w 250"/>
                <a:gd name="T65" fmla="*/ 90 h 114"/>
                <a:gd name="T66" fmla="*/ 170 w 250"/>
                <a:gd name="T67" fmla="*/ 80 h 114"/>
                <a:gd name="T68" fmla="*/ 149 w 250"/>
                <a:gd name="T69" fmla="*/ 90 h 114"/>
                <a:gd name="T70" fmla="*/ 129 w 250"/>
                <a:gd name="T71" fmla="*/ 81 h 114"/>
                <a:gd name="T72" fmla="*/ 111 w 250"/>
                <a:gd name="T73" fmla="*/ 87 h 114"/>
                <a:gd name="T74" fmla="*/ 91 w 250"/>
                <a:gd name="T75" fmla="*/ 79 h 114"/>
                <a:gd name="T76" fmla="*/ 70 w 250"/>
                <a:gd name="T77" fmla="*/ 89 h 114"/>
                <a:gd name="T78" fmla="*/ 51 w 250"/>
                <a:gd name="T79" fmla="*/ 81 h 114"/>
                <a:gd name="T80" fmla="*/ 32 w 250"/>
                <a:gd name="T81" fmla="*/ 87 h 114"/>
                <a:gd name="T82" fmla="*/ 11 w 250"/>
                <a:gd name="T83" fmla="*/ 75 h 114"/>
                <a:gd name="T84" fmla="*/ 14 w 250"/>
                <a:gd name="T85" fmla="*/ 69 h 114"/>
                <a:gd name="T86" fmla="*/ 32 w 250"/>
                <a:gd name="T87" fmla="*/ 75 h 114"/>
                <a:gd name="T88" fmla="*/ 50 w 250"/>
                <a:gd name="T89" fmla="*/ 69 h 114"/>
                <a:gd name="T90" fmla="*/ 70 w 250"/>
                <a:gd name="T91" fmla="*/ 77 h 114"/>
                <a:gd name="T92" fmla="*/ 92 w 250"/>
                <a:gd name="T93" fmla="*/ 68 h 114"/>
                <a:gd name="T94" fmla="*/ 0 w 250"/>
                <a:gd name="T95" fmla="*/ 103 h 114"/>
                <a:gd name="T96" fmla="*/ 250 w 250"/>
                <a:gd name="T97" fmla="*/ 103 h 114"/>
                <a:gd name="T98" fmla="*/ 245 w 250"/>
                <a:gd name="T99" fmla="*/ 114 h 114"/>
                <a:gd name="T100" fmla="*/ 5 w 250"/>
                <a:gd name="T101" fmla="*/ 114 h 114"/>
                <a:gd name="T102" fmla="*/ 0 w 250"/>
                <a:gd name="T103" fmla="*/ 10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0" h="114">
                  <a:moveTo>
                    <a:pt x="92" y="68"/>
                  </a:moveTo>
                  <a:cubicBezTo>
                    <a:pt x="96" y="72"/>
                    <a:pt x="103" y="75"/>
                    <a:pt x="110" y="75"/>
                  </a:cubicBezTo>
                  <a:cubicBezTo>
                    <a:pt x="113" y="75"/>
                    <a:pt x="116" y="74"/>
                    <a:pt x="118" y="74"/>
                  </a:cubicBezTo>
                  <a:cubicBezTo>
                    <a:pt x="118" y="51"/>
                    <a:pt x="118" y="51"/>
                    <a:pt x="118" y="51"/>
                  </a:cubicBezTo>
                  <a:cubicBezTo>
                    <a:pt x="105" y="51"/>
                    <a:pt x="105" y="51"/>
                    <a:pt x="105" y="51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5" y="17"/>
                    <a:pt x="125" y="17"/>
                    <a:pt x="125" y="17"/>
                  </a:cubicBezTo>
                  <a:cubicBezTo>
                    <a:pt x="125" y="1"/>
                    <a:pt x="125" y="1"/>
                    <a:pt x="125" y="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7" y="17"/>
                    <a:pt x="137" y="17"/>
                    <a:pt x="137" y="17"/>
                  </a:cubicBezTo>
                  <a:cubicBezTo>
                    <a:pt x="149" y="17"/>
                    <a:pt x="149" y="17"/>
                    <a:pt x="149" y="17"/>
                  </a:cubicBezTo>
                  <a:cubicBezTo>
                    <a:pt x="141" y="32"/>
                    <a:pt x="141" y="32"/>
                    <a:pt x="141" y="32"/>
                  </a:cubicBezTo>
                  <a:cubicBezTo>
                    <a:pt x="228" y="32"/>
                    <a:pt x="228" y="32"/>
                    <a:pt x="228" y="32"/>
                  </a:cubicBezTo>
                  <a:cubicBezTo>
                    <a:pt x="228" y="48"/>
                    <a:pt x="228" y="48"/>
                    <a:pt x="228" y="48"/>
                  </a:cubicBezTo>
                  <a:cubicBezTo>
                    <a:pt x="145" y="48"/>
                    <a:pt x="145" y="48"/>
                    <a:pt x="145" y="48"/>
                  </a:cubicBezTo>
                  <a:cubicBezTo>
                    <a:pt x="145" y="50"/>
                    <a:pt x="145" y="50"/>
                    <a:pt x="145" y="50"/>
                  </a:cubicBezTo>
                  <a:cubicBezTo>
                    <a:pt x="146" y="78"/>
                    <a:pt x="146" y="78"/>
                    <a:pt x="146" y="78"/>
                  </a:cubicBezTo>
                  <a:cubicBezTo>
                    <a:pt x="147" y="78"/>
                    <a:pt x="148" y="78"/>
                    <a:pt x="149" y="78"/>
                  </a:cubicBezTo>
                  <a:cubicBezTo>
                    <a:pt x="157" y="78"/>
                    <a:pt x="164" y="76"/>
                    <a:pt x="167" y="72"/>
                  </a:cubicBezTo>
                  <a:cubicBezTo>
                    <a:pt x="171" y="69"/>
                    <a:pt x="171" y="69"/>
                    <a:pt x="171" y="69"/>
                  </a:cubicBezTo>
                  <a:cubicBezTo>
                    <a:pt x="174" y="72"/>
                    <a:pt x="182" y="78"/>
                    <a:pt x="190" y="78"/>
                  </a:cubicBezTo>
                  <a:cubicBezTo>
                    <a:pt x="198" y="78"/>
                    <a:pt x="205" y="75"/>
                    <a:pt x="209" y="71"/>
                  </a:cubicBezTo>
                  <a:cubicBezTo>
                    <a:pt x="210" y="71"/>
                    <a:pt x="210" y="71"/>
                    <a:pt x="210" y="71"/>
                  </a:cubicBezTo>
                  <a:cubicBezTo>
                    <a:pt x="214" y="75"/>
                    <a:pt x="221" y="77"/>
                    <a:pt x="228" y="77"/>
                  </a:cubicBezTo>
                  <a:cubicBezTo>
                    <a:pt x="236" y="77"/>
                    <a:pt x="243" y="74"/>
                    <a:pt x="247" y="70"/>
                  </a:cubicBezTo>
                  <a:cubicBezTo>
                    <a:pt x="249" y="72"/>
                    <a:pt x="250" y="74"/>
                    <a:pt x="250" y="77"/>
                  </a:cubicBezTo>
                  <a:cubicBezTo>
                    <a:pt x="250" y="84"/>
                    <a:pt x="240" y="89"/>
                    <a:pt x="229" y="89"/>
                  </a:cubicBezTo>
                  <a:cubicBezTo>
                    <a:pt x="220" y="89"/>
                    <a:pt x="213" y="87"/>
                    <a:pt x="210" y="82"/>
                  </a:cubicBezTo>
                  <a:cubicBezTo>
                    <a:pt x="207" y="87"/>
                    <a:pt x="199" y="90"/>
                    <a:pt x="190" y="90"/>
                  </a:cubicBezTo>
                  <a:cubicBezTo>
                    <a:pt x="180" y="90"/>
                    <a:pt x="172" y="86"/>
                    <a:pt x="170" y="80"/>
                  </a:cubicBezTo>
                  <a:cubicBezTo>
                    <a:pt x="168" y="86"/>
                    <a:pt x="159" y="90"/>
                    <a:pt x="149" y="90"/>
                  </a:cubicBezTo>
                  <a:cubicBezTo>
                    <a:pt x="140" y="90"/>
                    <a:pt x="131" y="86"/>
                    <a:pt x="129" y="81"/>
                  </a:cubicBezTo>
                  <a:cubicBezTo>
                    <a:pt x="125" y="84"/>
                    <a:pt x="119" y="87"/>
                    <a:pt x="111" y="87"/>
                  </a:cubicBezTo>
                  <a:cubicBezTo>
                    <a:pt x="102" y="87"/>
                    <a:pt x="94" y="83"/>
                    <a:pt x="91" y="79"/>
                  </a:cubicBezTo>
                  <a:cubicBezTo>
                    <a:pt x="89" y="84"/>
                    <a:pt x="81" y="89"/>
                    <a:pt x="70" y="89"/>
                  </a:cubicBezTo>
                  <a:cubicBezTo>
                    <a:pt x="62" y="89"/>
                    <a:pt x="54" y="86"/>
                    <a:pt x="51" y="81"/>
                  </a:cubicBezTo>
                  <a:cubicBezTo>
                    <a:pt x="47" y="85"/>
                    <a:pt x="40" y="87"/>
                    <a:pt x="32" y="87"/>
                  </a:cubicBezTo>
                  <a:cubicBezTo>
                    <a:pt x="21" y="87"/>
                    <a:pt x="11" y="82"/>
                    <a:pt x="11" y="75"/>
                  </a:cubicBezTo>
                  <a:cubicBezTo>
                    <a:pt x="11" y="73"/>
                    <a:pt x="12" y="71"/>
                    <a:pt x="14" y="69"/>
                  </a:cubicBezTo>
                  <a:cubicBezTo>
                    <a:pt x="17" y="73"/>
                    <a:pt x="24" y="75"/>
                    <a:pt x="32" y="75"/>
                  </a:cubicBezTo>
                  <a:cubicBezTo>
                    <a:pt x="40" y="75"/>
                    <a:pt x="47" y="73"/>
                    <a:pt x="50" y="69"/>
                  </a:cubicBezTo>
                  <a:cubicBezTo>
                    <a:pt x="53" y="73"/>
                    <a:pt x="61" y="77"/>
                    <a:pt x="70" y="77"/>
                  </a:cubicBezTo>
                  <a:cubicBezTo>
                    <a:pt x="81" y="77"/>
                    <a:pt x="85" y="74"/>
                    <a:pt x="92" y="68"/>
                  </a:cubicBezTo>
                  <a:close/>
                  <a:moveTo>
                    <a:pt x="0" y="103"/>
                  </a:moveTo>
                  <a:cubicBezTo>
                    <a:pt x="250" y="103"/>
                    <a:pt x="250" y="103"/>
                    <a:pt x="250" y="103"/>
                  </a:cubicBezTo>
                  <a:cubicBezTo>
                    <a:pt x="245" y="114"/>
                    <a:pt x="245" y="114"/>
                    <a:pt x="245" y="114"/>
                  </a:cubicBezTo>
                  <a:cubicBezTo>
                    <a:pt x="5" y="114"/>
                    <a:pt x="5" y="114"/>
                    <a:pt x="5" y="114"/>
                  </a:cubicBezTo>
                  <a:lnTo>
                    <a:pt x="0" y="1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7" rIns="96435" bIns="48217" numCol="1" anchor="t" anchorCtr="0" compatLnSpc="1"/>
            <a:lstStyle/>
            <a:p>
              <a:endParaRPr lang="zh-CN" altLang="en-US" sz="1425"/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1960" y="1372"/>
              <a:ext cx="955" cy="427"/>
            </a:xfrm>
            <a:custGeom>
              <a:avLst/>
              <a:gdLst>
                <a:gd name="T0" fmla="*/ 5 w 369"/>
                <a:gd name="T1" fmla="*/ 18 h 165"/>
                <a:gd name="T2" fmla="*/ 14 w 369"/>
                <a:gd name="T3" fmla="*/ 6 h 165"/>
                <a:gd name="T4" fmla="*/ 28 w 369"/>
                <a:gd name="T5" fmla="*/ 14 h 165"/>
                <a:gd name="T6" fmla="*/ 23 w 369"/>
                <a:gd name="T7" fmla="*/ 5 h 165"/>
                <a:gd name="T8" fmla="*/ 11 w 369"/>
                <a:gd name="T9" fmla="*/ 24 h 165"/>
                <a:gd name="T10" fmla="*/ 7 w 369"/>
                <a:gd name="T11" fmla="*/ 2 h 165"/>
                <a:gd name="T12" fmla="*/ 14 w 369"/>
                <a:gd name="T13" fmla="*/ 52 h 165"/>
                <a:gd name="T14" fmla="*/ 31 w 369"/>
                <a:gd name="T15" fmla="*/ 22 h 165"/>
                <a:gd name="T16" fmla="*/ 26 w 369"/>
                <a:gd name="T17" fmla="*/ 76 h 165"/>
                <a:gd name="T18" fmla="*/ 34 w 369"/>
                <a:gd name="T19" fmla="*/ 66 h 165"/>
                <a:gd name="T20" fmla="*/ 32 w 369"/>
                <a:gd name="T21" fmla="*/ 86 h 165"/>
                <a:gd name="T22" fmla="*/ 46 w 369"/>
                <a:gd name="T23" fmla="*/ 93 h 165"/>
                <a:gd name="T24" fmla="*/ 77 w 369"/>
                <a:gd name="T25" fmla="*/ 112 h 165"/>
                <a:gd name="T26" fmla="*/ 58 w 369"/>
                <a:gd name="T27" fmla="*/ 95 h 165"/>
                <a:gd name="T28" fmla="*/ 80 w 369"/>
                <a:gd name="T29" fmla="*/ 108 h 165"/>
                <a:gd name="T30" fmla="*/ 68 w 369"/>
                <a:gd name="T31" fmla="*/ 94 h 165"/>
                <a:gd name="T32" fmla="*/ 65 w 369"/>
                <a:gd name="T33" fmla="*/ 115 h 165"/>
                <a:gd name="T34" fmla="*/ 85 w 369"/>
                <a:gd name="T35" fmla="*/ 135 h 165"/>
                <a:gd name="T36" fmla="*/ 101 w 369"/>
                <a:gd name="T37" fmla="*/ 116 h 165"/>
                <a:gd name="T38" fmla="*/ 82 w 369"/>
                <a:gd name="T39" fmla="*/ 130 h 165"/>
                <a:gd name="T40" fmla="*/ 97 w 369"/>
                <a:gd name="T41" fmla="*/ 115 h 165"/>
                <a:gd name="T42" fmla="*/ 120 w 369"/>
                <a:gd name="T43" fmla="*/ 122 h 165"/>
                <a:gd name="T44" fmla="*/ 108 w 369"/>
                <a:gd name="T45" fmla="*/ 148 h 165"/>
                <a:gd name="T46" fmla="*/ 109 w 369"/>
                <a:gd name="T47" fmla="*/ 145 h 165"/>
                <a:gd name="T48" fmla="*/ 111 w 369"/>
                <a:gd name="T49" fmla="*/ 125 h 165"/>
                <a:gd name="T50" fmla="*/ 147 w 369"/>
                <a:gd name="T51" fmla="*/ 161 h 165"/>
                <a:gd name="T52" fmla="*/ 126 w 369"/>
                <a:gd name="T53" fmla="*/ 155 h 165"/>
                <a:gd name="T54" fmla="*/ 168 w 369"/>
                <a:gd name="T55" fmla="*/ 164 h 165"/>
                <a:gd name="T56" fmla="*/ 171 w 369"/>
                <a:gd name="T57" fmla="*/ 136 h 165"/>
                <a:gd name="T58" fmla="*/ 174 w 369"/>
                <a:gd name="T59" fmla="*/ 140 h 165"/>
                <a:gd name="T60" fmla="*/ 160 w 369"/>
                <a:gd name="T61" fmla="*/ 155 h 165"/>
                <a:gd name="T62" fmla="*/ 169 w 369"/>
                <a:gd name="T63" fmla="*/ 153 h 165"/>
                <a:gd name="T64" fmla="*/ 216 w 369"/>
                <a:gd name="T65" fmla="*/ 163 h 165"/>
                <a:gd name="T66" fmla="*/ 207 w 369"/>
                <a:gd name="T67" fmla="*/ 152 h 165"/>
                <a:gd name="T68" fmla="*/ 218 w 369"/>
                <a:gd name="T69" fmla="*/ 134 h 165"/>
                <a:gd name="T70" fmla="*/ 246 w 369"/>
                <a:gd name="T71" fmla="*/ 126 h 165"/>
                <a:gd name="T72" fmla="*/ 262 w 369"/>
                <a:gd name="T73" fmla="*/ 148 h 165"/>
                <a:gd name="T74" fmla="*/ 257 w 369"/>
                <a:gd name="T75" fmla="*/ 121 h 165"/>
                <a:gd name="T76" fmla="*/ 279 w 369"/>
                <a:gd name="T77" fmla="*/ 109 h 165"/>
                <a:gd name="T78" fmla="*/ 297 w 369"/>
                <a:gd name="T79" fmla="*/ 124 h 165"/>
                <a:gd name="T80" fmla="*/ 297 w 369"/>
                <a:gd name="T81" fmla="*/ 98 h 165"/>
                <a:gd name="T82" fmla="*/ 305 w 369"/>
                <a:gd name="T83" fmla="*/ 84 h 165"/>
                <a:gd name="T84" fmla="*/ 320 w 369"/>
                <a:gd name="T85" fmla="*/ 92 h 165"/>
                <a:gd name="T86" fmla="*/ 316 w 369"/>
                <a:gd name="T87" fmla="*/ 95 h 165"/>
                <a:gd name="T88" fmla="*/ 308 w 369"/>
                <a:gd name="T89" fmla="*/ 98 h 165"/>
                <a:gd name="T90" fmla="*/ 316 w 369"/>
                <a:gd name="T91" fmla="*/ 90 h 165"/>
                <a:gd name="T92" fmla="*/ 343 w 369"/>
                <a:gd name="T93" fmla="*/ 82 h 165"/>
                <a:gd name="T94" fmla="*/ 329 w 369"/>
                <a:gd name="T95" fmla="*/ 72 h 165"/>
                <a:gd name="T96" fmla="*/ 330 w 369"/>
                <a:gd name="T97" fmla="*/ 65 h 165"/>
                <a:gd name="T98" fmla="*/ 317 w 369"/>
                <a:gd name="T99" fmla="*/ 75 h 165"/>
                <a:gd name="T100" fmla="*/ 338 w 369"/>
                <a:gd name="T101" fmla="*/ 71 h 165"/>
                <a:gd name="T102" fmla="*/ 334 w 369"/>
                <a:gd name="T103" fmla="*/ 84 h 165"/>
                <a:gd name="T104" fmla="*/ 353 w 369"/>
                <a:gd name="T105" fmla="*/ 63 h 165"/>
                <a:gd name="T106" fmla="*/ 340 w 369"/>
                <a:gd name="T107" fmla="*/ 26 h 165"/>
                <a:gd name="T108" fmla="*/ 357 w 369"/>
                <a:gd name="T109" fmla="*/ 20 h 165"/>
                <a:gd name="T110" fmla="*/ 345 w 369"/>
                <a:gd name="T111" fmla="*/ 6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69" h="165">
                  <a:moveTo>
                    <a:pt x="7" y="2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6" y="7"/>
                    <a:pt x="5" y="7"/>
                  </a:cubicBezTo>
                  <a:cubicBezTo>
                    <a:pt x="4" y="8"/>
                    <a:pt x="4" y="9"/>
                    <a:pt x="4" y="11"/>
                  </a:cubicBezTo>
                  <a:cubicBezTo>
                    <a:pt x="3" y="12"/>
                    <a:pt x="3" y="13"/>
                    <a:pt x="4" y="15"/>
                  </a:cubicBezTo>
                  <a:cubicBezTo>
                    <a:pt x="4" y="16"/>
                    <a:pt x="5" y="17"/>
                    <a:pt x="5" y="18"/>
                  </a:cubicBezTo>
                  <a:cubicBezTo>
                    <a:pt x="6" y="19"/>
                    <a:pt x="7" y="20"/>
                    <a:pt x="8" y="20"/>
                  </a:cubicBezTo>
                  <a:cubicBezTo>
                    <a:pt x="8" y="21"/>
                    <a:pt x="9" y="21"/>
                    <a:pt x="10" y="20"/>
                  </a:cubicBezTo>
                  <a:cubicBezTo>
                    <a:pt x="11" y="20"/>
                    <a:pt x="12" y="20"/>
                    <a:pt x="12" y="19"/>
                  </a:cubicBezTo>
                  <a:cubicBezTo>
                    <a:pt x="13" y="19"/>
                    <a:pt x="13" y="18"/>
                    <a:pt x="13" y="16"/>
                  </a:cubicBezTo>
                  <a:cubicBezTo>
                    <a:pt x="13" y="16"/>
                    <a:pt x="13" y="14"/>
                    <a:pt x="13" y="11"/>
                  </a:cubicBezTo>
                  <a:cubicBezTo>
                    <a:pt x="13" y="9"/>
                    <a:pt x="13" y="7"/>
                    <a:pt x="14" y="6"/>
                  </a:cubicBezTo>
                  <a:cubicBezTo>
                    <a:pt x="14" y="4"/>
                    <a:pt x="14" y="3"/>
                    <a:pt x="15" y="2"/>
                  </a:cubicBezTo>
                  <a:cubicBezTo>
                    <a:pt x="16" y="1"/>
                    <a:pt x="17" y="1"/>
                    <a:pt x="18" y="0"/>
                  </a:cubicBezTo>
                  <a:cubicBezTo>
                    <a:pt x="20" y="0"/>
                    <a:pt x="21" y="0"/>
                    <a:pt x="22" y="1"/>
                  </a:cubicBezTo>
                  <a:cubicBezTo>
                    <a:pt x="24" y="1"/>
                    <a:pt x="25" y="2"/>
                    <a:pt x="26" y="3"/>
                  </a:cubicBezTo>
                  <a:cubicBezTo>
                    <a:pt x="27" y="5"/>
                    <a:pt x="28" y="6"/>
                    <a:pt x="28" y="8"/>
                  </a:cubicBezTo>
                  <a:cubicBezTo>
                    <a:pt x="29" y="10"/>
                    <a:pt x="29" y="12"/>
                    <a:pt x="28" y="14"/>
                  </a:cubicBezTo>
                  <a:cubicBezTo>
                    <a:pt x="28" y="15"/>
                    <a:pt x="28" y="17"/>
                    <a:pt x="26" y="18"/>
                  </a:cubicBezTo>
                  <a:cubicBezTo>
                    <a:pt x="25" y="19"/>
                    <a:pt x="24" y="20"/>
                    <a:pt x="23" y="20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3" y="16"/>
                    <a:pt x="24" y="15"/>
                    <a:pt x="25" y="14"/>
                  </a:cubicBezTo>
                  <a:cubicBezTo>
                    <a:pt x="25" y="13"/>
                    <a:pt x="26" y="11"/>
                    <a:pt x="25" y="9"/>
                  </a:cubicBezTo>
                  <a:cubicBezTo>
                    <a:pt x="24" y="7"/>
                    <a:pt x="24" y="5"/>
                    <a:pt x="23" y="5"/>
                  </a:cubicBezTo>
                  <a:cubicBezTo>
                    <a:pt x="22" y="4"/>
                    <a:pt x="21" y="4"/>
                    <a:pt x="19" y="4"/>
                  </a:cubicBezTo>
                  <a:cubicBezTo>
                    <a:pt x="19" y="4"/>
                    <a:pt x="18" y="5"/>
                    <a:pt x="17" y="5"/>
                  </a:cubicBezTo>
                  <a:cubicBezTo>
                    <a:pt x="17" y="6"/>
                    <a:pt x="17" y="8"/>
                    <a:pt x="17" y="11"/>
                  </a:cubicBezTo>
                  <a:cubicBezTo>
                    <a:pt x="17" y="14"/>
                    <a:pt x="17" y="16"/>
                    <a:pt x="17" y="18"/>
                  </a:cubicBezTo>
                  <a:cubicBezTo>
                    <a:pt x="16" y="19"/>
                    <a:pt x="16" y="21"/>
                    <a:pt x="15" y="22"/>
                  </a:cubicBezTo>
                  <a:cubicBezTo>
                    <a:pt x="14" y="23"/>
                    <a:pt x="13" y="23"/>
                    <a:pt x="11" y="24"/>
                  </a:cubicBezTo>
                  <a:cubicBezTo>
                    <a:pt x="10" y="24"/>
                    <a:pt x="8" y="24"/>
                    <a:pt x="7" y="24"/>
                  </a:cubicBezTo>
                  <a:cubicBezTo>
                    <a:pt x="5" y="23"/>
                    <a:pt x="4" y="22"/>
                    <a:pt x="3" y="21"/>
                  </a:cubicBezTo>
                  <a:cubicBezTo>
                    <a:pt x="2" y="19"/>
                    <a:pt x="1" y="18"/>
                    <a:pt x="1" y="16"/>
                  </a:cubicBezTo>
                  <a:cubicBezTo>
                    <a:pt x="0" y="13"/>
                    <a:pt x="0" y="11"/>
                    <a:pt x="0" y="10"/>
                  </a:cubicBezTo>
                  <a:cubicBezTo>
                    <a:pt x="1" y="8"/>
                    <a:pt x="1" y="6"/>
                    <a:pt x="2" y="5"/>
                  </a:cubicBezTo>
                  <a:cubicBezTo>
                    <a:pt x="4" y="4"/>
                    <a:pt x="5" y="3"/>
                    <a:pt x="7" y="2"/>
                  </a:cubicBezTo>
                  <a:close/>
                  <a:moveTo>
                    <a:pt x="5" y="32"/>
                  </a:moveTo>
                  <a:cubicBezTo>
                    <a:pt x="7" y="36"/>
                    <a:pt x="7" y="36"/>
                    <a:pt x="7" y="36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5" y="32"/>
                    <a:pt x="5" y="32"/>
                    <a:pt x="5" y="32"/>
                  </a:cubicBezTo>
                  <a:close/>
                  <a:moveTo>
                    <a:pt x="15" y="57"/>
                  </a:moveTo>
                  <a:cubicBezTo>
                    <a:pt x="44" y="52"/>
                    <a:pt x="44" y="52"/>
                    <a:pt x="44" y="52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5" y="57"/>
                    <a:pt x="15" y="57"/>
                    <a:pt x="15" y="57"/>
                  </a:cubicBezTo>
                  <a:close/>
                  <a:moveTo>
                    <a:pt x="29" y="58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40" y="58"/>
                    <a:pt x="42" y="56"/>
                    <a:pt x="43" y="55"/>
                  </a:cubicBezTo>
                  <a:cubicBezTo>
                    <a:pt x="41" y="56"/>
                    <a:pt x="39" y="56"/>
                    <a:pt x="37" y="57"/>
                  </a:cubicBezTo>
                  <a:cubicBezTo>
                    <a:pt x="29" y="58"/>
                    <a:pt x="29" y="58"/>
                    <a:pt x="29" y="58"/>
                  </a:cubicBezTo>
                  <a:close/>
                  <a:moveTo>
                    <a:pt x="30" y="83"/>
                  </a:moveTo>
                  <a:cubicBezTo>
                    <a:pt x="32" y="86"/>
                    <a:pt x="32" y="86"/>
                    <a:pt x="32" y="86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46" y="93"/>
                    <a:pt x="46" y="93"/>
                    <a:pt x="46" y="93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30" y="83"/>
                    <a:pt x="30" y="83"/>
                    <a:pt x="30" y="83"/>
                  </a:cubicBezTo>
                  <a:close/>
                  <a:moveTo>
                    <a:pt x="66" y="107"/>
                  </a:moveTo>
                  <a:cubicBezTo>
                    <a:pt x="68" y="104"/>
                    <a:pt x="68" y="104"/>
                    <a:pt x="68" y="104"/>
                  </a:cubicBezTo>
                  <a:cubicBezTo>
                    <a:pt x="77" y="112"/>
                    <a:pt x="77" y="112"/>
                    <a:pt x="77" y="112"/>
                  </a:cubicBezTo>
                  <a:cubicBezTo>
                    <a:pt x="70" y="120"/>
                    <a:pt x="70" y="120"/>
                    <a:pt x="70" y="120"/>
                  </a:cubicBezTo>
                  <a:cubicBezTo>
                    <a:pt x="67" y="120"/>
                    <a:pt x="65" y="119"/>
                    <a:pt x="63" y="118"/>
                  </a:cubicBezTo>
                  <a:cubicBezTo>
                    <a:pt x="62" y="118"/>
                    <a:pt x="60" y="117"/>
                    <a:pt x="58" y="115"/>
                  </a:cubicBezTo>
                  <a:cubicBezTo>
                    <a:pt x="56" y="113"/>
                    <a:pt x="55" y="111"/>
                    <a:pt x="54" y="109"/>
                  </a:cubicBezTo>
                  <a:cubicBezTo>
                    <a:pt x="53" y="107"/>
                    <a:pt x="53" y="104"/>
                    <a:pt x="54" y="102"/>
                  </a:cubicBezTo>
                  <a:cubicBezTo>
                    <a:pt x="55" y="99"/>
                    <a:pt x="56" y="97"/>
                    <a:pt x="58" y="95"/>
                  </a:cubicBezTo>
                  <a:cubicBezTo>
                    <a:pt x="60" y="93"/>
                    <a:pt x="62" y="92"/>
                    <a:pt x="64" y="91"/>
                  </a:cubicBezTo>
                  <a:cubicBezTo>
                    <a:pt x="67" y="90"/>
                    <a:pt x="69" y="90"/>
                    <a:pt x="71" y="90"/>
                  </a:cubicBezTo>
                  <a:cubicBezTo>
                    <a:pt x="73" y="91"/>
                    <a:pt x="76" y="92"/>
                    <a:pt x="78" y="94"/>
                  </a:cubicBezTo>
                  <a:cubicBezTo>
                    <a:pt x="79" y="96"/>
                    <a:pt x="80" y="97"/>
                    <a:pt x="81" y="99"/>
                  </a:cubicBezTo>
                  <a:cubicBezTo>
                    <a:pt x="82" y="100"/>
                    <a:pt x="82" y="102"/>
                    <a:pt x="82" y="103"/>
                  </a:cubicBezTo>
                  <a:cubicBezTo>
                    <a:pt x="82" y="105"/>
                    <a:pt x="81" y="106"/>
                    <a:pt x="80" y="108"/>
                  </a:cubicBezTo>
                  <a:cubicBezTo>
                    <a:pt x="77" y="106"/>
                    <a:pt x="77" y="106"/>
                    <a:pt x="77" y="106"/>
                  </a:cubicBezTo>
                  <a:cubicBezTo>
                    <a:pt x="78" y="105"/>
                    <a:pt x="78" y="104"/>
                    <a:pt x="78" y="103"/>
                  </a:cubicBezTo>
                  <a:cubicBezTo>
                    <a:pt x="79" y="102"/>
                    <a:pt x="78" y="101"/>
                    <a:pt x="78" y="100"/>
                  </a:cubicBezTo>
                  <a:cubicBezTo>
                    <a:pt x="77" y="98"/>
                    <a:pt x="77" y="97"/>
                    <a:pt x="76" y="96"/>
                  </a:cubicBezTo>
                  <a:cubicBezTo>
                    <a:pt x="74" y="95"/>
                    <a:pt x="73" y="95"/>
                    <a:pt x="72" y="94"/>
                  </a:cubicBezTo>
                  <a:cubicBezTo>
                    <a:pt x="71" y="94"/>
                    <a:pt x="69" y="93"/>
                    <a:pt x="68" y="94"/>
                  </a:cubicBezTo>
                  <a:cubicBezTo>
                    <a:pt x="67" y="94"/>
                    <a:pt x="66" y="94"/>
                    <a:pt x="65" y="94"/>
                  </a:cubicBezTo>
                  <a:cubicBezTo>
                    <a:pt x="64" y="95"/>
                    <a:pt x="62" y="96"/>
                    <a:pt x="61" y="98"/>
                  </a:cubicBezTo>
                  <a:cubicBezTo>
                    <a:pt x="59" y="99"/>
                    <a:pt x="58" y="101"/>
                    <a:pt x="57" y="103"/>
                  </a:cubicBezTo>
                  <a:cubicBezTo>
                    <a:pt x="57" y="105"/>
                    <a:pt x="57" y="107"/>
                    <a:pt x="58" y="108"/>
                  </a:cubicBezTo>
                  <a:cubicBezTo>
                    <a:pt x="58" y="110"/>
                    <a:pt x="59" y="111"/>
                    <a:pt x="61" y="113"/>
                  </a:cubicBezTo>
                  <a:cubicBezTo>
                    <a:pt x="62" y="114"/>
                    <a:pt x="63" y="115"/>
                    <a:pt x="65" y="115"/>
                  </a:cubicBezTo>
                  <a:cubicBezTo>
                    <a:pt x="66" y="116"/>
                    <a:pt x="67" y="116"/>
                    <a:pt x="68" y="116"/>
                  </a:cubicBezTo>
                  <a:cubicBezTo>
                    <a:pt x="72" y="112"/>
                    <a:pt x="72" y="112"/>
                    <a:pt x="72" y="112"/>
                  </a:cubicBezTo>
                  <a:cubicBezTo>
                    <a:pt x="66" y="107"/>
                    <a:pt x="66" y="107"/>
                    <a:pt x="66" y="107"/>
                  </a:cubicBezTo>
                  <a:close/>
                  <a:moveTo>
                    <a:pt x="72" y="127"/>
                  </a:moveTo>
                  <a:cubicBezTo>
                    <a:pt x="81" y="133"/>
                    <a:pt x="81" y="133"/>
                    <a:pt x="81" y="133"/>
                  </a:cubicBezTo>
                  <a:cubicBezTo>
                    <a:pt x="82" y="133"/>
                    <a:pt x="84" y="134"/>
                    <a:pt x="85" y="135"/>
                  </a:cubicBezTo>
                  <a:cubicBezTo>
                    <a:pt x="86" y="135"/>
                    <a:pt x="87" y="135"/>
                    <a:pt x="88" y="135"/>
                  </a:cubicBezTo>
                  <a:cubicBezTo>
                    <a:pt x="89" y="135"/>
                    <a:pt x="91" y="135"/>
                    <a:pt x="92" y="134"/>
                  </a:cubicBezTo>
                  <a:cubicBezTo>
                    <a:pt x="93" y="134"/>
                    <a:pt x="94" y="133"/>
                    <a:pt x="96" y="132"/>
                  </a:cubicBezTo>
                  <a:cubicBezTo>
                    <a:pt x="97" y="131"/>
                    <a:pt x="98" y="129"/>
                    <a:pt x="99" y="128"/>
                  </a:cubicBezTo>
                  <a:cubicBezTo>
                    <a:pt x="100" y="125"/>
                    <a:pt x="101" y="123"/>
                    <a:pt x="102" y="121"/>
                  </a:cubicBezTo>
                  <a:cubicBezTo>
                    <a:pt x="102" y="119"/>
                    <a:pt x="102" y="118"/>
                    <a:pt x="101" y="116"/>
                  </a:cubicBezTo>
                  <a:cubicBezTo>
                    <a:pt x="101" y="114"/>
                    <a:pt x="100" y="113"/>
                    <a:pt x="99" y="112"/>
                  </a:cubicBezTo>
                  <a:cubicBezTo>
                    <a:pt x="98" y="111"/>
                    <a:pt x="97" y="110"/>
                    <a:pt x="95" y="109"/>
                  </a:cubicBezTo>
                  <a:cubicBezTo>
                    <a:pt x="87" y="104"/>
                    <a:pt x="87" y="104"/>
                    <a:pt x="87" y="104"/>
                  </a:cubicBezTo>
                  <a:cubicBezTo>
                    <a:pt x="72" y="127"/>
                    <a:pt x="72" y="127"/>
                    <a:pt x="72" y="127"/>
                  </a:cubicBezTo>
                  <a:close/>
                  <a:moveTo>
                    <a:pt x="77" y="126"/>
                  </a:moveTo>
                  <a:cubicBezTo>
                    <a:pt x="82" y="130"/>
                    <a:pt x="82" y="130"/>
                    <a:pt x="82" y="130"/>
                  </a:cubicBezTo>
                  <a:cubicBezTo>
                    <a:pt x="84" y="131"/>
                    <a:pt x="85" y="131"/>
                    <a:pt x="86" y="131"/>
                  </a:cubicBezTo>
                  <a:cubicBezTo>
                    <a:pt x="87" y="132"/>
                    <a:pt x="88" y="132"/>
                    <a:pt x="89" y="132"/>
                  </a:cubicBezTo>
                  <a:cubicBezTo>
                    <a:pt x="90" y="131"/>
                    <a:pt x="91" y="131"/>
                    <a:pt x="93" y="130"/>
                  </a:cubicBezTo>
                  <a:cubicBezTo>
                    <a:pt x="94" y="129"/>
                    <a:pt x="95" y="127"/>
                    <a:pt x="96" y="126"/>
                  </a:cubicBezTo>
                  <a:cubicBezTo>
                    <a:pt x="97" y="123"/>
                    <a:pt x="98" y="121"/>
                    <a:pt x="98" y="119"/>
                  </a:cubicBezTo>
                  <a:cubicBezTo>
                    <a:pt x="98" y="117"/>
                    <a:pt x="98" y="116"/>
                    <a:pt x="97" y="115"/>
                  </a:cubicBezTo>
                  <a:cubicBezTo>
                    <a:pt x="96" y="114"/>
                    <a:pt x="95" y="113"/>
                    <a:pt x="93" y="112"/>
                  </a:cubicBezTo>
                  <a:cubicBezTo>
                    <a:pt x="88" y="109"/>
                    <a:pt x="88" y="109"/>
                    <a:pt x="88" y="109"/>
                  </a:cubicBezTo>
                  <a:cubicBezTo>
                    <a:pt x="77" y="126"/>
                    <a:pt x="77" y="126"/>
                    <a:pt x="77" y="126"/>
                  </a:cubicBezTo>
                  <a:close/>
                  <a:moveTo>
                    <a:pt x="102" y="130"/>
                  </a:moveTo>
                  <a:cubicBezTo>
                    <a:pt x="104" y="126"/>
                    <a:pt x="106" y="123"/>
                    <a:pt x="109" y="122"/>
                  </a:cubicBezTo>
                  <a:cubicBezTo>
                    <a:pt x="113" y="120"/>
                    <a:pt x="116" y="120"/>
                    <a:pt x="120" y="122"/>
                  </a:cubicBezTo>
                  <a:cubicBezTo>
                    <a:pt x="122" y="123"/>
                    <a:pt x="124" y="125"/>
                    <a:pt x="125" y="126"/>
                  </a:cubicBezTo>
                  <a:cubicBezTo>
                    <a:pt x="127" y="128"/>
                    <a:pt x="127" y="131"/>
                    <a:pt x="127" y="133"/>
                  </a:cubicBezTo>
                  <a:cubicBezTo>
                    <a:pt x="128" y="135"/>
                    <a:pt x="127" y="138"/>
                    <a:pt x="126" y="140"/>
                  </a:cubicBezTo>
                  <a:cubicBezTo>
                    <a:pt x="125" y="143"/>
                    <a:pt x="123" y="145"/>
                    <a:pt x="121" y="147"/>
                  </a:cubicBezTo>
                  <a:cubicBezTo>
                    <a:pt x="119" y="148"/>
                    <a:pt x="117" y="149"/>
                    <a:pt x="115" y="149"/>
                  </a:cubicBezTo>
                  <a:cubicBezTo>
                    <a:pt x="113" y="149"/>
                    <a:pt x="110" y="149"/>
                    <a:pt x="108" y="148"/>
                  </a:cubicBezTo>
                  <a:cubicBezTo>
                    <a:pt x="106" y="147"/>
                    <a:pt x="104" y="145"/>
                    <a:pt x="103" y="143"/>
                  </a:cubicBezTo>
                  <a:cubicBezTo>
                    <a:pt x="101" y="142"/>
                    <a:pt x="100" y="139"/>
                    <a:pt x="100" y="137"/>
                  </a:cubicBezTo>
                  <a:cubicBezTo>
                    <a:pt x="100" y="135"/>
                    <a:pt x="101" y="132"/>
                    <a:pt x="102" y="130"/>
                  </a:cubicBezTo>
                  <a:close/>
                  <a:moveTo>
                    <a:pt x="105" y="132"/>
                  </a:moveTo>
                  <a:cubicBezTo>
                    <a:pt x="104" y="135"/>
                    <a:pt x="104" y="137"/>
                    <a:pt x="104" y="140"/>
                  </a:cubicBezTo>
                  <a:cubicBezTo>
                    <a:pt x="105" y="142"/>
                    <a:pt x="107" y="144"/>
                    <a:pt x="109" y="145"/>
                  </a:cubicBezTo>
                  <a:cubicBezTo>
                    <a:pt x="112" y="146"/>
                    <a:pt x="114" y="146"/>
                    <a:pt x="117" y="145"/>
                  </a:cubicBezTo>
                  <a:cubicBezTo>
                    <a:pt x="119" y="144"/>
                    <a:pt x="121" y="142"/>
                    <a:pt x="122" y="139"/>
                  </a:cubicBezTo>
                  <a:cubicBezTo>
                    <a:pt x="123" y="137"/>
                    <a:pt x="124" y="135"/>
                    <a:pt x="124" y="133"/>
                  </a:cubicBezTo>
                  <a:cubicBezTo>
                    <a:pt x="124" y="131"/>
                    <a:pt x="123" y="130"/>
                    <a:pt x="122" y="128"/>
                  </a:cubicBezTo>
                  <a:cubicBezTo>
                    <a:pt x="121" y="127"/>
                    <a:pt x="120" y="126"/>
                    <a:pt x="118" y="125"/>
                  </a:cubicBezTo>
                  <a:cubicBezTo>
                    <a:pt x="116" y="124"/>
                    <a:pt x="114" y="124"/>
                    <a:pt x="111" y="125"/>
                  </a:cubicBezTo>
                  <a:cubicBezTo>
                    <a:pt x="109" y="125"/>
                    <a:pt x="107" y="128"/>
                    <a:pt x="105" y="132"/>
                  </a:cubicBezTo>
                  <a:close/>
                  <a:moveTo>
                    <a:pt x="126" y="155"/>
                  </a:moveTo>
                  <a:cubicBezTo>
                    <a:pt x="130" y="156"/>
                    <a:pt x="130" y="156"/>
                    <a:pt x="130" y="156"/>
                  </a:cubicBezTo>
                  <a:cubicBezTo>
                    <a:pt x="135" y="135"/>
                    <a:pt x="135" y="135"/>
                    <a:pt x="135" y="135"/>
                  </a:cubicBezTo>
                  <a:cubicBezTo>
                    <a:pt x="143" y="160"/>
                    <a:pt x="143" y="160"/>
                    <a:pt x="143" y="160"/>
                  </a:cubicBezTo>
                  <a:cubicBezTo>
                    <a:pt x="147" y="161"/>
                    <a:pt x="147" y="161"/>
                    <a:pt x="147" y="161"/>
                  </a:cubicBezTo>
                  <a:cubicBezTo>
                    <a:pt x="154" y="134"/>
                    <a:pt x="154" y="134"/>
                    <a:pt x="154" y="134"/>
                  </a:cubicBezTo>
                  <a:cubicBezTo>
                    <a:pt x="151" y="133"/>
                    <a:pt x="151" y="133"/>
                    <a:pt x="151" y="133"/>
                  </a:cubicBezTo>
                  <a:cubicBezTo>
                    <a:pt x="145" y="154"/>
                    <a:pt x="145" y="154"/>
                    <a:pt x="145" y="154"/>
                  </a:cubicBezTo>
                  <a:cubicBezTo>
                    <a:pt x="137" y="130"/>
                    <a:pt x="137" y="130"/>
                    <a:pt x="137" y="130"/>
                  </a:cubicBezTo>
                  <a:cubicBezTo>
                    <a:pt x="133" y="129"/>
                    <a:pt x="133" y="129"/>
                    <a:pt x="133" y="129"/>
                  </a:cubicBezTo>
                  <a:cubicBezTo>
                    <a:pt x="126" y="155"/>
                    <a:pt x="126" y="155"/>
                    <a:pt x="126" y="155"/>
                  </a:cubicBezTo>
                  <a:close/>
                  <a:moveTo>
                    <a:pt x="169" y="153"/>
                  </a:moveTo>
                  <a:cubicBezTo>
                    <a:pt x="169" y="150"/>
                    <a:pt x="169" y="150"/>
                    <a:pt x="169" y="150"/>
                  </a:cubicBezTo>
                  <a:cubicBezTo>
                    <a:pt x="181" y="151"/>
                    <a:pt x="181" y="151"/>
                    <a:pt x="181" y="151"/>
                  </a:cubicBezTo>
                  <a:cubicBezTo>
                    <a:pt x="180" y="161"/>
                    <a:pt x="180" y="161"/>
                    <a:pt x="180" y="161"/>
                  </a:cubicBezTo>
                  <a:cubicBezTo>
                    <a:pt x="178" y="163"/>
                    <a:pt x="176" y="163"/>
                    <a:pt x="174" y="164"/>
                  </a:cubicBezTo>
                  <a:cubicBezTo>
                    <a:pt x="172" y="164"/>
                    <a:pt x="170" y="165"/>
                    <a:pt x="168" y="164"/>
                  </a:cubicBezTo>
                  <a:cubicBezTo>
                    <a:pt x="165" y="164"/>
                    <a:pt x="163" y="163"/>
                    <a:pt x="161" y="162"/>
                  </a:cubicBezTo>
                  <a:cubicBezTo>
                    <a:pt x="159" y="160"/>
                    <a:pt x="157" y="158"/>
                    <a:pt x="156" y="156"/>
                  </a:cubicBezTo>
                  <a:cubicBezTo>
                    <a:pt x="155" y="154"/>
                    <a:pt x="155" y="151"/>
                    <a:pt x="156" y="149"/>
                  </a:cubicBezTo>
                  <a:cubicBezTo>
                    <a:pt x="156" y="146"/>
                    <a:pt x="157" y="144"/>
                    <a:pt x="158" y="141"/>
                  </a:cubicBezTo>
                  <a:cubicBezTo>
                    <a:pt x="159" y="139"/>
                    <a:pt x="161" y="138"/>
                    <a:pt x="164" y="137"/>
                  </a:cubicBezTo>
                  <a:cubicBezTo>
                    <a:pt x="166" y="136"/>
                    <a:pt x="168" y="136"/>
                    <a:pt x="171" y="136"/>
                  </a:cubicBezTo>
                  <a:cubicBezTo>
                    <a:pt x="173" y="136"/>
                    <a:pt x="175" y="137"/>
                    <a:pt x="176" y="138"/>
                  </a:cubicBezTo>
                  <a:cubicBezTo>
                    <a:pt x="178" y="138"/>
                    <a:pt x="179" y="140"/>
                    <a:pt x="180" y="141"/>
                  </a:cubicBezTo>
                  <a:cubicBezTo>
                    <a:pt x="180" y="142"/>
                    <a:pt x="181" y="144"/>
                    <a:pt x="181" y="145"/>
                  </a:cubicBezTo>
                  <a:cubicBezTo>
                    <a:pt x="178" y="146"/>
                    <a:pt x="178" y="146"/>
                    <a:pt x="178" y="146"/>
                  </a:cubicBezTo>
                  <a:cubicBezTo>
                    <a:pt x="178" y="145"/>
                    <a:pt x="177" y="143"/>
                    <a:pt x="177" y="143"/>
                  </a:cubicBezTo>
                  <a:cubicBezTo>
                    <a:pt x="176" y="142"/>
                    <a:pt x="175" y="141"/>
                    <a:pt x="174" y="140"/>
                  </a:cubicBezTo>
                  <a:cubicBezTo>
                    <a:pt x="173" y="140"/>
                    <a:pt x="172" y="139"/>
                    <a:pt x="171" y="139"/>
                  </a:cubicBezTo>
                  <a:cubicBezTo>
                    <a:pt x="169" y="139"/>
                    <a:pt x="167" y="139"/>
                    <a:pt x="166" y="139"/>
                  </a:cubicBezTo>
                  <a:cubicBezTo>
                    <a:pt x="165" y="140"/>
                    <a:pt x="164" y="140"/>
                    <a:pt x="163" y="141"/>
                  </a:cubicBezTo>
                  <a:cubicBezTo>
                    <a:pt x="162" y="142"/>
                    <a:pt x="162" y="143"/>
                    <a:pt x="161" y="143"/>
                  </a:cubicBezTo>
                  <a:cubicBezTo>
                    <a:pt x="160" y="145"/>
                    <a:pt x="160" y="147"/>
                    <a:pt x="159" y="149"/>
                  </a:cubicBezTo>
                  <a:cubicBezTo>
                    <a:pt x="159" y="151"/>
                    <a:pt x="159" y="153"/>
                    <a:pt x="160" y="155"/>
                  </a:cubicBezTo>
                  <a:cubicBezTo>
                    <a:pt x="160" y="157"/>
                    <a:pt x="161" y="158"/>
                    <a:pt x="163" y="159"/>
                  </a:cubicBezTo>
                  <a:cubicBezTo>
                    <a:pt x="165" y="160"/>
                    <a:pt x="166" y="161"/>
                    <a:pt x="168" y="161"/>
                  </a:cubicBezTo>
                  <a:cubicBezTo>
                    <a:pt x="170" y="161"/>
                    <a:pt x="171" y="161"/>
                    <a:pt x="173" y="161"/>
                  </a:cubicBezTo>
                  <a:cubicBezTo>
                    <a:pt x="174" y="160"/>
                    <a:pt x="175" y="160"/>
                    <a:pt x="176" y="159"/>
                  </a:cubicBezTo>
                  <a:cubicBezTo>
                    <a:pt x="177" y="154"/>
                    <a:pt x="177" y="154"/>
                    <a:pt x="177" y="154"/>
                  </a:cubicBezTo>
                  <a:cubicBezTo>
                    <a:pt x="169" y="153"/>
                    <a:pt x="169" y="153"/>
                    <a:pt x="169" y="153"/>
                  </a:cubicBezTo>
                  <a:close/>
                  <a:moveTo>
                    <a:pt x="218" y="134"/>
                  </a:moveTo>
                  <a:cubicBezTo>
                    <a:pt x="222" y="133"/>
                    <a:pt x="222" y="133"/>
                    <a:pt x="222" y="133"/>
                  </a:cubicBezTo>
                  <a:cubicBezTo>
                    <a:pt x="224" y="149"/>
                    <a:pt x="224" y="149"/>
                    <a:pt x="224" y="149"/>
                  </a:cubicBezTo>
                  <a:cubicBezTo>
                    <a:pt x="225" y="152"/>
                    <a:pt x="225" y="154"/>
                    <a:pt x="225" y="155"/>
                  </a:cubicBezTo>
                  <a:cubicBezTo>
                    <a:pt x="224" y="157"/>
                    <a:pt x="223" y="159"/>
                    <a:pt x="222" y="160"/>
                  </a:cubicBezTo>
                  <a:cubicBezTo>
                    <a:pt x="221" y="161"/>
                    <a:pt x="218" y="162"/>
                    <a:pt x="216" y="163"/>
                  </a:cubicBezTo>
                  <a:cubicBezTo>
                    <a:pt x="213" y="163"/>
                    <a:pt x="211" y="163"/>
                    <a:pt x="209" y="162"/>
                  </a:cubicBezTo>
                  <a:cubicBezTo>
                    <a:pt x="208" y="162"/>
                    <a:pt x="206" y="161"/>
                    <a:pt x="205" y="159"/>
                  </a:cubicBezTo>
                  <a:cubicBezTo>
                    <a:pt x="204" y="158"/>
                    <a:pt x="204" y="155"/>
                    <a:pt x="203" y="153"/>
                  </a:cubicBezTo>
                  <a:cubicBezTo>
                    <a:pt x="200" y="137"/>
                    <a:pt x="200" y="137"/>
                    <a:pt x="200" y="137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7" y="152"/>
                    <a:pt x="207" y="152"/>
                    <a:pt x="207" y="152"/>
                  </a:cubicBezTo>
                  <a:cubicBezTo>
                    <a:pt x="207" y="154"/>
                    <a:pt x="208" y="156"/>
                    <a:pt x="208" y="157"/>
                  </a:cubicBezTo>
                  <a:cubicBezTo>
                    <a:pt x="209" y="158"/>
                    <a:pt x="210" y="159"/>
                    <a:pt x="211" y="159"/>
                  </a:cubicBezTo>
                  <a:cubicBezTo>
                    <a:pt x="212" y="160"/>
                    <a:pt x="213" y="160"/>
                    <a:pt x="215" y="159"/>
                  </a:cubicBezTo>
                  <a:cubicBezTo>
                    <a:pt x="218" y="159"/>
                    <a:pt x="219" y="158"/>
                    <a:pt x="220" y="157"/>
                  </a:cubicBezTo>
                  <a:cubicBezTo>
                    <a:pt x="221" y="155"/>
                    <a:pt x="221" y="153"/>
                    <a:pt x="221" y="149"/>
                  </a:cubicBezTo>
                  <a:cubicBezTo>
                    <a:pt x="218" y="134"/>
                    <a:pt x="218" y="134"/>
                    <a:pt x="218" y="134"/>
                  </a:cubicBezTo>
                  <a:close/>
                  <a:moveTo>
                    <a:pt x="234" y="159"/>
                  </a:moveTo>
                  <a:cubicBezTo>
                    <a:pt x="225" y="132"/>
                    <a:pt x="225" y="132"/>
                    <a:pt x="225" y="132"/>
                  </a:cubicBezTo>
                  <a:cubicBezTo>
                    <a:pt x="229" y="131"/>
                    <a:pt x="229" y="131"/>
                    <a:pt x="229" y="131"/>
                  </a:cubicBezTo>
                  <a:cubicBezTo>
                    <a:pt x="249" y="147"/>
                    <a:pt x="249" y="147"/>
                    <a:pt x="249" y="147"/>
                  </a:cubicBezTo>
                  <a:cubicBezTo>
                    <a:pt x="243" y="127"/>
                    <a:pt x="243" y="127"/>
                    <a:pt x="243" y="127"/>
                  </a:cubicBezTo>
                  <a:cubicBezTo>
                    <a:pt x="246" y="126"/>
                    <a:pt x="246" y="126"/>
                    <a:pt x="246" y="126"/>
                  </a:cubicBezTo>
                  <a:cubicBezTo>
                    <a:pt x="254" y="152"/>
                    <a:pt x="254" y="152"/>
                    <a:pt x="254" y="152"/>
                  </a:cubicBezTo>
                  <a:cubicBezTo>
                    <a:pt x="251" y="153"/>
                    <a:pt x="251" y="153"/>
                    <a:pt x="251" y="153"/>
                  </a:cubicBezTo>
                  <a:cubicBezTo>
                    <a:pt x="230" y="137"/>
                    <a:pt x="230" y="137"/>
                    <a:pt x="230" y="137"/>
                  </a:cubicBezTo>
                  <a:cubicBezTo>
                    <a:pt x="237" y="158"/>
                    <a:pt x="237" y="158"/>
                    <a:pt x="237" y="158"/>
                  </a:cubicBezTo>
                  <a:cubicBezTo>
                    <a:pt x="234" y="159"/>
                    <a:pt x="234" y="159"/>
                    <a:pt x="234" y="159"/>
                  </a:cubicBezTo>
                  <a:close/>
                  <a:moveTo>
                    <a:pt x="262" y="148"/>
                  </a:moveTo>
                  <a:cubicBezTo>
                    <a:pt x="265" y="147"/>
                    <a:pt x="265" y="147"/>
                    <a:pt x="265" y="147"/>
                  </a:cubicBezTo>
                  <a:cubicBezTo>
                    <a:pt x="254" y="122"/>
                    <a:pt x="254" y="122"/>
                    <a:pt x="254" y="122"/>
                  </a:cubicBezTo>
                  <a:cubicBezTo>
                    <a:pt x="251" y="123"/>
                    <a:pt x="251" y="123"/>
                    <a:pt x="251" y="123"/>
                  </a:cubicBezTo>
                  <a:cubicBezTo>
                    <a:pt x="262" y="148"/>
                    <a:pt x="262" y="148"/>
                    <a:pt x="262" y="148"/>
                  </a:cubicBezTo>
                  <a:close/>
                  <a:moveTo>
                    <a:pt x="279" y="140"/>
                  </a:moveTo>
                  <a:cubicBezTo>
                    <a:pt x="257" y="121"/>
                    <a:pt x="257" y="121"/>
                    <a:pt x="257" y="121"/>
                  </a:cubicBezTo>
                  <a:cubicBezTo>
                    <a:pt x="260" y="119"/>
                    <a:pt x="260" y="119"/>
                    <a:pt x="260" y="119"/>
                  </a:cubicBezTo>
                  <a:cubicBezTo>
                    <a:pt x="276" y="133"/>
                    <a:pt x="276" y="133"/>
                    <a:pt x="276" y="133"/>
                  </a:cubicBezTo>
                  <a:cubicBezTo>
                    <a:pt x="277" y="134"/>
                    <a:pt x="278" y="135"/>
                    <a:pt x="279" y="136"/>
                  </a:cubicBezTo>
                  <a:cubicBezTo>
                    <a:pt x="279" y="135"/>
                    <a:pt x="279" y="133"/>
                    <a:pt x="279" y="131"/>
                  </a:cubicBezTo>
                  <a:cubicBezTo>
                    <a:pt x="275" y="110"/>
                    <a:pt x="275" y="110"/>
                    <a:pt x="275" y="110"/>
                  </a:cubicBezTo>
                  <a:cubicBezTo>
                    <a:pt x="279" y="109"/>
                    <a:pt x="279" y="109"/>
                    <a:pt x="279" y="109"/>
                  </a:cubicBezTo>
                  <a:cubicBezTo>
                    <a:pt x="283" y="138"/>
                    <a:pt x="283" y="138"/>
                    <a:pt x="283" y="138"/>
                  </a:cubicBezTo>
                  <a:cubicBezTo>
                    <a:pt x="279" y="140"/>
                    <a:pt x="279" y="140"/>
                    <a:pt x="279" y="140"/>
                  </a:cubicBezTo>
                  <a:close/>
                  <a:moveTo>
                    <a:pt x="296" y="129"/>
                  </a:moveTo>
                  <a:cubicBezTo>
                    <a:pt x="312" y="117"/>
                    <a:pt x="312" y="117"/>
                    <a:pt x="312" y="117"/>
                  </a:cubicBezTo>
                  <a:cubicBezTo>
                    <a:pt x="310" y="114"/>
                    <a:pt x="310" y="114"/>
                    <a:pt x="310" y="114"/>
                  </a:cubicBezTo>
                  <a:cubicBezTo>
                    <a:pt x="297" y="124"/>
                    <a:pt x="297" y="124"/>
                    <a:pt x="297" y="124"/>
                  </a:cubicBezTo>
                  <a:cubicBezTo>
                    <a:pt x="291" y="117"/>
                    <a:pt x="291" y="117"/>
                    <a:pt x="291" y="117"/>
                  </a:cubicBezTo>
                  <a:cubicBezTo>
                    <a:pt x="303" y="108"/>
                    <a:pt x="303" y="108"/>
                    <a:pt x="303" y="108"/>
                  </a:cubicBezTo>
                  <a:cubicBezTo>
                    <a:pt x="301" y="105"/>
                    <a:pt x="301" y="105"/>
                    <a:pt x="301" y="105"/>
                  </a:cubicBezTo>
                  <a:cubicBezTo>
                    <a:pt x="289" y="115"/>
                    <a:pt x="289" y="115"/>
                    <a:pt x="289" y="115"/>
                  </a:cubicBezTo>
                  <a:cubicBezTo>
                    <a:pt x="284" y="108"/>
                    <a:pt x="284" y="108"/>
                    <a:pt x="284" y="108"/>
                  </a:cubicBezTo>
                  <a:cubicBezTo>
                    <a:pt x="297" y="98"/>
                    <a:pt x="297" y="98"/>
                    <a:pt x="297" y="98"/>
                  </a:cubicBezTo>
                  <a:cubicBezTo>
                    <a:pt x="295" y="95"/>
                    <a:pt x="295" y="95"/>
                    <a:pt x="295" y="95"/>
                  </a:cubicBezTo>
                  <a:cubicBezTo>
                    <a:pt x="279" y="108"/>
                    <a:pt x="279" y="108"/>
                    <a:pt x="279" y="108"/>
                  </a:cubicBezTo>
                  <a:cubicBezTo>
                    <a:pt x="296" y="129"/>
                    <a:pt x="296" y="129"/>
                    <a:pt x="296" y="129"/>
                  </a:cubicBezTo>
                  <a:close/>
                  <a:moveTo>
                    <a:pt x="317" y="112"/>
                  </a:moveTo>
                  <a:cubicBezTo>
                    <a:pt x="297" y="93"/>
                    <a:pt x="297" y="93"/>
                    <a:pt x="297" y="93"/>
                  </a:cubicBezTo>
                  <a:cubicBezTo>
                    <a:pt x="305" y="84"/>
                    <a:pt x="305" y="84"/>
                    <a:pt x="305" y="84"/>
                  </a:cubicBezTo>
                  <a:cubicBezTo>
                    <a:pt x="307" y="82"/>
                    <a:pt x="308" y="81"/>
                    <a:pt x="310" y="80"/>
                  </a:cubicBezTo>
                  <a:cubicBezTo>
                    <a:pt x="311" y="80"/>
                    <a:pt x="312" y="80"/>
                    <a:pt x="314" y="80"/>
                  </a:cubicBezTo>
                  <a:cubicBezTo>
                    <a:pt x="315" y="80"/>
                    <a:pt x="316" y="81"/>
                    <a:pt x="317" y="82"/>
                  </a:cubicBezTo>
                  <a:cubicBezTo>
                    <a:pt x="319" y="83"/>
                    <a:pt x="320" y="85"/>
                    <a:pt x="320" y="87"/>
                  </a:cubicBezTo>
                  <a:cubicBezTo>
                    <a:pt x="320" y="89"/>
                    <a:pt x="319" y="91"/>
                    <a:pt x="317" y="93"/>
                  </a:cubicBezTo>
                  <a:cubicBezTo>
                    <a:pt x="318" y="92"/>
                    <a:pt x="319" y="92"/>
                    <a:pt x="320" y="92"/>
                  </a:cubicBezTo>
                  <a:cubicBezTo>
                    <a:pt x="321" y="92"/>
                    <a:pt x="323" y="92"/>
                    <a:pt x="325" y="92"/>
                  </a:cubicBezTo>
                  <a:cubicBezTo>
                    <a:pt x="333" y="94"/>
                    <a:pt x="333" y="94"/>
                    <a:pt x="333" y="94"/>
                  </a:cubicBezTo>
                  <a:cubicBezTo>
                    <a:pt x="330" y="97"/>
                    <a:pt x="330" y="97"/>
                    <a:pt x="330" y="97"/>
                  </a:cubicBezTo>
                  <a:cubicBezTo>
                    <a:pt x="324" y="96"/>
                    <a:pt x="324" y="96"/>
                    <a:pt x="324" y="96"/>
                  </a:cubicBezTo>
                  <a:cubicBezTo>
                    <a:pt x="322" y="96"/>
                    <a:pt x="320" y="96"/>
                    <a:pt x="319" y="95"/>
                  </a:cubicBezTo>
                  <a:cubicBezTo>
                    <a:pt x="318" y="95"/>
                    <a:pt x="317" y="95"/>
                    <a:pt x="316" y="95"/>
                  </a:cubicBezTo>
                  <a:cubicBezTo>
                    <a:pt x="316" y="96"/>
                    <a:pt x="315" y="96"/>
                    <a:pt x="315" y="96"/>
                  </a:cubicBezTo>
                  <a:cubicBezTo>
                    <a:pt x="314" y="96"/>
                    <a:pt x="314" y="97"/>
                    <a:pt x="313" y="97"/>
                  </a:cubicBezTo>
                  <a:cubicBezTo>
                    <a:pt x="310" y="101"/>
                    <a:pt x="310" y="101"/>
                    <a:pt x="310" y="101"/>
                  </a:cubicBezTo>
                  <a:cubicBezTo>
                    <a:pt x="319" y="109"/>
                    <a:pt x="319" y="109"/>
                    <a:pt x="319" y="109"/>
                  </a:cubicBezTo>
                  <a:cubicBezTo>
                    <a:pt x="317" y="112"/>
                    <a:pt x="317" y="112"/>
                    <a:pt x="317" y="112"/>
                  </a:cubicBezTo>
                  <a:close/>
                  <a:moveTo>
                    <a:pt x="308" y="98"/>
                  </a:moveTo>
                  <a:cubicBezTo>
                    <a:pt x="302" y="92"/>
                    <a:pt x="302" y="92"/>
                    <a:pt x="302" y="92"/>
                  </a:cubicBezTo>
                  <a:cubicBezTo>
                    <a:pt x="308" y="86"/>
                    <a:pt x="308" y="86"/>
                    <a:pt x="308" y="86"/>
                  </a:cubicBezTo>
                  <a:cubicBezTo>
                    <a:pt x="309" y="84"/>
                    <a:pt x="310" y="84"/>
                    <a:pt x="312" y="83"/>
                  </a:cubicBezTo>
                  <a:cubicBezTo>
                    <a:pt x="313" y="83"/>
                    <a:pt x="314" y="84"/>
                    <a:pt x="315" y="85"/>
                  </a:cubicBezTo>
                  <a:cubicBezTo>
                    <a:pt x="316" y="85"/>
                    <a:pt x="316" y="86"/>
                    <a:pt x="316" y="87"/>
                  </a:cubicBezTo>
                  <a:cubicBezTo>
                    <a:pt x="316" y="88"/>
                    <a:pt x="316" y="89"/>
                    <a:pt x="316" y="90"/>
                  </a:cubicBezTo>
                  <a:cubicBezTo>
                    <a:pt x="315" y="90"/>
                    <a:pt x="315" y="92"/>
                    <a:pt x="313" y="93"/>
                  </a:cubicBezTo>
                  <a:cubicBezTo>
                    <a:pt x="308" y="98"/>
                    <a:pt x="308" y="98"/>
                    <a:pt x="308" y="98"/>
                  </a:cubicBezTo>
                  <a:close/>
                  <a:moveTo>
                    <a:pt x="328" y="86"/>
                  </a:moveTo>
                  <a:cubicBezTo>
                    <a:pt x="330" y="87"/>
                    <a:pt x="332" y="87"/>
                    <a:pt x="333" y="87"/>
                  </a:cubicBezTo>
                  <a:cubicBezTo>
                    <a:pt x="335" y="87"/>
                    <a:pt x="337" y="87"/>
                    <a:pt x="338" y="86"/>
                  </a:cubicBezTo>
                  <a:cubicBezTo>
                    <a:pt x="340" y="85"/>
                    <a:pt x="341" y="84"/>
                    <a:pt x="343" y="82"/>
                  </a:cubicBezTo>
                  <a:cubicBezTo>
                    <a:pt x="344" y="80"/>
                    <a:pt x="345" y="78"/>
                    <a:pt x="345" y="77"/>
                  </a:cubicBezTo>
                  <a:cubicBezTo>
                    <a:pt x="345" y="75"/>
                    <a:pt x="345" y="73"/>
                    <a:pt x="345" y="72"/>
                  </a:cubicBezTo>
                  <a:cubicBezTo>
                    <a:pt x="344" y="71"/>
                    <a:pt x="343" y="69"/>
                    <a:pt x="342" y="69"/>
                  </a:cubicBezTo>
                  <a:cubicBezTo>
                    <a:pt x="341" y="68"/>
                    <a:pt x="340" y="67"/>
                    <a:pt x="338" y="67"/>
                  </a:cubicBezTo>
                  <a:cubicBezTo>
                    <a:pt x="337" y="67"/>
                    <a:pt x="335" y="68"/>
                    <a:pt x="334" y="68"/>
                  </a:cubicBezTo>
                  <a:cubicBezTo>
                    <a:pt x="333" y="69"/>
                    <a:pt x="331" y="70"/>
                    <a:pt x="329" y="72"/>
                  </a:cubicBezTo>
                  <a:cubicBezTo>
                    <a:pt x="327" y="74"/>
                    <a:pt x="325" y="75"/>
                    <a:pt x="324" y="76"/>
                  </a:cubicBezTo>
                  <a:cubicBezTo>
                    <a:pt x="323" y="76"/>
                    <a:pt x="322" y="76"/>
                    <a:pt x="322" y="75"/>
                  </a:cubicBezTo>
                  <a:cubicBezTo>
                    <a:pt x="321" y="74"/>
                    <a:pt x="320" y="73"/>
                    <a:pt x="320" y="72"/>
                  </a:cubicBezTo>
                  <a:cubicBezTo>
                    <a:pt x="320" y="71"/>
                    <a:pt x="321" y="69"/>
                    <a:pt x="322" y="68"/>
                  </a:cubicBezTo>
                  <a:cubicBezTo>
                    <a:pt x="323" y="66"/>
                    <a:pt x="324" y="65"/>
                    <a:pt x="326" y="64"/>
                  </a:cubicBezTo>
                  <a:cubicBezTo>
                    <a:pt x="327" y="64"/>
                    <a:pt x="329" y="64"/>
                    <a:pt x="330" y="65"/>
                  </a:cubicBezTo>
                  <a:cubicBezTo>
                    <a:pt x="332" y="62"/>
                    <a:pt x="332" y="62"/>
                    <a:pt x="332" y="62"/>
                  </a:cubicBezTo>
                  <a:cubicBezTo>
                    <a:pt x="331" y="61"/>
                    <a:pt x="329" y="61"/>
                    <a:pt x="328" y="61"/>
                  </a:cubicBezTo>
                  <a:cubicBezTo>
                    <a:pt x="326" y="61"/>
                    <a:pt x="325" y="61"/>
                    <a:pt x="323" y="62"/>
                  </a:cubicBezTo>
                  <a:cubicBezTo>
                    <a:pt x="322" y="63"/>
                    <a:pt x="320" y="64"/>
                    <a:pt x="319" y="66"/>
                  </a:cubicBezTo>
                  <a:cubicBezTo>
                    <a:pt x="318" y="67"/>
                    <a:pt x="317" y="69"/>
                    <a:pt x="317" y="70"/>
                  </a:cubicBezTo>
                  <a:cubicBezTo>
                    <a:pt x="317" y="72"/>
                    <a:pt x="317" y="73"/>
                    <a:pt x="317" y="75"/>
                  </a:cubicBezTo>
                  <a:cubicBezTo>
                    <a:pt x="318" y="76"/>
                    <a:pt x="319" y="77"/>
                    <a:pt x="320" y="78"/>
                  </a:cubicBezTo>
                  <a:cubicBezTo>
                    <a:pt x="321" y="79"/>
                    <a:pt x="322" y="79"/>
                    <a:pt x="323" y="79"/>
                  </a:cubicBezTo>
                  <a:cubicBezTo>
                    <a:pt x="324" y="79"/>
                    <a:pt x="325" y="79"/>
                    <a:pt x="327" y="78"/>
                  </a:cubicBezTo>
                  <a:cubicBezTo>
                    <a:pt x="328" y="78"/>
                    <a:pt x="329" y="77"/>
                    <a:pt x="331" y="75"/>
                  </a:cubicBezTo>
                  <a:cubicBezTo>
                    <a:pt x="333" y="73"/>
                    <a:pt x="335" y="72"/>
                    <a:pt x="335" y="72"/>
                  </a:cubicBezTo>
                  <a:cubicBezTo>
                    <a:pt x="336" y="71"/>
                    <a:pt x="337" y="71"/>
                    <a:pt x="338" y="71"/>
                  </a:cubicBezTo>
                  <a:cubicBezTo>
                    <a:pt x="339" y="71"/>
                    <a:pt x="340" y="71"/>
                    <a:pt x="340" y="72"/>
                  </a:cubicBezTo>
                  <a:cubicBezTo>
                    <a:pt x="341" y="72"/>
                    <a:pt x="341" y="73"/>
                    <a:pt x="342" y="74"/>
                  </a:cubicBezTo>
                  <a:cubicBezTo>
                    <a:pt x="342" y="74"/>
                    <a:pt x="342" y="75"/>
                    <a:pt x="342" y="77"/>
                  </a:cubicBezTo>
                  <a:cubicBezTo>
                    <a:pt x="341" y="78"/>
                    <a:pt x="341" y="79"/>
                    <a:pt x="340" y="80"/>
                  </a:cubicBezTo>
                  <a:cubicBezTo>
                    <a:pt x="339" y="81"/>
                    <a:pt x="338" y="82"/>
                    <a:pt x="337" y="83"/>
                  </a:cubicBezTo>
                  <a:cubicBezTo>
                    <a:pt x="336" y="84"/>
                    <a:pt x="335" y="84"/>
                    <a:pt x="334" y="84"/>
                  </a:cubicBezTo>
                  <a:cubicBezTo>
                    <a:pt x="333" y="84"/>
                    <a:pt x="331" y="83"/>
                    <a:pt x="330" y="83"/>
                  </a:cubicBezTo>
                  <a:cubicBezTo>
                    <a:pt x="328" y="86"/>
                    <a:pt x="328" y="86"/>
                    <a:pt x="328" y="86"/>
                  </a:cubicBezTo>
                  <a:close/>
                  <a:moveTo>
                    <a:pt x="351" y="67"/>
                  </a:moveTo>
                  <a:cubicBezTo>
                    <a:pt x="327" y="53"/>
                    <a:pt x="327" y="53"/>
                    <a:pt x="327" y="53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353" y="63"/>
                    <a:pt x="353" y="63"/>
                    <a:pt x="353" y="63"/>
                  </a:cubicBezTo>
                  <a:cubicBezTo>
                    <a:pt x="351" y="67"/>
                    <a:pt x="351" y="67"/>
                    <a:pt x="351" y="67"/>
                  </a:cubicBezTo>
                  <a:close/>
                  <a:moveTo>
                    <a:pt x="360" y="49"/>
                  </a:moveTo>
                  <a:cubicBezTo>
                    <a:pt x="338" y="39"/>
                    <a:pt x="338" y="39"/>
                    <a:pt x="338" y="39"/>
                  </a:cubicBezTo>
                  <a:cubicBezTo>
                    <a:pt x="334" y="47"/>
                    <a:pt x="334" y="47"/>
                    <a:pt x="334" y="47"/>
                  </a:cubicBezTo>
                  <a:cubicBezTo>
                    <a:pt x="331" y="46"/>
                    <a:pt x="331" y="46"/>
                    <a:pt x="331" y="46"/>
                  </a:cubicBezTo>
                  <a:cubicBezTo>
                    <a:pt x="340" y="26"/>
                    <a:pt x="340" y="26"/>
                    <a:pt x="340" y="26"/>
                  </a:cubicBezTo>
                  <a:cubicBezTo>
                    <a:pt x="343" y="28"/>
                    <a:pt x="343" y="28"/>
                    <a:pt x="343" y="28"/>
                  </a:cubicBezTo>
                  <a:cubicBezTo>
                    <a:pt x="339" y="36"/>
                    <a:pt x="339" y="36"/>
                    <a:pt x="339" y="36"/>
                  </a:cubicBezTo>
                  <a:cubicBezTo>
                    <a:pt x="361" y="46"/>
                    <a:pt x="361" y="46"/>
                    <a:pt x="361" y="46"/>
                  </a:cubicBezTo>
                  <a:cubicBezTo>
                    <a:pt x="360" y="49"/>
                    <a:pt x="360" y="49"/>
                    <a:pt x="360" y="49"/>
                  </a:cubicBezTo>
                  <a:close/>
                  <a:moveTo>
                    <a:pt x="368" y="23"/>
                  </a:moveTo>
                  <a:cubicBezTo>
                    <a:pt x="357" y="20"/>
                    <a:pt x="357" y="20"/>
                    <a:pt x="357" y="20"/>
                  </a:cubicBezTo>
                  <a:cubicBezTo>
                    <a:pt x="339" y="26"/>
                    <a:pt x="339" y="26"/>
                    <a:pt x="339" y="26"/>
                  </a:cubicBezTo>
                  <a:cubicBezTo>
                    <a:pt x="340" y="22"/>
                    <a:pt x="340" y="22"/>
                    <a:pt x="340" y="22"/>
                  </a:cubicBezTo>
                  <a:cubicBezTo>
                    <a:pt x="350" y="19"/>
                    <a:pt x="350" y="19"/>
                    <a:pt x="350" y="19"/>
                  </a:cubicBezTo>
                  <a:cubicBezTo>
                    <a:pt x="351" y="18"/>
                    <a:pt x="353" y="18"/>
                    <a:pt x="355" y="17"/>
                  </a:cubicBezTo>
                  <a:cubicBezTo>
                    <a:pt x="354" y="16"/>
                    <a:pt x="353" y="15"/>
                    <a:pt x="351" y="13"/>
                  </a:cubicBezTo>
                  <a:cubicBezTo>
                    <a:pt x="345" y="6"/>
                    <a:pt x="345" y="6"/>
                    <a:pt x="345" y="6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58" y="16"/>
                    <a:pt x="358" y="16"/>
                    <a:pt x="358" y="16"/>
                  </a:cubicBezTo>
                  <a:cubicBezTo>
                    <a:pt x="369" y="20"/>
                    <a:pt x="369" y="20"/>
                    <a:pt x="369" y="20"/>
                  </a:cubicBezTo>
                  <a:lnTo>
                    <a:pt x="368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7" rIns="96435" bIns="48217" numCol="1" anchor="t" anchorCtr="0" compatLnSpc="1"/>
            <a:lstStyle/>
            <a:p>
              <a:endParaRPr lang="zh-CN" altLang="en-US" sz="1425"/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2286" y="1538"/>
              <a:ext cx="277" cy="98"/>
            </a:xfrm>
            <a:custGeom>
              <a:avLst/>
              <a:gdLst>
                <a:gd name="T0" fmla="*/ 9 w 107"/>
                <a:gd name="T1" fmla="*/ 37 h 38"/>
                <a:gd name="T2" fmla="*/ 4 w 107"/>
                <a:gd name="T3" fmla="*/ 11 h 38"/>
                <a:gd name="T4" fmla="*/ 0 w 107"/>
                <a:gd name="T5" fmla="*/ 9 h 38"/>
                <a:gd name="T6" fmla="*/ 10 w 107"/>
                <a:gd name="T7" fmla="*/ 0 h 38"/>
                <a:gd name="T8" fmla="*/ 13 w 107"/>
                <a:gd name="T9" fmla="*/ 37 h 38"/>
                <a:gd name="T10" fmla="*/ 33 w 107"/>
                <a:gd name="T11" fmla="*/ 28 h 38"/>
                <a:gd name="T12" fmla="*/ 39 w 107"/>
                <a:gd name="T13" fmla="*/ 34 h 38"/>
                <a:gd name="T14" fmla="*/ 45 w 107"/>
                <a:gd name="T15" fmla="*/ 31 h 38"/>
                <a:gd name="T16" fmla="*/ 47 w 107"/>
                <a:gd name="T17" fmla="*/ 21 h 38"/>
                <a:gd name="T18" fmla="*/ 43 w 107"/>
                <a:gd name="T19" fmla="*/ 23 h 38"/>
                <a:gd name="T20" fmla="*/ 31 w 107"/>
                <a:gd name="T21" fmla="*/ 21 h 38"/>
                <a:gd name="T22" fmla="*/ 31 w 107"/>
                <a:gd name="T23" fmla="*/ 4 h 38"/>
                <a:gd name="T24" fmla="*/ 46 w 107"/>
                <a:gd name="T25" fmla="*/ 2 h 38"/>
                <a:gd name="T26" fmla="*/ 52 w 107"/>
                <a:gd name="T27" fmla="*/ 18 h 38"/>
                <a:gd name="T28" fmla="*/ 46 w 107"/>
                <a:gd name="T29" fmla="*/ 36 h 38"/>
                <a:gd name="T30" fmla="*/ 31 w 107"/>
                <a:gd name="T31" fmla="*/ 35 h 38"/>
                <a:gd name="T32" fmla="*/ 47 w 107"/>
                <a:gd name="T33" fmla="*/ 12 h 38"/>
                <a:gd name="T34" fmla="*/ 40 w 107"/>
                <a:gd name="T35" fmla="*/ 4 h 38"/>
                <a:gd name="T36" fmla="*/ 32 w 107"/>
                <a:gd name="T37" fmla="*/ 13 h 38"/>
                <a:gd name="T38" fmla="*/ 39 w 107"/>
                <a:gd name="T39" fmla="*/ 21 h 38"/>
                <a:gd name="T40" fmla="*/ 47 w 107"/>
                <a:gd name="T41" fmla="*/ 12 h 38"/>
                <a:gd name="T42" fmla="*/ 60 w 107"/>
                <a:gd name="T43" fmla="*/ 8 h 38"/>
                <a:gd name="T44" fmla="*/ 71 w 107"/>
                <a:gd name="T45" fmla="*/ 0 h 38"/>
                <a:gd name="T46" fmla="*/ 80 w 107"/>
                <a:gd name="T47" fmla="*/ 5 h 38"/>
                <a:gd name="T48" fmla="*/ 83 w 107"/>
                <a:gd name="T49" fmla="*/ 19 h 38"/>
                <a:gd name="T50" fmla="*/ 78 w 107"/>
                <a:gd name="T51" fmla="*/ 36 h 38"/>
                <a:gd name="T52" fmla="*/ 63 w 107"/>
                <a:gd name="T53" fmla="*/ 34 h 38"/>
                <a:gd name="T54" fmla="*/ 64 w 107"/>
                <a:gd name="T55" fmla="*/ 19 h 38"/>
                <a:gd name="T56" fmla="*/ 71 w 107"/>
                <a:gd name="T57" fmla="*/ 34 h 38"/>
                <a:gd name="T58" fmla="*/ 78 w 107"/>
                <a:gd name="T59" fmla="*/ 19 h 38"/>
                <a:gd name="T60" fmla="*/ 71 w 107"/>
                <a:gd name="T61" fmla="*/ 4 h 38"/>
                <a:gd name="T62" fmla="*/ 64 w 107"/>
                <a:gd name="T63" fmla="*/ 19 h 38"/>
                <a:gd name="T64" fmla="*/ 103 w 107"/>
                <a:gd name="T65" fmla="*/ 37 h 38"/>
                <a:gd name="T66" fmla="*/ 98 w 107"/>
                <a:gd name="T67" fmla="*/ 11 h 38"/>
                <a:gd name="T68" fmla="*/ 94 w 107"/>
                <a:gd name="T69" fmla="*/ 9 h 38"/>
                <a:gd name="T70" fmla="*/ 104 w 107"/>
                <a:gd name="T71" fmla="*/ 0 h 38"/>
                <a:gd name="T72" fmla="*/ 107 w 107"/>
                <a:gd name="T73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7" h="38">
                  <a:moveTo>
                    <a:pt x="13" y="37"/>
                  </a:moveTo>
                  <a:cubicBezTo>
                    <a:pt x="9" y="37"/>
                    <a:pt x="9" y="37"/>
                    <a:pt x="9" y="3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9"/>
                    <a:pt x="6" y="10"/>
                    <a:pt x="4" y="11"/>
                  </a:cubicBezTo>
                  <a:cubicBezTo>
                    <a:pt x="3" y="12"/>
                    <a:pt x="1" y="13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" y="8"/>
                    <a:pt x="4" y="7"/>
                    <a:pt x="6" y="5"/>
                  </a:cubicBezTo>
                  <a:cubicBezTo>
                    <a:pt x="8" y="3"/>
                    <a:pt x="9" y="2"/>
                    <a:pt x="1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37"/>
                    <a:pt x="13" y="37"/>
                    <a:pt x="13" y="37"/>
                  </a:cubicBezTo>
                  <a:close/>
                  <a:moveTo>
                    <a:pt x="28" y="29"/>
                  </a:moveTo>
                  <a:cubicBezTo>
                    <a:pt x="33" y="28"/>
                    <a:pt x="33" y="28"/>
                    <a:pt x="33" y="28"/>
                  </a:cubicBezTo>
                  <a:cubicBezTo>
                    <a:pt x="33" y="30"/>
                    <a:pt x="34" y="32"/>
                    <a:pt x="35" y="33"/>
                  </a:cubicBezTo>
                  <a:cubicBezTo>
                    <a:pt x="36" y="34"/>
                    <a:pt x="37" y="34"/>
                    <a:pt x="39" y="34"/>
                  </a:cubicBezTo>
                  <a:cubicBezTo>
                    <a:pt x="40" y="34"/>
                    <a:pt x="41" y="34"/>
                    <a:pt x="42" y="33"/>
                  </a:cubicBezTo>
                  <a:cubicBezTo>
                    <a:pt x="43" y="32"/>
                    <a:pt x="44" y="32"/>
                    <a:pt x="45" y="31"/>
                  </a:cubicBezTo>
                  <a:cubicBezTo>
                    <a:pt x="46" y="29"/>
                    <a:pt x="46" y="28"/>
                    <a:pt x="47" y="26"/>
                  </a:cubicBezTo>
                  <a:cubicBezTo>
                    <a:pt x="47" y="24"/>
                    <a:pt x="47" y="23"/>
                    <a:pt x="47" y="21"/>
                  </a:cubicBezTo>
                  <a:cubicBezTo>
                    <a:pt x="47" y="21"/>
                    <a:pt x="47" y="20"/>
                    <a:pt x="47" y="20"/>
                  </a:cubicBezTo>
                  <a:cubicBezTo>
                    <a:pt x="46" y="21"/>
                    <a:pt x="45" y="22"/>
                    <a:pt x="43" y="23"/>
                  </a:cubicBezTo>
                  <a:cubicBezTo>
                    <a:pt x="42" y="24"/>
                    <a:pt x="40" y="25"/>
                    <a:pt x="38" y="25"/>
                  </a:cubicBezTo>
                  <a:cubicBezTo>
                    <a:pt x="35" y="25"/>
                    <a:pt x="33" y="24"/>
                    <a:pt x="31" y="21"/>
                  </a:cubicBezTo>
                  <a:cubicBezTo>
                    <a:pt x="29" y="19"/>
                    <a:pt x="28" y="16"/>
                    <a:pt x="28" y="13"/>
                  </a:cubicBezTo>
                  <a:cubicBezTo>
                    <a:pt x="28" y="9"/>
                    <a:pt x="29" y="6"/>
                    <a:pt x="31" y="4"/>
                  </a:cubicBezTo>
                  <a:cubicBezTo>
                    <a:pt x="33" y="1"/>
                    <a:pt x="36" y="0"/>
                    <a:pt x="39" y="0"/>
                  </a:cubicBezTo>
                  <a:cubicBezTo>
                    <a:pt x="41" y="0"/>
                    <a:pt x="44" y="1"/>
                    <a:pt x="46" y="2"/>
                  </a:cubicBezTo>
                  <a:cubicBezTo>
                    <a:pt x="48" y="3"/>
                    <a:pt x="49" y="5"/>
                    <a:pt x="50" y="8"/>
                  </a:cubicBezTo>
                  <a:cubicBezTo>
                    <a:pt x="51" y="10"/>
                    <a:pt x="52" y="13"/>
                    <a:pt x="52" y="18"/>
                  </a:cubicBezTo>
                  <a:cubicBezTo>
                    <a:pt x="52" y="23"/>
                    <a:pt x="51" y="26"/>
                    <a:pt x="50" y="29"/>
                  </a:cubicBezTo>
                  <a:cubicBezTo>
                    <a:pt x="49" y="32"/>
                    <a:pt x="48" y="34"/>
                    <a:pt x="46" y="36"/>
                  </a:cubicBezTo>
                  <a:cubicBezTo>
                    <a:pt x="44" y="37"/>
                    <a:pt x="41" y="38"/>
                    <a:pt x="39" y="38"/>
                  </a:cubicBezTo>
                  <a:cubicBezTo>
                    <a:pt x="36" y="38"/>
                    <a:pt x="33" y="37"/>
                    <a:pt x="31" y="35"/>
                  </a:cubicBezTo>
                  <a:cubicBezTo>
                    <a:pt x="30" y="34"/>
                    <a:pt x="29" y="31"/>
                    <a:pt x="28" y="29"/>
                  </a:cubicBezTo>
                  <a:close/>
                  <a:moveTo>
                    <a:pt x="47" y="12"/>
                  </a:moveTo>
                  <a:cubicBezTo>
                    <a:pt x="47" y="10"/>
                    <a:pt x="46" y="8"/>
                    <a:pt x="45" y="6"/>
                  </a:cubicBezTo>
                  <a:cubicBezTo>
                    <a:pt x="43" y="5"/>
                    <a:pt x="42" y="4"/>
                    <a:pt x="40" y="4"/>
                  </a:cubicBezTo>
                  <a:cubicBezTo>
                    <a:pt x="38" y="4"/>
                    <a:pt x="36" y="5"/>
                    <a:pt x="34" y="6"/>
                  </a:cubicBezTo>
                  <a:cubicBezTo>
                    <a:pt x="33" y="8"/>
                    <a:pt x="32" y="10"/>
                    <a:pt x="32" y="13"/>
                  </a:cubicBezTo>
                  <a:cubicBezTo>
                    <a:pt x="32" y="15"/>
                    <a:pt x="33" y="17"/>
                    <a:pt x="34" y="18"/>
                  </a:cubicBezTo>
                  <a:cubicBezTo>
                    <a:pt x="36" y="20"/>
                    <a:pt x="37" y="21"/>
                    <a:pt x="39" y="21"/>
                  </a:cubicBezTo>
                  <a:cubicBezTo>
                    <a:pt x="42" y="21"/>
                    <a:pt x="43" y="20"/>
                    <a:pt x="45" y="18"/>
                  </a:cubicBezTo>
                  <a:cubicBezTo>
                    <a:pt x="46" y="17"/>
                    <a:pt x="47" y="15"/>
                    <a:pt x="47" y="12"/>
                  </a:cubicBezTo>
                  <a:close/>
                  <a:moveTo>
                    <a:pt x="59" y="19"/>
                  </a:moveTo>
                  <a:cubicBezTo>
                    <a:pt x="59" y="15"/>
                    <a:pt x="59" y="11"/>
                    <a:pt x="60" y="8"/>
                  </a:cubicBezTo>
                  <a:cubicBezTo>
                    <a:pt x="61" y="6"/>
                    <a:pt x="62" y="4"/>
                    <a:pt x="64" y="2"/>
                  </a:cubicBezTo>
                  <a:cubicBezTo>
                    <a:pt x="66" y="1"/>
                    <a:pt x="68" y="0"/>
                    <a:pt x="71" y="0"/>
                  </a:cubicBezTo>
                  <a:cubicBezTo>
                    <a:pt x="73" y="0"/>
                    <a:pt x="75" y="1"/>
                    <a:pt x="76" y="1"/>
                  </a:cubicBezTo>
                  <a:cubicBezTo>
                    <a:pt x="78" y="2"/>
                    <a:pt x="79" y="3"/>
                    <a:pt x="80" y="5"/>
                  </a:cubicBezTo>
                  <a:cubicBezTo>
                    <a:pt x="81" y="6"/>
                    <a:pt x="81" y="8"/>
                    <a:pt x="82" y="10"/>
                  </a:cubicBezTo>
                  <a:cubicBezTo>
                    <a:pt x="83" y="12"/>
                    <a:pt x="83" y="15"/>
                    <a:pt x="83" y="19"/>
                  </a:cubicBezTo>
                  <a:cubicBezTo>
                    <a:pt x="83" y="23"/>
                    <a:pt x="82" y="27"/>
                    <a:pt x="82" y="29"/>
                  </a:cubicBezTo>
                  <a:cubicBezTo>
                    <a:pt x="81" y="32"/>
                    <a:pt x="79" y="34"/>
                    <a:pt x="78" y="36"/>
                  </a:cubicBezTo>
                  <a:cubicBezTo>
                    <a:pt x="76" y="37"/>
                    <a:pt x="74" y="38"/>
                    <a:pt x="71" y="38"/>
                  </a:cubicBezTo>
                  <a:cubicBezTo>
                    <a:pt x="67" y="38"/>
                    <a:pt x="65" y="36"/>
                    <a:pt x="63" y="34"/>
                  </a:cubicBezTo>
                  <a:cubicBezTo>
                    <a:pt x="60" y="31"/>
                    <a:pt x="59" y="26"/>
                    <a:pt x="59" y="19"/>
                  </a:cubicBezTo>
                  <a:close/>
                  <a:moveTo>
                    <a:pt x="64" y="19"/>
                  </a:moveTo>
                  <a:cubicBezTo>
                    <a:pt x="64" y="25"/>
                    <a:pt x="64" y="29"/>
                    <a:pt x="66" y="31"/>
                  </a:cubicBezTo>
                  <a:cubicBezTo>
                    <a:pt x="67" y="33"/>
                    <a:pt x="69" y="34"/>
                    <a:pt x="71" y="34"/>
                  </a:cubicBezTo>
                  <a:cubicBezTo>
                    <a:pt x="73" y="34"/>
                    <a:pt x="75" y="33"/>
                    <a:pt x="76" y="31"/>
                  </a:cubicBezTo>
                  <a:cubicBezTo>
                    <a:pt x="77" y="29"/>
                    <a:pt x="78" y="25"/>
                    <a:pt x="78" y="19"/>
                  </a:cubicBezTo>
                  <a:cubicBezTo>
                    <a:pt x="78" y="13"/>
                    <a:pt x="77" y="9"/>
                    <a:pt x="76" y="7"/>
                  </a:cubicBezTo>
                  <a:cubicBezTo>
                    <a:pt x="75" y="5"/>
                    <a:pt x="73" y="4"/>
                    <a:pt x="71" y="4"/>
                  </a:cubicBezTo>
                  <a:cubicBezTo>
                    <a:pt x="69" y="4"/>
                    <a:pt x="67" y="5"/>
                    <a:pt x="66" y="7"/>
                  </a:cubicBezTo>
                  <a:cubicBezTo>
                    <a:pt x="64" y="9"/>
                    <a:pt x="64" y="13"/>
                    <a:pt x="64" y="19"/>
                  </a:cubicBezTo>
                  <a:close/>
                  <a:moveTo>
                    <a:pt x="107" y="37"/>
                  </a:moveTo>
                  <a:cubicBezTo>
                    <a:pt x="103" y="37"/>
                    <a:pt x="103" y="37"/>
                    <a:pt x="103" y="3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2" y="9"/>
                    <a:pt x="100" y="10"/>
                    <a:pt x="98" y="11"/>
                  </a:cubicBezTo>
                  <a:cubicBezTo>
                    <a:pt x="97" y="12"/>
                    <a:pt x="95" y="13"/>
                    <a:pt x="94" y="14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6" y="8"/>
                    <a:pt x="98" y="7"/>
                    <a:pt x="100" y="5"/>
                  </a:cubicBezTo>
                  <a:cubicBezTo>
                    <a:pt x="102" y="3"/>
                    <a:pt x="104" y="2"/>
                    <a:pt x="104" y="0"/>
                  </a:cubicBezTo>
                  <a:cubicBezTo>
                    <a:pt x="107" y="0"/>
                    <a:pt x="107" y="0"/>
                    <a:pt x="107" y="0"/>
                  </a:cubicBezTo>
                  <a:lnTo>
                    <a:pt x="107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7" rIns="96435" bIns="48217" numCol="1" anchor="t" anchorCtr="0" compatLnSpc="1"/>
            <a:lstStyle/>
            <a:p>
              <a:endParaRPr lang="zh-CN" altLang="en-US" sz="1425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2207260" y="3688715"/>
            <a:ext cx="8436610" cy="1509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94020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非关系型数据库汇报</a:t>
            </a:r>
            <a:endParaRPr lang="zh-CN" altLang="en-US" sz="3600" dirty="0">
              <a:solidFill>
                <a:srgbClr val="94020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en-US" altLang="zh-CN" sz="2810" dirty="0">
                <a:solidFill>
                  <a:srgbClr val="94020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			</a:t>
            </a:r>
            <a:endParaRPr lang="en-US" altLang="zh-CN" sz="2810" dirty="0">
              <a:solidFill>
                <a:srgbClr val="94020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en-US" altLang="zh-CN" sz="2810" dirty="0">
                <a:solidFill>
                  <a:srgbClr val="94020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					</a:t>
            </a:r>
            <a:r>
              <a:rPr lang="zh-CN" altLang="en-US" sz="2810" dirty="0">
                <a:solidFill>
                  <a:srgbClr val="94020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汇报人：汪逢生</a:t>
            </a:r>
            <a:r>
              <a:rPr lang="en-US" altLang="zh-CN" sz="2810" dirty="0">
                <a:solidFill>
                  <a:srgbClr val="94020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endParaRPr lang="en-US" altLang="zh-CN" sz="2810" dirty="0">
              <a:solidFill>
                <a:srgbClr val="94020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52755" y="929005"/>
            <a:ext cx="68433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algn="l"/>
            <a:r>
              <a:rPr lang="zh-CN" altLang="en-US"/>
              <a:t>最终实现的可视化界面，实现给定商品</a:t>
            </a:r>
            <a:r>
              <a:rPr lang="en-US" altLang="zh-CN"/>
              <a:t>skuId</a:t>
            </a:r>
            <a:r>
              <a:rPr lang="zh-CN" altLang="en-US"/>
              <a:t>和</a:t>
            </a:r>
            <a:r>
              <a:rPr lang="zh-CN" altLang="en-US"/>
              <a:t>一级分类返回</a:t>
            </a:r>
            <a:r>
              <a:rPr lang="zh-CN" altLang="en-US"/>
              <a:t>结果。</a:t>
            </a:r>
            <a:endParaRPr lang="zh-CN" altLang="en-US"/>
          </a:p>
        </p:txBody>
      </p:sp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902513" y="238242"/>
            <a:ext cx="1684020" cy="697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sz="3935" dirty="0">
                <a:solidFill>
                  <a:schemeClr val="accent1"/>
                </a:solidFill>
                <a:latin typeface="+mj-ea"/>
                <a:ea typeface="+mj-ea"/>
              </a:rPr>
              <a:t>实验</a:t>
            </a:r>
            <a:r>
              <a:rPr lang="zh-CN" sz="3935" dirty="0">
                <a:solidFill>
                  <a:schemeClr val="accent1"/>
                </a:solidFill>
                <a:latin typeface="+mj-ea"/>
                <a:ea typeface="+mj-ea"/>
              </a:rPr>
              <a:t>四</a:t>
            </a:r>
            <a:endParaRPr lang="zh-CN" sz="3935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4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755" y="1510030"/>
            <a:ext cx="11409045" cy="5722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108835" y="1960245"/>
            <a:ext cx="84366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dirty="0">
                <a:solidFill>
                  <a:srgbClr val="94020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谢谢大家</a:t>
            </a:r>
            <a:endParaRPr lang="zh-CN" altLang="en-US" sz="9600" dirty="0">
              <a:solidFill>
                <a:srgbClr val="94020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MH_Number_1"/>
          <p:cNvSpPr/>
          <p:nvPr>
            <p:custDataLst>
              <p:tags r:id="rId1"/>
            </p:custDataLst>
          </p:nvPr>
        </p:nvSpPr>
        <p:spPr>
          <a:xfrm>
            <a:off x="7384397" y="1972596"/>
            <a:ext cx="379667" cy="379667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p>
            <a:pPr algn="ctr"/>
            <a:r>
              <a:rPr lang="en-US" altLang="zh-CN" sz="211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11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1" name="MH_Entry_1"/>
          <p:cNvSpPr/>
          <p:nvPr>
            <p:custDataLst>
              <p:tags r:id="rId2"/>
            </p:custDataLst>
          </p:nvPr>
        </p:nvSpPr>
        <p:spPr>
          <a:xfrm>
            <a:off x="8089394" y="1983913"/>
            <a:ext cx="2466542" cy="43053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p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实验一</a:t>
            </a:r>
            <a:endParaRPr lang="zh-CN" altLang="en-US" sz="14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MH_Number_2"/>
          <p:cNvSpPr/>
          <p:nvPr>
            <p:custDataLst>
              <p:tags r:id="rId3"/>
            </p:custDataLst>
          </p:nvPr>
        </p:nvSpPr>
        <p:spPr>
          <a:xfrm>
            <a:off x="7384397" y="3048875"/>
            <a:ext cx="379667" cy="37966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p>
            <a:pPr algn="ctr"/>
            <a:r>
              <a:rPr lang="en-US" altLang="zh-CN" sz="211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11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3" name="MH_Entry_2"/>
          <p:cNvSpPr/>
          <p:nvPr>
            <p:custDataLst>
              <p:tags r:id="rId4"/>
            </p:custDataLst>
          </p:nvPr>
        </p:nvSpPr>
        <p:spPr>
          <a:xfrm>
            <a:off x="8089394" y="3060192"/>
            <a:ext cx="2466542" cy="43053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p>
            <a:pPr lvl="0"/>
            <a:r>
              <a:rPr lang="zh-CN" altLang="en-US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实验二</a:t>
            </a:r>
            <a:endParaRPr lang="zh-CN" altLang="en-US" sz="1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MH_Number_3"/>
          <p:cNvSpPr/>
          <p:nvPr>
            <p:custDataLst>
              <p:tags r:id="rId5"/>
            </p:custDataLst>
          </p:nvPr>
        </p:nvSpPr>
        <p:spPr>
          <a:xfrm>
            <a:off x="7384397" y="4125154"/>
            <a:ext cx="379667" cy="379667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p>
            <a:pPr algn="ctr"/>
            <a:r>
              <a:rPr lang="en-US" altLang="zh-CN" sz="211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11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5" name="MH_Entry_3"/>
          <p:cNvSpPr/>
          <p:nvPr>
            <p:custDataLst>
              <p:tags r:id="rId6"/>
            </p:custDataLst>
          </p:nvPr>
        </p:nvSpPr>
        <p:spPr>
          <a:xfrm>
            <a:off x="8089394" y="4136471"/>
            <a:ext cx="2466542" cy="43053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p>
            <a:pPr lvl="0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实验</a:t>
            </a: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三</a:t>
            </a:r>
            <a:endParaRPr lang="zh-CN" altLang="en-US" sz="28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MH_Number_4"/>
          <p:cNvSpPr/>
          <p:nvPr>
            <p:custDataLst>
              <p:tags r:id="rId7"/>
            </p:custDataLst>
          </p:nvPr>
        </p:nvSpPr>
        <p:spPr>
          <a:xfrm>
            <a:off x="7384397" y="5201433"/>
            <a:ext cx="379667" cy="37966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p>
            <a:pPr algn="ctr"/>
            <a:r>
              <a:rPr lang="en-US" altLang="zh-CN" sz="211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11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7" name="MH_Entry_4"/>
          <p:cNvSpPr/>
          <p:nvPr>
            <p:custDataLst>
              <p:tags r:id="rId8"/>
            </p:custDataLst>
          </p:nvPr>
        </p:nvSpPr>
        <p:spPr>
          <a:xfrm>
            <a:off x="8089394" y="5212750"/>
            <a:ext cx="2466542" cy="43053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p>
            <a:pPr lvl="0"/>
            <a:r>
              <a:rPr lang="zh-CN" altLang="en-US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实验四</a:t>
            </a:r>
            <a:endParaRPr lang="zh-CN" altLang="en-US" sz="1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MH_Others_1"/>
          <p:cNvSpPr txBox="1"/>
          <p:nvPr>
            <p:custDataLst>
              <p:tags r:id="rId9"/>
            </p:custDataLst>
          </p:nvPr>
        </p:nvSpPr>
        <p:spPr>
          <a:xfrm>
            <a:off x="1661157" y="1876012"/>
            <a:ext cx="3105922" cy="147732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p>
            <a:pPr algn="ctr"/>
            <a:r>
              <a:rPr lang="zh-CN" altLang="en-US" sz="96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录</a:t>
            </a:r>
            <a:endParaRPr lang="zh-CN" altLang="en-US" sz="96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Others_2"/>
          <p:cNvSpPr txBox="1"/>
          <p:nvPr>
            <p:custDataLst>
              <p:tags r:id="rId10"/>
            </p:custDataLst>
          </p:nvPr>
        </p:nvSpPr>
        <p:spPr>
          <a:xfrm>
            <a:off x="1564470" y="4395477"/>
            <a:ext cx="3299296" cy="55399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p>
            <a:pPr algn="ctr">
              <a:defRPr/>
            </a:pPr>
            <a:r>
              <a:rPr lang="en-US" altLang="zh-CN" sz="36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en-US" altLang="zh-CN" sz="36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902513" y="238242"/>
            <a:ext cx="1684020" cy="697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sz="3935" dirty="0">
                <a:solidFill>
                  <a:schemeClr val="accent1"/>
                </a:solidFill>
                <a:latin typeface="+mj-ea"/>
                <a:ea typeface="+mj-ea"/>
              </a:rPr>
              <a:t>实验</a:t>
            </a:r>
            <a:r>
              <a:rPr lang="zh-CN" sz="3935" dirty="0">
                <a:solidFill>
                  <a:schemeClr val="accent1"/>
                </a:solidFill>
                <a:latin typeface="+mj-ea"/>
                <a:ea typeface="+mj-ea"/>
              </a:rPr>
              <a:t>一</a:t>
            </a:r>
            <a:endParaRPr lang="zh-CN" sz="3935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5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81000" y="2319655"/>
            <a:ext cx="4055110" cy="2470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275" y="4551998"/>
            <a:ext cx="5486400" cy="1990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275" y="1384300"/>
            <a:ext cx="4767580" cy="2471420"/>
          </a:xfrm>
          <a:prstGeom prst="rect">
            <a:avLst/>
          </a:prstGeom>
        </p:spPr>
      </p:pic>
      <p:sp>
        <p:nvSpPr>
          <p:cNvPr id="7" name="左大括号 6"/>
          <p:cNvSpPr/>
          <p:nvPr/>
        </p:nvSpPr>
        <p:spPr>
          <a:xfrm>
            <a:off x="5061585" y="2392045"/>
            <a:ext cx="863600" cy="2808605"/>
          </a:xfrm>
          <a:prstGeom prst="leftBrace">
            <a:avLst>
              <a:gd name="adj1" fmla="val 45073"/>
              <a:gd name="adj2" fmla="val 50000"/>
            </a:avLst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40410" y="4984115"/>
            <a:ext cx="32188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使用华为</a:t>
            </a:r>
            <a:r>
              <a:rPr lang="en-US" altLang="zh-CN"/>
              <a:t>RDS for MongoDB</a:t>
            </a:r>
            <a:r>
              <a:rPr lang="zh-CN" altLang="en-US"/>
              <a:t>数据</a:t>
            </a:r>
            <a:endParaRPr lang="zh-CN" altLang="en-US"/>
          </a:p>
          <a:p>
            <a:pPr algn="ctr"/>
            <a:r>
              <a:rPr lang="zh-CN" altLang="en-US"/>
              <a:t>库进行基本的配置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550660" y="4120515"/>
            <a:ext cx="3090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b. </a:t>
            </a:r>
            <a:r>
              <a:rPr lang="zh-CN" altLang="en-US"/>
              <a:t>使用</a:t>
            </a:r>
            <a:r>
              <a:rPr lang="en-US" altLang="zh-CN"/>
              <a:t>mongoshell</a:t>
            </a:r>
            <a:r>
              <a:rPr lang="zh-CN" altLang="en-US"/>
              <a:t>连接数据库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573520" y="1016000"/>
            <a:ext cx="2811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a. </a:t>
            </a:r>
            <a:r>
              <a:rPr lang="zh-CN" altLang="en-US"/>
              <a:t>使用</a:t>
            </a:r>
            <a:r>
              <a:rPr lang="en-US" altLang="zh-CN"/>
              <a:t>Robo 3T </a:t>
            </a:r>
            <a:r>
              <a:rPr lang="zh-CN" altLang="en-US"/>
              <a:t>连接数据库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381000" y="1062355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zh-CN" altLang="en-US" sz="1800" b="0">
                <a:ea typeface="宋体" panose="02010600030101010101" pitchFamily="2" charset="-122"/>
              </a:rPr>
              <a:t>熟悉华为RDS for MongoDB数据库的操作。</a:t>
            </a:r>
            <a:endParaRPr lang="zh-CN" alt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/>
          <p:cNvSpPr txBox="1">
            <a:spLocks noChangeArrowheads="1"/>
          </p:cNvSpPr>
          <p:nvPr/>
        </p:nvSpPr>
        <p:spPr bwMode="auto">
          <a:xfrm>
            <a:off x="902513" y="238242"/>
            <a:ext cx="1684020" cy="697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935" dirty="0">
                <a:solidFill>
                  <a:schemeClr val="accent1"/>
                </a:solidFill>
                <a:latin typeface="+mj-ea"/>
                <a:ea typeface="+mj-ea"/>
              </a:rPr>
              <a:t>实验</a:t>
            </a:r>
            <a:r>
              <a:rPr lang="zh-CN" altLang="en-US" sz="3935" dirty="0">
                <a:solidFill>
                  <a:schemeClr val="accent1"/>
                </a:solidFill>
                <a:latin typeface="+mj-ea"/>
                <a:ea typeface="+mj-ea"/>
              </a:rPr>
              <a:t>一</a:t>
            </a:r>
            <a:endParaRPr lang="zh-CN" altLang="en-US" sz="3935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4116" y="2169117"/>
            <a:ext cx="12325988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      </a:t>
            </a:r>
            <a:r>
              <a:rPr lang="zh-CN" sz="1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通过加入自监督有效避免遗忘带来的不稳定。使用基于图像旋转的自监督方法，把图像进行</a:t>
            </a:r>
            <a:r>
              <a:rPr lang="en-US" altLang="zh-CN" sz="1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0</a:t>
            </a:r>
            <a:r>
              <a:rPr lang="zh-CN" altLang="en-US" sz="1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、</a:t>
            </a:r>
            <a:r>
              <a:rPr lang="en-US" altLang="zh-CN" sz="1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90</a:t>
            </a:r>
            <a:r>
              <a:rPr lang="zh-CN" altLang="en-US" sz="1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、</a:t>
            </a:r>
            <a:r>
              <a:rPr lang="en-US" altLang="zh-CN" sz="1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180</a:t>
            </a:r>
            <a:r>
              <a:rPr lang="zh-CN" altLang="en-US" sz="1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、</a:t>
            </a:r>
            <a:r>
              <a:rPr lang="en-US" altLang="zh-CN" sz="1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270</a:t>
            </a:r>
            <a:r>
              <a:rPr lang="zh-CN" altLang="en-US" sz="1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度的旋转，这样就可以给数据自动产生标签。为了让一个卷积网络能识别图像中的旋转变换，需要理解图像中描述的对象概念，这使得</a:t>
            </a:r>
            <a:r>
              <a:rPr lang="en-US" altLang="zh-CN" sz="1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</a:t>
            </a:r>
            <a:r>
              <a:rPr lang="zh-CN" altLang="en-US" sz="1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学习有意义的特征表示。</a:t>
            </a:r>
            <a:endParaRPr lang="zh-CN" altLang="en-US" sz="1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20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015" y="1456055"/>
            <a:ext cx="8689340" cy="37255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80365" y="102425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下载并了解数据集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74015" y="5488305"/>
            <a:ext cx="967803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zh-CN" altLang="en-US" sz="1800" b="0">
                <a:latin typeface="Calibri" panose="020F0502020204030204" pitchFamily="34" charset="0"/>
                <a:ea typeface="宋体" panose="02010600030101010101" pitchFamily="2" charset="-122"/>
              </a:rPr>
              <a:t>打开NoSQL实验电商数据可以看到数据集总共有10个属性，其中某一商品productclass 中手机通讯-手机-手机-小米中手机通讯为一级分类，手机为二级分类。为了后续实验简单这里可以一级分类和二级分类都提取出来当作</a:t>
            </a:r>
            <a:r>
              <a:rPr lang="zh-CN" altLang="en-US" sz="1800" b="0">
                <a:latin typeface="Calibri" panose="020F0502020204030204" pitchFamily="34" charset="0"/>
                <a:ea typeface="宋体" panose="02010600030101010101" pitchFamily="2" charset="-122"/>
              </a:rPr>
              <a:t>字段，以及每条评论的月份和季度都提取出来当作字段，此外商品购买量，店铺名称，first class，scond class, price, shop,sellcount,commenList都作为单个</a:t>
            </a:r>
            <a:r>
              <a:rPr lang="zh-CN" altLang="en-US" sz="1800" b="0">
                <a:latin typeface="Calibri" panose="020F0502020204030204" pitchFamily="34" charset="0"/>
                <a:ea typeface="宋体" panose="02010600030101010101" pitchFamily="2" charset="-122"/>
              </a:rPr>
              <a:t>字段。</a:t>
            </a:r>
            <a:endParaRPr lang="zh-CN" altLang="en-US" sz="1800" b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902513" y="238242"/>
            <a:ext cx="1684020" cy="697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sz="3935" dirty="0">
                <a:solidFill>
                  <a:schemeClr val="accent1"/>
                </a:solidFill>
                <a:latin typeface="+mj-ea"/>
                <a:ea typeface="+mj-ea"/>
              </a:rPr>
              <a:t>实验</a:t>
            </a:r>
            <a:r>
              <a:rPr lang="zh-CN" sz="3935" dirty="0">
                <a:solidFill>
                  <a:schemeClr val="accent1"/>
                </a:solidFill>
                <a:latin typeface="+mj-ea"/>
                <a:ea typeface="+mj-ea"/>
              </a:rPr>
              <a:t>二</a:t>
            </a:r>
            <a:endParaRPr lang="zh-CN" sz="3935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310" y="1711960"/>
            <a:ext cx="2533650" cy="51943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56310" y="1343660"/>
            <a:ext cx="15506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创建数据</a:t>
            </a:r>
            <a:r>
              <a:rPr lang="zh-CN" altLang="en-US"/>
              <a:t>库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310" y="2680335"/>
            <a:ext cx="8369935" cy="450469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956310" y="2312035"/>
            <a:ext cx="31508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 </a:t>
            </a:r>
            <a:r>
              <a:rPr lang="zh-CN" altLang="en-US"/>
              <a:t>根据数据库，设计集合</a:t>
            </a:r>
            <a:r>
              <a:rPr lang="zh-CN" altLang="en-US"/>
              <a:t>模式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/>
          <p:cNvSpPr txBox="1">
            <a:spLocks noChangeArrowheads="1"/>
          </p:cNvSpPr>
          <p:nvPr/>
        </p:nvSpPr>
        <p:spPr bwMode="auto">
          <a:xfrm>
            <a:off x="902513" y="238242"/>
            <a:ext cx="1684020" cy="697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sz="3935" dirty="0">
                <a:solidFill>
                  <a:schemeClr val="accent1"/>
                </a:solidFill>
                <a:latin typeface="+mj-ea"/>
                <a:ea typeface="+mj-ea"/>
              </a:rPr>
              <a:t>实验</a:t>
            </a:r>
            <a:r>
              <a:rPr lang="zh-CN" sz="3935" dirty="0">
                <a:solidFill>
                  <a:schemeClr val="accent1"/>
                </a:solidFill>
                <a:latin typeface="+mj-ea"/>
                <a:ea typeface="+mj-ea"/>
              </a:rPr>
              <a:t>三</a:t>
            </a:r>
            <a:endParaRPr lang="zh-CN" sz="3935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6855" y="951865"/>
            <a:ext cx="108204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zh-CN" altLang="en-US" sz="1800" b="0">
                <a:latin typeface="Calibri" panose="020F0502020204030204" pitchFamily="34" charset="0"/>
                <a:ea typeface="宋体" panose="02010600030101010101" pitchFamily="2" charset="-122"/>
              </a:rPr>
              <a:t>使用</a:t>
            </a:r>
            <a:r>
              <a:rPr lang="en-US" altLang="zh-CN" sz="1800" b="0">
                <a:latin typeface="Calibri" panose="020F0502020204030204" pitchFamily="34" charset="0"/>
                <a:ea typeface="宋体" panose="02010600030101010101" pitchFamily="2" charset="-122"/>
              </a:rPr>
              <a:t>python</a:t>
            </a:r>
            <a:r>
              <a:rPr lang="zh-CN" altLang="en-US" sz="1800" b="0">
                <a:latin typeface="Calibri" panose="020F0502020204030204" pitchFamily="34" charset="0"/>
                <a:ea typeface="宋体" panose="02010600030101010101" pitchFamily="2" charset="-122"/>
              </a:rPr>
              <a:t>将实验数据插入到实验二设计好的集合中去</a:t>
            </a:r>
            <a:r>
              <a:rPr lang="en-US" altLang="zh-CN" sz="1800" b="0">
                <a:latin typeface="Calibri" panose="020F050202020403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1800" b="0">
                <a:latin typeface="Calibri" panose="020F0502020204030204" pitchFamily="34" charset="0"/>
                <a:ea typeface="宋体" panose="02010600030101010101" pitchFamily="2" charset="-122"/>
              </a:rPr>
              <a:t>使用文档对象映射</a:t>
            </a:r>
            <a:r>
              <a:rPr lang="en-US" altLang="zh-CN" sz="1800" b="0">
                <a:latin typeface="Calibri" panose="020F0502020204030204" pitchFamily="34" charset="0"/>
                <a:ea typeface="宋体" panose="02010600030101010101" pitchFamily="2" charset="-122"/>
              </a:rPr>
              <a:t>ODM</a:t>
            </a:r>
            <a:r>
              <a:rPr lang="zh-CN" altLang="en-US" sz="1800" b="0">
                <a:latin typeface="Calibri" panose="020F0502020204030204" pitchFamily="34" charset="0"/>
                <a:ea typeface="宋体" panose="02010600030101010101" pitchFamily="2" charset="-122"/>
              </a:rPr>
              <a:t>处理</a:t>
            </a:r>
            <a:r>
              <a:rPr lang="en-US" altLang="zh-CN" sz="1800" b="0">
                <a:latin typeface="Calibri" panose="020F0502020204030204" pitchFamily="34" charset="0"/>
                <a:ea typeface="宋体" panose="02010600030101010101" pitchFamily="2" charset="-122"/>
              </a:rPr>
              <a:t>MongoDB</a:t>
            </a:r>
            <a:r>
              <a:rPr lang="zh-CN" altLang="en-US" sz="1800" b="0">
                <a:latin typeface="Calibri" panose="020F0502020204030204" pitchFamily="34" charset="0"/>
                <a:ea typeface="宋体" panose="02010600030101010101" pitchFamily="2" charset="-122"/>
              </a:rPr>
              <a:t>的数据，借助的工具是</a:t>
            </a:r>
            <a:r>
              <a:rPr lang="en-US" altLang="zh-CN" sz="1800" b="0">
                <a:latin typeface="Calibri" panose="020F0502020204030204" pitchFamily="34" charset="0"/>
                <a:ea typeface="宋体" panose="02010600030101010101" pitchFamily="2" charset="-122"/>
              </a:rPr>
              <a:t>mongoengine</a:t>
            </a:r>
            <a:r>
              <a:rPr lang="zh-CN" altLang="en-US" sz="1800" b="0">
                <a:latin typeface="Calibri" panose="020F0502020204030204" pitchFamily="34" charset="0"/>
                <a:ea typeface="宋体" panose="02010600030101010101" pitchFamily="2" charset="-122"/>
              </a:rPr>
              <a:t>。首先连接</a:t>
            </a:r>
            <a:r>
              <a:rPr lang="zh-CN" altLang="en-US" sz="1800" b="0">
                <a:latin typeface="Calibri" panose="020F0502020204030204" pitchFamily="34" charset="0"/>
                <a:ea typeface="宋体" panose="02010600030101010101" pitchFamily="2" charset="-122"/>
              </a:rPr>
              <a:t>华为云数据</a:t>
            </a:r>
            <a:r>
              <a:rPr lang="zh-CN" altLang="en-US" sz="1800" b="0">
                <a:latin typeface="Calibri" panose="020F0502020204030204" pitchFamily="34" charset="0"/>
                <a:ea typeface="宋体" panose="02010600030101010101" pitchFamily="2" charset="-122"/>
              </a:rPr>
              <a:t>库</a:t>
            </a:r>
            <a:endParaRPr lang="zh-CN" altLang="en-US" sz="1800" b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81000" y="1613535"/>
            <a:ext cx="4572000" cy="52863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585" y="1613535"/>
            <a:ext cx="3428365" cy="528510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662035" y="1597025"/>
            <a:ext cx="426529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设计两个对象</a:t>
            </a:r>
            <a:r>
              <a:rPr lang="en-US" altLang="zh-CN"/>
              <a:t>Commodity</a:t>
            </a:r>
            <a:r>
              <a:rPr lang="zh-CN" altLang="en-US"/>
              <a:t>和Comment，</a:t>
            </a:r>
            <a:r>
              <a:rPr lang="zh-CN" altLang="en-US"/>
              <a:t>其</a:t>
            </a:r>
            <a:endParaRPr lang="zh-CN" altLang="en-US"/>
          </a:p>
          <a:p>
            <a:pPr algn="l"/>
            <a:r>
              <a:rPr lang="zh-CN" altLang="en-US"/>
              <a:t>中</a:t>
            </a:r>
            <a:r>
              <a:rPr lang="en-US" altLang="zh-CN"/>
              <a:t>Comment</a:t>
            </a:r>
            <a:r>
              <a:rPr lang="zh-CN" altLang="en-US"/>
              <a:t>作为</a:t>
            </a:r>
            <a:r>
              <a:rPr lang="en-US" altLang="zh-CN"/>
              <a:t>Commodity</a:t>
            </a:r>
            <a:r>
              <a:rPr lang="zh-CN" altLang="en-US"/>
              <a:t>的</a:t>
            </a:r>
            <a:r>
              <a:rPr lang="en-US" altLang="zh-CN"/>
              <a:t>listField</a:t>
            </a:r>
            <a:r>
              <a:rPr lang="zh-CN" altLang="en-US"/>
              <a:t>类型</a:t>
            </a:r>
            <a:endParaRPr lang="zh-CN" altLang="en-US"/>
          </a:p>
          <a:p>
            <a:pPr algn="l"/>
            <a:r>
              <a:rPr lang="zh-CN" altLang="en-US"/>
              <a:t>的</a:t>
            </a:r>
            <a:r>
              <a:rPr lang="zh-CN" altLang="en-US"/>
              <a:t>数据。</a:t>
            </a:r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5545" y="2536190"/>
            <a:ext cx="3009900" cy="18478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805545" y="462407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/>
              <a:t>读取数据并插入到</a:t>
            </a:r>
            <a:r>
              <a:rPr lang="en-US" altLang="zh-CN"/>
              <a:t>mongodb</a:t>
            </a:r>
            <a:r>
              <a:rPr lang="zh-CN" altLang="en-US"/>
              <a:t>数据库</a:t>
            </a:r>
            <a:r>
              <a:rPr lang="zh-CN" altLang="en-US"/>
              <a:t>中</a:t>
            </a:r>
            <a:endParaRPr lang="zh-CN" altLang="en-US"/>
          </a:p>
        </p:txBody>
      </p:sp>
      <p:pic>
        <p:nvPicPr>
          <p:cNvPr id="53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6193" y="1310958"/>
            <a:ext cx="548068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7935" y="5415915"/>
            <a:ext cx="3676650" cy="5524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/>
          <p:cNvSpPr txBox="1">
            <a:spLocks noChangeArrowheads="1"/>
          </p:cNvSpPr>
          <p:nvPr/>
        </p:nvSpPr>
        <p:spPr bwMode="auto">
          <a:xfrm>
            <a:off x="902513" y="238242"/>
            <a:ext cx="1684020" cy="697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sz="3935" dirty="0">
                <a:solidFill>
                  <a:schemeClr val="accent1"/>
                </a:solidFill>
                <a:latin typeface="+mj-ea"/>
                <a:ea typeface="+mj-ea"/>
              </a:rPr>
              <a:t>实验</a:t>
            </a:r>
            <a:r>
              <a:rPr lang="zh-CN" sz="3935" dirty="0">
                <a:solidFill>
                  <a:schemeClr val="accent1"/>
                </a:solidFill>
                <a:latin typeface="+mj-ea"/>
                <a:ea typeface="+mj-ea"/>
              </a:rPr>
              <a:t>三</a:t>
            </a:r>
            <a:endParaRPr lang="zh-CN" sz="3935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6855" y="951865"/>
            <a:ext cx="967803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zh-CN" altLang="en-US" sz="1800" b="0">
                <a:latin typeface="Calibri" panose="020F0502020204030204" pitchFamily="34" charset="0"/>
                <a:ea typeface="宋体" panose="02010600030101010101" pitchFamily="2" charset="-122"/>
              </a:rPr>
              <a:t>以下是插入数据后的</a:t>
            </a:r>
            <a:r>
              <a:rPr lang="zh-CN" altLang="en-US" sz="1800" b="0">
                <a:latin typeface="Calibri" panose="020F0502020204030204" pitchFamily="34" charset="0"/>
                <a:ea typeface="宋体" panose="02010600030101010101" pitchFamily="2" charset="-122"/>
              </a:rPr>
              <a:t>结果。</a:t>
            </a:r>
            <a:endParaRPr lang="zh-CN" altLang="en-US" sz="1800" b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610" y="1456055"/>
            <a:ext cx="6203950" cy="50615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275" y="1456055"/>
            <a:ext cx="6021705" cy="5060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/>
          <p:cNvSpPr txBox="1">
            <a:spLocks noChangeArrowheads="1"/>
          </p:cNvSpPr>
          <p:nvPr/>
        </p:nvSpPr>
        <p:spPr bwMode="auto">
          <a:xfrm>
            <a:off x="902513" y="238242"/>
            <a:ext cx="1684020" cy="697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sz="3935" dirty="0">
                <a:solidFill>
                  <a:schemeClr val="accent1"/>
                </a:solidFill>
                <a:latin typeface="+mj-ea"/>
                <a:ea typeface="+mj-ea"/>
              </a:rPr>
              <a:t>实验</a:t>
            </a:r>
            <a:r>
              <a:rPr lang="zh-CN" sz="3935" dirty="0">
                <a:solidFill>
                  <a:schemeClr val="accent1"/>
                </a:solidFill>
                <a:latin typeface="+mj-ea"/>
                <a:ea typeface="+mj-ea"/>
              </a:rPr>
              <a:t>四</a:t>
            </a:r>
            <a:endParaRPr lang="zh-CN" sz="3935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52755" y="951865"/>
            <a:ext cx="1077150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zh-CN" altLang="en-US" sz="1800" b="0">
                <a:latin typeface="Calibri" panose="020F0502020204030204" pitchFamily="34" charset="0"/>
                <a:ea typeface="宋体" panose="02010600030101010101" pitchFamily="2" charset="-122"/>
              </a:rPr>
              <a:t>后端使用flask</a:t>
            </a:r>
            <a:r>
              <a:rPr lang="en-US" altLang="zh-CN" sz="1800" b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1800" b="0">
                <a:latin typeface="Calibri" panose="020F0502020204030204" pitchFamily="34" charset="0"/>
                <a:ea typeface="宋体" panose="02010600030101010101" pitchFamily="2" charset="-122"/>
              </a:rPr>
              <a:t>flask_mongoengine实现数据的查询并返回给前端，总共实现了根据某一商品(skuId)实现了四种查询，以下是核心内容介绍。1. </a:t>
            </a:r>
            <a:r>
              <a:rPr lang="zh-CN" altLang="en-US" sz="1800" b="0">
                <a:latin typeface="Calibri" panose="020F0502020204030204" pitchFamily="34" charset="0"/>
                <a:ea typeface="宋体" panose="02010600030101010101" pitchFamily="2" charset="-122"/>
              </a:rPr>
              <a:t>展示某一商品一级分类下各个二级分类商品的均价、中位数、最高价、最低价。首先将所有的一级分类展示，用户可以选择一级分类，根据用户选择的一级分类，展示该一级分类下面二级分类的价格信息；</a:t>
            </a:r>
            <a:endParaRPr lang="zh-CN" altLang="en-US" sz="1800" b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96900" y="3328035"/>
            <a:ext cx="6866890" cy="39274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" y="2103755"/>
            <a:ext cx="6847840" cy="11804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/>
          <p:cNvSpPr txBox="1">
            <a:spLocks noChangeArrowheads="1"/>
          </p:cNvSpPr>
          <p:nvPr/>
        </p:nvSpPr>
        <p:spPr bwMode="auto">
          <a:xfrm>
            <a:off x="902513" y="238242"/>
            <a:ext cx="1684020" cy="697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sz="3935" dirty="0">
                <a:solidFill>
                  <a:schemeClr val="accent1"/>
                </a:solidFill>
                <a:latin typeface="+mj-ea"/>
                <a:ea typeface="+mj-ea"/>
              </a:rPr>
              <a:t>实验</a:t>
            </a:r>
            <a:r>
              <a:rPr lang="zh-CN" sz="3935" dirty="0">
                <a:solidFill>
                  <a:schemeClr val="accent1"/>
                </a:solidFill>
                <a:latin typeface="+mj-ea"/>
                <a:ea typeface="+mj-ea"/>
              </a:rPr>
              <a:t>四</a:t>
            </a:r>
            <a:endParaRPr lang="zh-CN" sz="3935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2755" y="1167765"/>
            <a:ext cx="872172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/>
            <a:r>
              <a:rPr lang="zh-CN" altLang="en-US">
                <a:sym typeface="+mn-ea"/>
              </a:rPr>
              <a:t>2. 商品购买量与季节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月份的关系展示。</a:t>
            </a:r>
            <a:r>
              <a:rPr lang="zh-CN" altLang="en-US">
                <a:sym typeface="+mn-ea"/>
              </a:rPr>
              <a:t>通过商品评论中的time进行统计，</a:t>
            </a:r>
            <a:r>
              <a:rPr lang="zh-CN" altLang="en-US">
                <a:sym typeface="+mn-ea"/>
              </a:rPr>
              <a:t>3. 热点店铺展示：展示某一商品一级分类下商品销量前几名的热点店铺。4. 展示某一商品所有评论评价</a:t>
            </a:r>
            <a:r>
              <a:rPr lang="zh-CN" altLang="en-US">
                <a:sym typeface="+mn-ea"/>
              </a:rPr>
              <a:t>数目的饼图展示。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025" y="2176145"/>
            <a:ext cx="6334760" cy="18300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2755" y="4123690"/>
            <a:ext cx="594042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ym typeface="+mn-ea"/>
              </a:rPr>
              <a:t>前端vue，使用element-ui+vue-echarts组件，四种</a:t>
            </a:r>
            <a:r>
              <a:rPr lang="zh-CN" altLang="en-US">
                <a:sym typeface="+mn-ea"/>
              </a:rPr>
              <a:t>要求展示</a:t>
            </a:r>
            <a:endParaRPr lang="zh-CN" altLang="en-US">
              <a:sym typeface="+mn-ea"/>
            </a:endParaRPr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55" y="4552315"/>
            <a:ext cx="3581400" cy="5619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125" y="5163185"/>
            <a:ext cx="2447925" cy="18002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5365" y="1743710"/>
            <a:ext cx="3838575" cy="28956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755" y="5155565"/>
            <a:ext cx="1679575" cy="177863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7530" y="5231130"/>
            <a:ext cx="6464935" cy="162179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900" y="6998335"/>
            <a:ext cx="1057275" cy="1905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6380" y="7012305"/>
            <a:ext cx="1247775" cy="23812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593330" y="4695825"/>
            <a:ext cx="3383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各个二级分类商品属性的可视化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654175" y="6909435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/>
              <a:t>柱状图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125595" y="6934200"/>
            <a:ext cx="640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/>
              <a:t>饼图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797800" y="6909435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/>
              <a:t>热点店铺展示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11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12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13.xml><?xml version="1.0" encoding="utf-8"?>
<p:tagLst xmlns:p="http://schemas.openxmlformats.org/presentationml/2006/main">
  <p:tag name="KSO_WM_UNIT_PLACING_PICTURE_USER_VIEWPORT" val="{&quot;height&quot;:3891,&quot;width&quot;:8630}"/>
</p:tagLst>
</file>

<file path=ppt/tags/tag14.xml><?xml version="1.0" encoding="utf-8"?>
<p:tagLst xmlns:p="http://schemas.openxmlformats.org/presentationml/2006/main">
  <p:tag name="KSO_WM_UNIT_PLACING_PICTURE_USER_VIEWPORT" val="{&quot;height&quot;:8325,&quot;width&quot;:7200}"/>
</p:tagLst>
</file>

<file path=ppt/tags/tag15.xml><?xml version="1.0" encoding="utf-8"?>
<p:tagLst xmlns:p="http://schemas.openxmlformats.org/presentationml/2006/main">
  <p:tag name="KSO_WM_UNIT_PLACING_PICTURE_USER_VIEWPORT" val="{&quot;height&quot;:8355,&quot;width&quot;:14610}"/>
</p:tagLst>
</file>

<file path=ppt/tags/tag16.xml><?xml version="1.0" encoding="utf-8"?>
<p:tagLst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PASSING_SCORE" val="100.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227"/>
</p:tagLst>
</file>

<file path=ppt/tags/tag2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4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5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6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7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8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9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heme/theme1.xml><?xml version="1.0" encoding="utf-8"?>
<a:theme xmlns:a="http://schemas.openxmlformats.org/drawingml/2006/main" name="自定义设计方案">
  <a:themeElements>
    <a:clrScheme name="自定义 10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3F3F3F"/>
      </a:accent2>
      <a:accent3>
        <a:srgbClr val="C00000"/>
      </a:accent3>
      <a:accent4>
        <a:srgbClr val="3F3F3F"/>
      </a:accent4>
      <a:accent5>
        <a:srgbClr val="C00000"/>
      </a:accent5>
      <a:accent6>
        <a:srgbClr val="3F3F3F"/>
      </a:accent6>
      <a:hlink>
        <a:srgbClr val="C00000"/>
      </a:hlink>
      <a:folHlink>
        <a:srgbClr val="3F3F3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1079</Words>
  <Application>WPS 演示</Application>
  <PresentationFormat>自定义</PresentationFormat>
  <Paragraphs>93</Paragraphs>
  <Slides>11</Slides>
  <Notes>22</Notes>
  <HiddenSlides>0</HiddenSlides>
  <MMClips>1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Calibri Light</vt:lpstr>
      <vt:lpstr>华文中宋</vt:lpstr>
      <vt:lpstr>微软雅黑</vt:lpstr>
      <vt:lpstr>Times New Roman</vt:lpstr>
      <vt:lpstr>Calibri Light</vt:lpstr>
      <vt:lpstr>方正宋刻本秀楷简体</vt:lpstr>
      <vt:lpstr>Microsoft YaHei UI Light</vt:lpstr>
      <vt:lpstr>Arial Unicode MS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bt227</dc:title>
  <dc:creator/>
  <cp:lastModifiedBy>weilab</cp:lastModifiedBy>
  <cp:revision>42</cp:revision>
  <dcterms:created xsi:type="dcterms:W3CDTF">2016-11-29T17:51:00Z</dcterms:created>
  <dcterms:modified xsi:type="dcterms:W3CDTF">2021-12-23T03:20:40Z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DD2A935F0F17425CB2DE36A8AC90AF83</vt:lpwstr>
  </property>
  <property fmtid="{D5CDD505-2E9C-101B-9397-08002B2CF9AE}" pid="3" name="KSOProductBuildVer">
    <vt:lpwstr>2052-11.1.0.11115</vt:lpwstr>
  </property>
</Properties>
</file>