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E2D0-1A15-4D40-9D10-2647BE6C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D108-8887-43CB-AD29-653BB3B7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7E26-00F8-499E-A5AE-FA9EA3B2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BDC7-C914-4DAF-A21D-03BC7C6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2A68-C7D5-4A87-97DE-86521DDA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F97-5C52-47F8-865D-8E8781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39FDB-CBA6-4A97-82E1-9B6372BBA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C2A7-5FF1-430B-934B-9F36DBDD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F08D-BB8E-4E68-95DE-655A5C58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2099-4743-41F1-9D1B-2431AF83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FC98-FCAF-4377-9213-66E2FCEDC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707AB-8A1E-4C2B-B32D-7543F776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841D-6BA6-4213-878D-E3A2B81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0C93-8185-4356-945C-EF3B6C7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328F-48A9-4E67-BB46-6478630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0541-F928-4082-9A73-844D4D63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4912-3C4A-4E14-9F85-6741A490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8D34-BC05-44BB-A55E-37FA25B2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7253-8E80-492C-AE12-0AB6FBF3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28F4-F279-4A7D-B359-13D5B3CE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C1F-BE56-473E-87EE-007CD273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CE720-F36A-4F6B-9335-90EC3490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AFFA-B810-4813-A9F2-A05499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5363-2602-4E81-8D39-39F36EE9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9AFF-7719-4587-91FE-86ED02C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D0FD-3EDF-4F73-9670-814D253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46EA-C32F-4D82-A4BE-CE85C9311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EAFB-C7E9-4C15-A3A5-D873D1B4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9ACD0-FBCC-47E9-BCC9-1B8C291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0086-2FB5-4441-9EB4-2DB3BC94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BFD5-B5E3-4917-92BA-9C29591A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940-BE7B-40C6-BA1A-7F300F3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A922-F79F-428F-AF34-048702AB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1E3E3-ED2C-4547-9098-17C5D374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8B188-DE4A-4A96-B91F-27CA106FA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3F9DA-52EF-406A-BA22-AED2068B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49E94-CE99-4510-87AD-3A8B3265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AFA29-20DE-4A96-A74C-A67A49C6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C45C1-F572-49EC-A9D6-9D6A29B9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319C-D30D-434E-B2A1-8685C81D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F23B3-D0A1-48FB-80DB-D5ACF938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F6DF3-620E-4E65-A0BF-AA91EAE3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20383-11E0-46BE-A446-73C87EA7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7C264-459F-4C67-973A-6964851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6D860-D738-4C06-BB16-29490075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647DA-9636-4A84-AE07-E028E014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8668-49A0-4103-B74F-0CD14C19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1A9D-BFF7-4BC7-B3BA-77786429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F8CDA-3A49-48F3-8C41-BDDC02F2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9D34-3AF3-4FB9-B2D5-E73E277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1855-9EAA-4D30-95CC-7412FA2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FAF5A-861A-44BD-B567-3048DD4D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67DD-3BFD-441A-8E71-17EE6809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E20AB-3EA7-4559-8173-D07CC82C6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F18E-88AD-4691-BF0A-E5FCEEAE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57271-BBB2-4B40-975B-41242A5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FB533-CC73-4E9E-9B12-DC2275D9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6C9B-608F-4A08-8714-AEAAEEA3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29841-9913-45C3-86D2-4954EEC6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C6344-C2A9-4670-A8C0-DFBA80C1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F6D3-C695-47E6-82E8-13BDF739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04A1-5298-4493-9D0C-1F7CA8464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A93E-5DBD-41F7-976F-1F380D2E4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3DFB-9F49-40DC-81F7-6F942D288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5314-09E7-477A-A33B-D0E90DB47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AA12F-A70B-4109-9FED-D5D2BA11D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7: D</a:t>
            </a:r>
            <a:r>
              <a:rPr lang="en-US" altLang="zh-CN" dirty="0"/>
              <a:t>ensity Functional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AFD8-6B8F-4F21-87CC-6FF84BBF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Functional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D38E-5F89-48FD-90A2-89D11707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Electron density as fundamental quantity</a:t>
            </a:r>
          </a:p>
          <a:p>
            <a:endParaRPr lang="en-US" dirty="0"/>
          </a:p>
          <a:p>
            <a:r>
              <a:rPr lang="en-US" dirty="0"/>
              <a:t>Hohenberg-Kohn theorems &amp; Kohn-Sham construction</a:t>
            </a:r>
          </a:p>
          <a:p>
            <a:endParaRPr lang="en-US" dirty="0"/>
          </a:p>
          <a:p>
            <a:r>
              <a:rPr lang="en-US" dirty="0"/>
              <a:t>Exchange-correlation functionals</a:t>
            </a:r>
          </a:p>
        </p:txBody>
      </p:sp>
    </p:spTree>
    <p:extLst>
      <p:ext uri="{BB962C8B-B14F-4D97-AF65-F5344CB8AC3E}">
        <p14:creationId xmlns:p14="http://schemas.microsoft.com/office/powerpoint/2010/main" val="362464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B8F9-495A-4925-8F8E-3901D7E2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 electron Schrödinger equation:  </a:t>
            </a:r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35097EC7-BBFF-4EBA-A620-36FCD1DF3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8" y="1751648"/>
            <a:ext cx="4734932" cy="1514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E0F00-043C-44C7-9087-BE3C6AF42E20}"/>
              </a:ext>
            </a:extLst>
          </p:cNvPr>
          <p:cNvSpPr txBox="1"/>
          <p:nvPr/>
        </p:nvSpPr>
        <p:spPr>
          <a:xfrm>
            <a:off x="838200" y="3488886"/>
            <a:ext cx="10660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Beyond HF: starting with HF-SCF model and then adding in various levels of treatment of electron correlation (Configuration Interaction, perturbation methods, Coupled-cluster,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Computationally expensive</a:t>
            </a:r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092CD9A6-5D56-44BD-97E2-42A5D2DCB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9" y="3488886"/>
            <a:ext cx="3358761" cy="554358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DC9669A7-4C25-4A60-AC59-243500989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79" y="4096584"/>
            <a:ext cx="427182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E728-8E58-4CA2-A72D-834AAD35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density as fundamental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FDEF-8B80-44BE-BC64-51DE2478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Electron density: </a:t>
            </a:r>
          </a:p>
          <a:p>
            <a:endParaRPr lang="en-US" sz="2400" dirty="0"/>
          </a:p>
          <a:p>
            <a:r>
              <a:rPr lang="en-US" sz="2400" dirty="0"/>
              <a:t>Thomas-Fermi-Dirac model: write energy in terms of kinetic and potential energy contributions, and appeal to </a:t>
            </a:r>
            <a:r>
              <a:rPr lang="en-US" sz="2400" dirty="0" err="1"/>
              <a:t>variational</a:t>
            </a:r>
            <a:r>
              <a:rPr lang="en-US" sz="2400" dirty="0"/>
              <a:t> principle to develop differential equation for ρ.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59870F12-49C7-496C-A29D-2AC873194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80" y="1763273"/>
            <a:ext cx="4159986" cy="598559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247D8218-3949-44AF-AF62-435798F0D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24" y="4611032"/>
            <a:ext cx="2925583" cy="51358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B563A4D3-DB80-43AE-ABEC-C142CE670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65" y="4767812"/>
            <a:ext cx="2476438" cy="590358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44BA9626-4BD0-4BE2-8067-0604C04F1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80" y="5641854"/>
            <a:ext cx="3197138" cy="628694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194CA9BB-F5CD-4B79-924B-90E834B0D8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875001"/>
            <a:ext cx="3335144" cy="73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1F74FE-D28D-44A5-B011-D083D22C4984}"/>
              </a:ext>
            </a:extLst>
          </p:cNvPr>
          <p:cNvSpPr txBox="1"/>
          <p:nvPr/>
        </p:nvSpPr>
        <p:spPr>
          <a:xfrm>
            <a:off x="9175348" y="3798762"/>
            <a:ext cx="245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gas model for kinetic energy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78D8461-D28F-4620-946F-FEE81DFF7186}"/>
              </a:ext>
            </a:extLst>
          </p:cNvPr>
          <p:cNvSpPr/>
          <p:nvPr/>
        </p:nvSpPr>
        <p:spPr>
          <a:xfrm>
            <a:off x="4290060" y="4137660"/>
            <a:ext cx="342900" cy="177546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952E49-15BD-4E9E-B6D5-396C20ECEB18}"/>
              </a:ext>
            </a:extLst>
          </p:cNvPr>
          <p:cNvCxnSpPr/>
          <p:nvPr/>
        </p:nvCxnSpPr>
        <p:spPr>
          <a:xfrm flipH="1" flipV="1">
            <a:off x="8243122" y="4151576"/>
            <a:ext cx="824678" cy="17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8C15-B95E-4E56-9ED8-0A87FDDA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density as fundamental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E3E5-3CFD-4413-9C11-28DA3532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2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Hartree</a:t>
            </a:r>
            <a:r>
              <a:rPr lang="en-US" sz="2400" dirty="0"/>
              <a:t>-</a:t>
            </a:r>
            <a:r>
              <a:rPr lang="en-US" sz="2400" dirty="0" err="1"/>
              <a:t>Fock</a:t>
            </a:r>
            <a:r>
              <a:rPr lang="en-US" sz="2400" dirty="0"/>
              <a:t>-Slater model: retaining HF wavefunctions but writing the potentials in terms of the density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Simpler than </a:t>
            </a:r>
            <a:r>
              <a:rPr lang="en-US" sz="2400" dirty="0" err="1"/>
              <a:t>Hartree-Fock</a:t>
            </a:r>
            <a:r>
              <a:rPr lang="en-US" sz="2400" dirty="0"/>
              <a:t> and better than Thomas-Fermi</a:t>
            </a:r>
          </a:p>
          <a:p>
            <a:r>
              <a:rPr lang="en-US" sz="2400" dirty="0"/>
              <a:t>No electron correlation included</a:t>
            </a:r>
          </a:p>
          <a:p>
            <a:r>
              <a:rPr lang="en-US" sz="2400" dirty="0"/>
              <a:t>Move on to DFT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6930BCD1-6596-4601-A227-F3128EBFC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2664899"/>
            <a:ext cx="6431279" cy="83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DDFF4-10FF-4F48-978E-2043454CA165}"/>
              </a:ext>
            </a:extLst>
          </p:cNvPr>
          <p:cNvSpPr txBox="1"/>
          <p:nvPr/>
        </p:nvSpPr>
        <p:spPr>
          <a:xfrm>
            <a:off x="5205328" y="3497258"/>
            <a:ext cx="339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of the exchange potential: a local functional of </a:t>
            </a:r>
            <a:r>
              <a:rPr lang="el-GR" dirty="0"/>
              <a:t>ρ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966C2-5A7D-4191-9DC0-C6B9732E0FEB}"/>
              </a:ext>
            </a:extLst>
          </p:cNvPr>
          <p:cNvCxnSpPr>
            <a:cxnSpLocks/>
          </p:cNvCxnSpPr>
          <p:nvPr/>
        </p:nvCxnSpPr>
        <p:spPr>
          <a:xfrm flipH="1" flipV="1">
            <a:off x="4541520" y="3497258"/>
            <a:ext cx="663808" cy="3231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8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</TotalTime>
  <Words>147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Computational Chemistry</vt:lpstr>
      <vt:lpstr>Density Functional Theory</vt:lpstr>
      <vt:lpstr>Solving n electron Schrödinger equation:  </vt:lpstr>
      <vt:lpstr>Electron density as fundamental quantity</vt:lpstr>
      <vt:lpstr>Electron density as fundamental quantity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Chemistry</dc:title>
  <dc:creator>Yujia Wang</dc:creator>
  <cp:lastModifiedBy>Yujia Wang</cp:lastModifiedBy>
  <cp:revision>65</cp:revision>
  <dcterms:created xsi:type="dcterms:W3CDTF">2017-09-15T13:43:42Z</dcterms:created>
  <dcterms:modified xsi:type="dcterms:W3CDTF">2017-10-25T16:53:37Z</dcterms:modified>
</cp:coreProperties>
</file>