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Surface Reactions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Surface Adsorption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Physisorption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Chemisorption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Exothermic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Often challenging to model due to many possible configurations (Local minima problem).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Conventionally define: </a:t>
            </a:r>
            <a:r>
              <a:rPr i="1" lang="en"/>
              <a:t>E</a:t>
            </a:r>
            <a:r>
              <a:rPr baseline="-25000" i="1" lang="en"/>
              <a:t>ads </a:t>
            </a:r>
            <a:r>
              <a:rPr i="1" lang="en"/>
              <a:t>=  E</a:t>
            </a:r>
            <a:r>
              <a:rPr baseline="-25000" i="1" lang="en"/>
              <a:t>surf+ads </a:t>
            </a:r>
            <a:r>
              <a:rPr i="1" lang="en"/>
              <a:t>- E</a:t>
            </a:r>
            <a:r>
              <a:rPr baseline="-25000" i="1" lang="en"/>
              <a:t>surf </a:t>
            </a:r>
            <a:r>
              <a:rPr i="1" lang="en"/>
              <a:t>-</a:t>
            </a:r>
            <a:r>
              <a:rPr baseline="-25000" i="1" lang="en"/>
              <a:t>  </a:t>
            </a:r>
            <a:r>
              <a:rPr i="1" lang="en"/>
              <a:t>E</a:t>
            </a:r>
            <a:r>
              <a:rPr baseline="-25000" i="1" lang="en"/>
              <a:t>ads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672" y="865323"/>
            <a:ext cx="4488700" cy="1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Surface Adsorption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Adsorption analysis tools: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Energy differences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Site-Projected Density of states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Charge density difference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Adsorbate vibrational spectra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75" y="2636627"/>
            <a:ext cx="4451325" cy="2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931400" y="3266263"/>
            <a:ext cx="22242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Adsorption properties vary across active sites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Coverage-Dependent Adsorption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Adsorbate-adsorbate attractions/repulsions can affect surface reactivity by changing the following: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Adsorption energy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Saturation coverage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Reaction barriers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250" y="2268850"/>
            <a:ext cx="4571175" cy="8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75" y="3262350"/>
            <a:ext cx="7786853" cy="16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Coverage Dependent Adsorption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14438"/>
            <a:ext cx="60960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Barriers Control Rate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Surface reactions proceed through adsorption and diffusion.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a given step, we have to know or guess the TS to build kinetic models.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99" y="2491400"/>
            <a:ext cx="3828175" cy="24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239050" y="2638100"/>
            <a:ext cx="32805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 to measure because transition states are generally unstable and short lived. (Femtosecond scale lifetime)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Computationally, TS = Saddle point along the minimum energy pathway (MEP).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Transition State Calculations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NEB - Nudged Elastic Band treatment: Method for finding a MEP using PES gradients.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Method: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Draw path between PES minima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Discretize path into finite images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Perform an “elastic band” optimization per image.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Perpendicular force optimized. F</a:t>
            </a:r>
            <a:r>
              <a:rPr baseline="-25000" lang="en"/>
              <a:t>perp </a:t>
            </a:r>
            <a:r>
              <a:rPr lang="en"/>
              <a:t>= 0 along the MEP.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Goal is to converge all images to the same pathway.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996" y="1868196"/>
            <a:ext cx="2890300" cy="2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