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Lecture 10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Plane Wave Calculation Methods in VASP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Vasp Input</a:t>
            </a:r>
            <a:r>
              <a:rPr lang="en"/>
              <a:t> 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Need to specify the following for plane wave calculations: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Initial positions of all atoms in system (POSCAR)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Atom identities (POTCAR)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Calculation methods (INCAR)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/>
              <a:t>K-point sampling method (KPOINTS)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wave.PN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826" y="2188600"/>
            <a:ext cx="3625150" cy="250907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369900" y="3522950"/>
            <a:ext cx="43860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Choose INCAR parameters based on the type of calculation you are doing. (SCF, DOS, dielectric properties)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in2.PNG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2250" y="1869183"/>
            <a:ext cx="2521050" cy="13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INCAR - Electronic State Treatment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ISPIN - Turn on or off spin polarization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ISMEAR - Methods for solving </a:t>
            </a:r>
            <a:r>
              <a:rPr lang="en"/>
              <a:t>discontinuous</a:t>
            </a:r>
            <a:r>
              <a:rPr lang="en"/>
              <a:t> Brillouin Zone integrals. Set 0 for conductors and insulators and 1-5 for metals.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/>
              <a:t>SIGMA - Specifies the width of smearing of the integrand.</a:t>
            </a:r>
          </a:p>
        </p:txBody>
      </p:sp>
      <p:pic>
        <p:nvPicPr>
          <p:cNvPr descr="spin1.PNG"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4125" y="918362"/>
            <a:ext cx="1349800" cy="10270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5055425" y="1074500"/>
            <a:ext cx="1151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Off (restricted)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On (restricted)</a:t>
            </a:r>
          </a:p>
        </p:txBody>
      </p:sp>
      <p:pic>
        <p:nvPicPr>
          <p:cNvPr descr="bzzz.PNG" id="73" name="Shape 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5675" y="3865919"/>
            <a:ext cx="2521050" cy="780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INCAR - Calculation Precision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ENCUT - Controls which plane waves are included in the basis set.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                  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LREAL - Specifies between </a:t>
            </a:r>
            <a:r>
              <a:rPr lang="en"/>
              <a:t>reciprocal</a:t>
            </a:r>
            <a:r>
              <a:rPr lang="en"/>
              <a:t> and real space projections for core potentials. Only use real space for systems of &gt; 20 atoms.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PREC - Variations on how ENCUT and LREAL are used in the calculation. Use ‘Accurate’ for high precision and ‘Normal’ for most calculations (faster).</a:t>
            </a:r>
          </a:p>
        </p:txBody>
      </p:sp>
      <p:pic>
        <p:nvPicPr>
          <p:cNvPr descr="basisa.PN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280" y="1569775"/>
            <a:ext cx="2377775" cy="681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tttt.PNG"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1644" y="1569769"/>
            <a:ext cx="1421582" cy="6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INCAR - SCF Parameters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IALGO - Algorithm used to refine the wavefunction orbitals. Both charge density and orbitals are solved in VASP.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Most common options: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-Conjugate gradient: Safest method generally.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-Blocked Davidson: Moderately stable but not as fast as DIIS.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-RMM-DIIS: Reduces number of orthonormalization steps and is faster than CG or BD.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EDIFF - Specifies SCF convergence. Use 1e-4 or 1e-5.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INCAR - Exchange Correlation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GGA - Specify the DFT XC functional (PBE, PW91, rPBE)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/>
              <a:t>LHFCALC - Provides hybrid functionals that are very computationally expensive but in some cases more accurate. (B3LYP, PBE0, HSE)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Vasp Output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Primarily interested in: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Total energy - OUTCAR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Charge density - CHGCAR shows ρ(x,y,z) 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Orbitals - WAVECAR shows details about the final converged wavefunctions. LORBIT controls the DOSCAR output.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