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Relationship Id="rId4" Type="http://schemas.openxmlformats.org/officeDocument/2006/relationships/image" Target="../media/image18.gif"/><Relationship Id="rId5" Type="http://schemas.openxmlformats.org/officeDocument/2006/relationships/image" Target="../media/image4.gif"/><Relationship Id="rId6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Relationship Id="rId4" Type="http://schemas.openxmlformats.org/officeDocument/2006/relationships/image" Target="../media/image1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22.gif"/><Relationship Id="rId7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7.gif"/><Relationship Id="rId5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Lecture 3, Sections 1-2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Computational Chemistry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Gaussian vs. Slater Functions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mparison+of+Slater+and+Gaussian+Basis+Functions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75" y="1216500"/>
            <a:ext cx="4469825" cy="3352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r.PNG"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688" y="1610488"/>
            <a:ext cx="22002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5778888" y="2174250"/>
            <a:ext cx="1953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Slater-type Orbital</a:t>
            </a:r>
          </a:p>
        </p:txBody>
      </p:sp>
      <p:pic>
        <p:nvPicPr>
          <p:cNvPr descr="gauss.PNG"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0925" y="2836563"/>
            <a:ext cx="240982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919325" y="3467325"/>
            <a:ext cx="19539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Gaussian-type Orbital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3 Contents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The Many Electron Problem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The Hartree Model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Pauli Principle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Slater Determinants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Hartree-Fock Model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Hartree-Fock-Slater Model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Numerical Methods for Implementation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Electron Repulsion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Electron-electron interactions occur within atoms other than Hydrogen.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Coulomb’s Law: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Where: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q1, q2 = Particle charge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є</a:t>
            </a:r>
            <a:r>
              <a:rPr baseline="-25000" lang="en" sz="1400"/>
              <a:t>o</a:t>
            </a:r>
            <a:r>
              <a:rPr lang="en" sz="1400"/>
              <a:t> = Vacuum Permittivity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r = Distance between particle centers</a:t>
            </a:r>
            <a:r>
              <a:rPr lang="en" sz="14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force contributes to the potential energy of an n-electron atom when n &gt; 1.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deCogsEqn(1).gif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375" y="1739175"/>
            <a:ext cx="1597525" cy="653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519-163214820-2258-2-coulombs-law.png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875" y="1662963"/>
            <a:ext cx="2802125" cy="18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n-Electron Atom Schrödinger Equation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For an n-electron system:                       Differences from the Hydrogen case: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deCogsEqn(5).gif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224" y="1648534"/>
            <a:ext cx="1377750" cy="2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1068275" y="2995800"/>
            <a:ext cx="2085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The Schrödinger equation generalized: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639650" y="1648525"/>
            <a:ext cx="4250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Function of 3*n coordinate variables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Unsolvable with analytical methods even for n=2!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deCogsEqn(9).gif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3731913"/>
            <a:ext cx="7620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9749725" y="3770050"/>
            <a:ext cx="4551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deCogsEqn(11).gif"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850" y="2291525"/>
            <a:ext cx="1230546" cy="42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(10).gif"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600" y="2268588"/>
            <a:ext cx="1230550" cy="47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Approximate Solution to n-Electron Problem 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Hartree Model is an approximation for the many body Schrödinger equation.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Assumptions: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Mean-field model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Born-Oppenheimer approximation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Method: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non-correlated electrons, the wavefunction can be written as a Hartree Product. The product can be either spatial or spin orbitals.</a:t>
            </a:r>
          </a:p>
        </p:txBody>
      </p:sp>
      <p:pic>
        <p:nvPicPr>
          <p:cNvPr descr="CodeCogsEqn (3).gif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3108975"/>
            <a:ext cx="46101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 (4).gif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4363" y="3971000"/>
            <a:ext cx="24479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Hartree Model Methods (</a:t>
            </a:r>
            <a:r>
              <a:rPr lang="en"/>
              <a:t>1/2</a:t>
            </a:r>
            <a:r>
              <a:rPr lang="en"/>
              <a:t>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Variational Principle: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With Hartree Product: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most natural Hartree Product minimizes the energy expectation value.</a:t>
            </a:r>
          </a:p>
        </p:txBody>
      </p:sp>
      <p:pic>
        <p:nvPicPr>
          <p:cNvPr descr="CodeCogsEqn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00" y="3223647"/>
            <a:ext cx="4595050" cy="73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 (1).pn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0396" y="3186125"/>
            <a:ext cx="1411700" cy="81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 (2).png"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4550" y="1714313"/>
            <a:ext cx="49149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Hartree Model Methods (2/2)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Lagrange Multipliers</a:t>
            </a:r>
            <a:r>
              <a:rPr lang="en"/>
              <a:t>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Constrain our spatial orbitals to be orthonormal: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Minimize the energy expectation value within the constraint: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grangian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94" y="1152469"/>
            <a:ext cx="4478651" cy="4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 (3).pn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7174" y="1707975"/>
            <a:ext cx="1740800" cy="38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 (5).png"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1050" y="2644900"/>
            <a:ext cx="53149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 (6).gif"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6675" y="3777450"/>
            <a:ext cx="97155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Shape 110"/>
          <p:cNvCxnSpPr/>
          <p:nvPr/>
        </p:nvCxnSpPr>
        <p:spPr>
          <a:xfrm>
            <a:off x="2689938" y="4120350"/>
            <a:ext cx="88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hartree.PNG"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6644" y="3568494"/>
            <a:ext cx="2461775" cy="14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6755275" y="3396475"/>
            <a:ext cx="18363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n-single electron Hartree Problems.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 is the operator for average repulsion between electrons j and 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Hartree Model Methods (2/2)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Lagrange Multipliers: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artree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632" y="2185794"/>
            <a:ext cx="2461775" cy="14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061075" y="1368175"/>
            <a:ext cx="43455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 solve for energies, use separation of variables to separate the radial and spherical components of an orbital. </a:t>
            </a:r>
          </a:p>
        </p:txBody>
      </p:sp>
      <p:pic>
        <p:nvPicPr>
          <p:cNvPr descr="CodeCogsEqn(12).gif"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212" y="2199150"/>
            <a:ext cx="2327575" cy="21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Shape 122"/>
          <p:cNvCxnSpPr/>
          <p:nvPr/>
        </p:nvCxnSpPr>
        <p:spPr>
          <a:xfrm flipH="1">
            <a:off x="3634450" y="2355800"/>
            <a:ext cx="117720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4859075" y="3833275"/>
            <a:ext cx="1896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5170025" y="3018875"/>
            <a:ext cx="21276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Can analytically solve to get the orbital and energy for each electron in the atom.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3634425" y="3082675"/>
            <a:ext cx="139050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CodeCogsEqn(14).gif"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0025" y="4148675"/>
            <a:ext cx="1946641" cy="4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137700" y="4079025"/>
            <a:ext cx="3168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How do we know what function to use for the orbital?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Hartree Model Methods (2/2)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Self-Consistent Field Method to find Orbitals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Hartree’s own numerical method for finding orbital expressions.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hart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63" y="2281550"/>
            <a:ext cx="7426876" cy="12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858575" y="3668275"/>
            <a:ext cx="63681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For each orbital iteration, the boundary conditions must be satisfied. Gaussian or Slater-type orbital functions are typically guessed.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