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3, Sections 3-4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Computational Chemistry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Lecture 3 Contents	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Many Electron Problem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Hartree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Pauli Principle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Slater Determinants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Hartree-Fock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Hartree-Fock-Slater Model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/>
              <a:t>Numerical Methods for Implementation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with the Hartree Model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Electrons are assigned unique spatial-orbitals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Spin not accounted for in the Hartree Model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Consequences: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Electrons treated as being distinguishable (Not a Fermion property)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The atomic wavefunction becomes symmetric. (Violation of the Pauli exclusion principle)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deCogsEqn (3).gif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2118375"/>
            <a:ext cx="46101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Pauli Principle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of the fundamental postulates of QM: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By accounting for electron spin, we see a different wave function symmetrization than that of the Hartree Model.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ave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3410825"/>
            <a:ext cx="41243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in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861" y="1692552"/>
            <a:ext cx="2968268" cy="14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Slater Determinants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combine spin-orbitals in a way which satisfies the Pauli Principle, we can use Slater Determinants: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later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85" y="1980222"/>
            <a:ext cx="6951224" cy="21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365100" y="4311600"/>
            <a:ext cx="81567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The Slater determinant results in anti-symmetric wave functions.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Exchange Force 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Interaction energies differ between electrons with different spin states.</a:t>
            </a:r>
          </a:p>
        </p:txBody>
      </p:sp>
      <p:pic>
        <p:nvPicPr>
          <p:cNvPr descr="Capture89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74" y="1602151"/>
            <a:ext cx="4072750" cy="16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77825" y="3217900"/>
            <a:ext cx="435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</a:t>
            </a:r>
            <a:r>
              <a:rPr lang="en" sz="1800"/>
              <a:t>      1           2           3           4  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91750" y="3590250"/>
            <a:ext cx="8027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The interaction energy is lower between electrons of the same spin. The difference in energy is due to the exchange force.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E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 and E</a:t>
            </a:r>
            <a:r>
              <a:rPr baseline="-25000" lang="en" sz="1800">
                <a:solidFill>
                  <a:schemeClr val="dk2"/>
                </a:solidFill>
              </a:rPr>
              <a:t>4 </a:t>
            </a:r>
            <a:r>
              <a:rPr lang="en" sz="1800">
                <a:solidFill>
                  <a:schemeClr val="dk2"/>
                </a:solidFill>
              </a:rPr>
              <a:t>&lt; E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and E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276400" y="1718925"/>
            <a:ext cx="27645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Expectation value of interaction energy differs by: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diffe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84" y="2643421"/>
            <a:ext cx="3719725" cy="7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897875" y="3138375"/>
            <a:ext cx="16206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200">
                <a:solidFill>
                  <a:schemeClr val="dk2"/>
                </a:solidFill>
              </a:rPr>
              <a:t>Exchange Integral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Spin-State Differences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solidFill>
                  <a:srgbClr val="000000"/>
                </a:solidFill>
              </a:rPr>
              <a:t>      1           2           3           4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89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99" y="1228676"/>
            <a:ext cx="4072750" cy="161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5196675" y="1160725"/>
            <a:ext cx="3535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Electronic degeneracy given by the equation Mult = 2S + 1.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S = 0 corresponds to one energy state.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S = 1 corresponds to a triplet of spin energy states.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pinnn.PN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25" y="3448000"/>
            <a:ext cx="7410554" cy="161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4027075" y="4323900"/>
            <a:ext cx="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3860500" y="4513525"/>
            <a:ext cx="3987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