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Aspects of Electronic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Molecular Scale Interactions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in atomic vs. molecular eqn: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Nuclear KE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Nuclear-nuclear repulsions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400"/>
              <a:t>Wavefunction depends on nuclear coordinates.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mole.PN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26302"/>
          <a:stretch/>
        </p:blipFill>
        <p:spPr>
          <a:xfrm>
            <a:off x="311700" y="3006700"/>
            <a:ext cx="6807574" cy="163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826" y="865526"/>
            <a:ext cx="2880175" cy="27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Reducing the Molecular Schrödinger Equation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Born-Oppenheimer Approximation: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reduce the molecular Schrödinger equation to single electron equations.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Have repulsions between all nuclei and each electron. Set up a new problem using orbitals like before.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vefun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72" y="1215997"/>
            <a:ext cx="4476099" cy="34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nn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200" y="2103727"/>
            <a:ext cx="7080050" cy="115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r.PN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88" y="4126900"/>
            <a:ext cx="8044624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up the Problem	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have many sets of equations if we have large molecules. Need to simplify.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Problem Set up: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Approximate wavefunction as product of basis sets.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Apply Variational Principle to get set of one atom equations.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nipn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63" y="2627300"/>
            <a:ext cx="21431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ri.PNG" id="80" name="Shape 80"/>
          <p:cNvPicPr preferRelativeResize="0"/>
          <p:nvPr/>
        </p:nvPicPr>
        <p:blipFill rotWithShape="1">
          <a:blip r:embed="rId4">
            <a:alphaModFix/>
          </a:blip>
          <a:srcRect b="0" l="0" r="7149" t="0"/>
          <a:stretch/>
        </p:blipFill>
        <p:spPr>
          <a:xfrm>
            <a:off x="1614362" y="3898700"/>
            <a:ext cx="17599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512275" y="3777750"/>
            <a:ext cx="33951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Energy &lt; E,ground</a:t>
            </a:r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/>
              <a:t>Take dE/dC = 0 and solve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up the Problem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72175" y="13298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</a:t>
            </a:r>
            <a:r>
              <a:rPr lang="en"/>
              <a:t> Roothaan equation from the variational principle depend on the basis set.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Derived in a way similar to how we got the Secular equations. Before solving, it is convenient to rewrite this equation in terms of charge density rather than basis coefficients.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38400" y="2383950"/>
            <a:ext cx="1930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 = overlap integral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 = Fock matrix = </a:t>
            </a:r>
          </a:p>
        </p:txBody>
      </p:sp>
      <p:pic>
        <p:nvPicPr>
          <p:cNvPr descr="matrix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25" y="2783362"/>
            <a:ext cx="3417875" cy="5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3177500" y="2707150"/>
            <a:ext cx="2051400" cy="74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5228900" y="2783350"/>
            <a:ext cx="10605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6289400" y="2293800"/>
            <a:ext cx="2362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electron integrals representing electron-electron interactions</a:t>
            </a:r>
          </a:p>
        </p:txBody>
      </p:sp>
      <p:pic>
        <p:nvPicPr>
          <p:cNvPr descr="fock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13" y="1802888"/>
            <a:ext cx="2314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ge.PNG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975" y="4181363"/>
            <a:ext cx="17240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Solution Method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Choose the basis set and charge density to evaluate the Roothaan equation.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Self-iteratively solve by checking the energy, E</a:t>
            </a:r>
            <a:r>
              <a:rPr baseline="-25000" lang="en"/>
              <a:t>j</a:t>
            </a:r>
            <a:r>
              <a:rPr lang="en"/>
              <a:t>, of each iteration with previous E</a:t>
            </a:r>
            <a:r>
              <a:rPr baseline="-25000" lang="en"/>
              <a:t>j-1</a:t>
            </a:r>
            <a:r>
              <a:rPr lang="en"/>
              <a:t>. Change charge density, P each iteration.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Solution reached when some tolerance of E is achieved.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rr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88" y="3239725"/>
            <a:ext cx="8044624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19425" y="3969150"/>
            <a:ext cx="804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Different solution methods will evaluate the one and two electron terms differently. HF treats the exchange integral exactly while HFS approximates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Simplifications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Semi-Empirical Methods: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-Extended Huckel Theory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-Complete Neglect of Differential Overlap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-Neglect of Diatomic Differential Overlap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Molecule Symmetry: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-For symmetrical molecules, the Fock matrix is often reduced due to pi bond or sigma bond symmetry. </a:t>
            </a:r>
          </a:p>
        </p:txBody>
      </p:sp>
      <p:sp>
        <p:nvSpPr>
          <p:cNvPr id="109" name="Shape 109"/>
          <p:cNvSpPr/>
          <p:nvPr/>
        </p:nvSpPr>
        <p:spPr>
          <a:xfrm>
            <a:off x="4852125" y="1714500"/>
            <a:ext cx="1241400" cy="119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6220350" y="1892225"/>
            <a:ext cx="23817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Fits some parts of the Fock matrix to experimental data to reduce the problem size.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