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Lecture 5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Potential Energy Surfaces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is a PES?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 function relating energy and coordinates of some DOF (spatial, rotational, atomic, etc.).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pess.PNG" id="62" name="Shape 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3375" y="1662150"/>
            <a:ext cx="4448924" cy="302207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es.PNG" id="63" name="Shape 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5000" y="2334325"/>
            <a:ext cx="4198375" cy="74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Specifying Atomic Coordinates </a:t>
            </a:r>
          </a:p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Two most common methods: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/>
              <a:t>Cartesian Coordinates 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-3N coordinates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/>
              <a:t>Z-matrix: 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-Zero redundancy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-Specify atom pairs, angles, and dihedrals.</a:t>
            </a:r>
          </a:p>
        </p:txBody>
      </p:sp>
      <p:pic>
        <p:nvPicPr>
          <p:cNvPr descr="dihedral.PNG" id="70" name="Shape 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16788" y="1894161"/>
            <a:ext cx="4801625" cy="218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Energy vs. Dihedral Angle (1 DOF)</a:t>
            </a:r>
          </a:p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pessss.PNG" id="77" name="Shape 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2261" y="1101801"/>
            <a:ext cx="6139475" cy="384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Generalization for Higher DOF Systems</a:t>
            </a:r>
          </a:p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When looking at multiple degrees of freedom, the gradient vector and Hessian matrix tell us information about our system.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400" u="sng"/>
              <a:t>Local and Global Minima</a:t>
            </a:r>
            <a:r>
              <a:rPr lang="en" sz="1400"/>
              <a:t> are stable atom configurations.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400" u="sng"/>
              <a:t>First Order Saddle Points</a:t>
            </a:r>
            <a:r>
              <a:rPr lang="en" sz="1400"/>
              <a:t> correspond with transition states.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400" u="sng"/>
              <a:t>Higher Order Saddle Points</a:t>
            </a:r>
            <a:r>
              <a:rPr lang="en" sz="1400"/>
              <a:t> always lead to a first order saddle point.</a:t>
            </a:r>
          </a:p>
          <a:p>
            <a:pPr indent="-317500" lvl="0" marL="457200" rtl="0">
              <a:spcBef>
                <a:spcPts val="0"/>
              </a:spcBef>
              <a:buSzPct val="100000"/>
            </a:pPr>
            <a:r>
              <a:rPr lang="en" sz="1400" u="sng"/>
              <a:t>Minimum Energy Pathway</a:t>
            </a:r>
            <a:r>
              <a:rPr lang="en" sz="1400"/>
              <a:t> shows the path a marble with infinite inertia would follow.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lvl="0"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  <p:pic>
        <p:nvPicPr>
          <p:cNvPr descr="diag.PNG" id="84" name="Shape 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7284" y="1865200"/>
            <a:ext cx="4409424" cy="168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How do we get these derivatives?</a:t>
            </a:r>
          </a:p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 u="sng"/>
              <a:t>Hellman-Feynman Theorem</a:t>
            </a:r>
            <a:r>
              <a:rPr lang="en"/>
              <a:t>: If the wavefunction is an eigenfunction of the Hamiltonian, the first and third terms above cancel. Not the case with LCAO basis sets because wavefunction depends on nuclear coordinates.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Second derivatives can be solved </a:t>
            </a:r>
            <a:r>
              <a:rPr lang="en"/>
              <a:t>analytically</a:t>
            </a:r>
            <a:r>
              <a:rPr lang="en"/>
              <a:t> by solving the ‘</a:t>
            </a:r>
            <a:r>
              <a:rPr lang="en" u="sng"/>
              <a:t>Coupled-</a:t>
            </a:r>
            <a:r>
              <a:rPr lang="en" u="sng"/>
              <a:t>Perturbed</a:t>
            </a:r>
            <a:r>
              <a:rPr lang="en" u="sng"/>
              <a:t> Hartree Fock</a:t>
            </a:r>
            <a:r>
              <a:rPr lang="en"/>
              <a:t>’ equations.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prod.PNG" id="91" name="Shape 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5788" y="1862138"/>
            <a:ext cx="7972425" cy="9620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es.PNG" id="92" name="Shape 9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72825" y="1092800"/>
            <a:ext cx="4198375" cy="74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2nd Derivative Estimation</a:t>
            </a:r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311700" y="1152475"/>
            <a:ext cx="34257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If Epes is harmonic, 2nd derivative can be approximated by taking a difference in first derivatives.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Require that h be small enough that we stay in the harmonic region.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pert.PNG" id="99" name="Shape 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34724" y="1107088"/>
            <a:ext cx="4997584" cy="350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