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Lecture 7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DFT - KS Theory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Hartree-Fock-Slater Summary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HFS approximates the exchange potential as a function of electron density, simplifying the HF model.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Why is this acceptable?</a:t>
            </a:r>
          </a:p>
        </p:txBody>
      </p:sp>
      <p:pic>
        <p:nvPicPr>
          <p:cNvPr descr="hohen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461" y="1257848"/>
            <a:ext cx="6521075" cy="7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Hohenberg-Kohn Theorems (</a:t>
            </a:r>
            <a:r>
              <a:rPr lang="en"/>
              <a:t>1/2</a:t>
            </a:r>
            <a:r>
              <a:rPr lang="en"/>
              <a:t>)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a system of n-electrons in an external field, potential energy is a unique functional of electron density. (1 to 1 mapping)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electron density determines the form of the Hamiltonian.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Result: Each of the energy components can be described as functionals of electron density.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esn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325" y="3471313"/>
            <a:ext cx="374332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Hohenberg-Kohn Theorems (2/2)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Variational Principle Theorem for Density: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Total energy takes a minimum if the correct ground state electron density is used as argument.</a:t>
            </a:r>
          </a:p>
        </p:txBody>
      </p:sp>
      <p:pic>
        <p:nvPicPr>
          <p:cNvPr descr="wv.PN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138" y="2619388"/>
            <a:ext cx="783907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4079325" y="2347925"/>
            <a:ext cx="861600" cy="35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Kohn-Sham Construction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Problem: Don’t have the form of the KE and classical electron repulsion functionals.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Can solve the system of non-interacting electrons by using Slater determinants and Variational Principle.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To account for electron-electron interactions, we have to construct a new potential energy operator.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jee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625" y="2806663"/>
            <a:ext cx="27527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Kohn-Sham Construction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the fully interacting system, both KE and PE terms differ from the non-interacting case. Sum of these differences is the exchange correlation: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Replace the non-interacting potential energy operator with one that includes exchange to get the equation for the fully-interacting system.</a:t>
            </a:r>
          </a:p>
        </p:txBody>
      </p:sp>
      <p:pic>
        <p:nvPicPr>
          <p:cNvPr descr="nonint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063" y="1909763"/>
            <a:ext cx="357187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h.PNG"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9313" y="3363788"/>
            <a:ext cx="43719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.PNG"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2638" y="4047163"/>
            <a:ext cx="450532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6917125" y="4298925"/>
            <a:ext cx="19152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Kohn-Sham Equation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KS Theory Relation to HF/HFS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solution to the KS equation gives us the energy of a fully interacting system if we know the form of the exchange correlation potential. Many ways to describe this...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HF is the KS equation with                             (</a:t>
            </a:r>
            <a:r>
              <a:rPr i="1" lang="en"/>
              <a:t>non-local functional)</a:t>
            </a:r>
            <a:r>
              <a:rPr lang="en"/>
              <a:t>      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HFS is the KS equation with                                             (</a:t>
            </a:r>
            <a:r>
              <a:rPr i="1" lang="en"/>
              <a:t>local functional)</a:t>
            </a:r>
          </a:p>
        </p:txBody>
      </p:sp>
      <p:pic>
        <p:nvPicPr>
          <p:cNvPr descr="hf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700" y="2270425"/>
            <a:ext cx="144537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fs.PNG"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5738" y="3186913"/>
            <a:ext cx="24098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