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8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Reaction Kinetics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Reaction Kinetics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Chemical kinetics focus: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Models which predict rates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Reaction pathways and determination of possible transition states</a:t>
            </a:r>
          </a:p>
          <a:p>
            <a:pPr indent="-342900" lvl="0" marL="457200" rtl="0">
              <a:spcBef>
                <a:spcPts val="0"/>
              </a:spcBef>
              <a:buClr>
                <a:srgbClr val="222222"/>
              </a:buClr>
              <a:buSzPct val="100000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Effect of reaction conditions on rates and pathway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kinetics of a reaction are more difficult to predict than the thermodynamics.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descr="tst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336" y="3200950"/>
            <a:ext cx="3061326" cy="194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elaw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113" y="1478825"/>
            <a:ext cx="47148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Modeling with Transition State Theory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State Theory Assumptions: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TST assumes the existence of: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 dividing surface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Critical TS on the dividing surface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Quasi-equilibrium between the reactants and TS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Harmonic form of the PEs near the 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5966975" y="3184050"/>
            <a:ext cx="25083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Two-dimensional cut of the D</a:t>
            </a:r>
            <a:r>
              <a:rPr lang="en" sz="7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PES for propanal cation showing reaction pathways from the Franck-Condon point (shown as a solid circle for each of the cis and gauche conformers) to the hydrogen-migration and methyl-migration minima for cis and gauche conformers.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Kim, M., Shen, L. , Hongli, T., Martinez, T., Suits, A. Science, Mar 2007, Conformationally Controlled Chemistry Excited-State Dynamics Dictate Ground-State Reaction</a:t>
            </a:r>
          </a:p>
        </p:txBody>
      </p:sp>
      <p:pic>
        <p:nvPicPr>
          <p:cNvPr descr="F4.large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600" y="1017725"/>
            <a:ext cx="2508301" cy="223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Constant Derivation from Stat. Mech.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assumption: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particle moving to the right of the TS will end up a product and a particle moving to the left will end up a reactant. Describe particle motion using Boltzmann Distr.</a:t>
            </a:r>
          </a:p>
        </p:txBody>
      </p:sp>
      <p:pic>
        <p:nvPicPr>
          <p:cNvPr descr="Capture33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651" y="2446326"/>
            <a:ext cx="3318781" cy="212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tant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163" y="3871388"/>
            <a:ext cx="22955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ltz.PNG"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723" y="2755773"/>
            <a:ext cx="4258241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TST Rate Constant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ateconst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837" y="1206562"/>
            <a:ext cx="5876324" cy="3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