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575" r:id="rId2"/>
    <p:sldId id="594" r:id="rId3"/>
    <p:sldId id="609" r:id="rId4"/>
    <p:sldId id="610" r:id="rId5"/>
    <p:sldId id="611" r:id="rId6"/>
    <p:sldId id="612" r:id="rId7"/>
    <p:sldId id="613" r:id="rId8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Helvetica" panose="020B0604020202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elvetica57-Condensed" panose="020B0600000101010101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 pos="799" userDrawn="1">
          <p15:clr>
            <a:srgbClr val="A4A3A4"/>
          </p15:clr>
        </p15:guide>
        <p15:guide id="21" pos="363" userDrawn="1">
          <p15:clr>
            <a:srgbClr val="A4A3A4"/>
          </p15:clr>
        </p15:guide>
        <p15:guide id="22" pos="5544" userDrawn="1">
          <p15:clr>
            <a:srgbClr val="A4A3A4"/>
          </p15:clr>
        </p15:guide>
        <p15:guide id="24" orient="horz" pos="3952" userDrawn="1">
          <p15:clr>
            <a:srgbClr val="A4A3A4"/>
          </p15:clr>
        </p15:guide>
        <p15:guide id="27" pos="3000" userDrawn="1">
          <p15:clr>
            <a:srgbClr val="A4A3A4"/>
          </p15:clr>
        </p15:guide>
        <p15:guide id="28" pos="226" userDrawn="1">
          <p15:clr>
            <a:srgbClr val="A4A3A4"/>
          </p15:clr>
        </p15:guide>
        <p15:guide id="30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정현" initials="고" lastIdx="1" clrIdx="0">
    <p:extLst>
      <p:ext uri="{19B8F6BF-5375-455C-9EA6-DF929625EA0E}">
        <p15:presenceInfo xmlns:p15="http://schemas.microsoft.com/office/powerpoint/2012/main" userId="508dfe17a276ea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FF"/>
    <a:srgbClr val="FEF8F4"/>
    <a:srgbClr val="FFFFCC"/>
    <a:srgbClr val="FFCCCC"/>
    <a:srgbClr val="66FFCC"/>
    <a:srgbClr val="FFFA00"/>
    <a:srgbClr val="FFFF66"/>
    <a:srgbClr val="FCF7B8"/>
    <a:srgbClr val="E5F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579" autoAdjust="0"/>
  </p:normalViewPr>
  <p:slideViewPr>
    <p:cSldViewPr snapToGrid="0">
      <p:cViewPr varScale="1">
        <p:scale>
          <a:sx n="92" d="100"/>
          <a:sy n="92" d="100"/>
        </p:scale>
        <p:origin x="1080" y="48"/>
      </p:cViewPr>
      <p:guideLst>
        <p:guide orient="horz" pos="799"/>
        <p:guide pos="363"/>
        <p:guide pos="5544"/>
        <p:guide orient="horz" pos="3952"/>
        <p:guide pos="3000"/>
        <p:guide pos="226"/>
        <p:guide orient="horz" pos="1968"/>
      </p:guideLst>
    </p:cSldViewPr>
  </p:slideViewPr>
  <p:outlineViewPr>
    <p:cViewPr>
      <p:scale>
        <a:sx n="33" d="100"/>
        <a:sy n="33" d="100"/>
      </p:scale>
      <p:origin x="0" y="-87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3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9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7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20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3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5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3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8.w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031842"/>
            <a:ext cx="8785224" cy="1969017"/>
          </a:xfrm>
        </p:spPr>
        <p:txBody>
          <a:bodyPr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800" b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Energy states of an electron in a box</a:t>
            </a:r>
            <a:r>
              <a:rPr lang="en-US" altLang="ko-KR" sz="28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altLang="ko-KR" sz="28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</a:br>
            <a:endParaRPr lang="ko-KR" altLang="en-US" sz="28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3505" y="5494460"/>
            <a:ext cx="8181720" cy="1080296"/>
          </a:xfrm>
          <a:ln>
            <a:noFill/>
          </a:ln>
        </p:spPr>
        <p:txBody>
          <a:bodyPr tIns="0" bIns="0" anchor="ctr" anchorCtr="0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Jeonghyun </a:t>
            </a: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Ko</a:t>
            </a: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Department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of Chemical </a:t>
            </a: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and </a:t>
            </a:r>
            <a:r>
              <a:rPr lang="en-US" altLang="ko-KR" sz="18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Biomolecular</a:t>
            </a: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Engineering</a:t>
            </a: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University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of </a:t>
            </a:r>
            <a:r>
              <a:rPr lang="en-US" altLang="ko-KR" sz="1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Notre Dame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161612"/>
            <a:ext cx="8406000" cy="0"/>
          </a:xfrm>
          <a:prstGeom prst="line">
            <a:avLst/>
          </a:prstGeom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866224" y="5461187"/>
            <a:ext cx="5884952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66224" y="6608028"/>
            <a:ext cx="5884952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02501" y="129088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Helvetica" panose="020B0604020202020204" pitchFamily="34" charset="0"/>
              </a:rPr>
              <a:t>Sep 5, 2017</a:t>
            </a:r>
            <a:endParaRPr lang="ko-KR" altLang="en-US" dirty="0">
              <a:latin typeface="Calibri" panose="020F0502020204030204" pitchFamily="34" charset="0"/>
              <a:ea typeface="나눔고딕" panose="020D0604000000000000" pitchFamily="50" charset="-127"/>
              <a:cs typeface="Helvetica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6127595"/>
            <a:ext cx="2058998" cy="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mtClean="0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Particle in a Box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1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47" y="611861"/>
            <a:ext cx="2787153" cy="2906467"/>
          </a:xfrm>
          <a:prstGeom prst="rect">
            <a:avLst/>
          </a:prstGeom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249218"/>
              </p:ext>
            </p:extLst>
          </p:nvPr>
        </p:nvGraphicFramePr>
        <p:xfrm>
          <a:off x="3941763" y="1635017"/>
          <a:ext cx="3746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5" imgW="3746160" imgH="736560" progId="Equation.DSMT4">
                  <p:embed/>
                </p:oleObj>
              </mc:Choice>
              <mc:Fallback>
                <p:oleObj name="Equation" r:id="rId5" imgW="3746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1635017"/>
                        <a:ext cx="3746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8775" y="3648419"/>
            <a:ext cx="3941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Schrodinger equation</a:t>
            </a:r>
            <a:endParaRPr lang="en-US" sz="105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18812"/>
              </p:ext>
            </p:extLst>
          </p:nvPr>
        </p:nvGraphicFramePr>
        <p:xfrm>
          <a:off x="576263" y="4199110"/>
          <a:ext cx="711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7" imgW="7111800" imgH="761760" progId="Equation.DSMT4">
                  <p:embed/>
                </p:oleObj>
              </mc:Choice>
              <mc:Fallback>
                <p:oleObj name="Equation" r:id="rId7" imgW="71118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199110"/>
                        <a:ext cx="7112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588579"/>
              </p:ext>
            </p:extLst>
          </p:nvPr>
        </p:nvGraphicFramePr>
        <p:xfrm>
          <a:off x="679947" y="5286210"/>
          <a:ext cx="425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9" imgW="4254480" imgH="304560" progId="Equation.DSMT4">
                  <p:embed/>
                </p:oleObj>
              </mc:Choice>
              <mc:Fallback>
                <p:oleObj name="Equation" r:id="rId9" imgW="4254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47" y="5286210"/>
                        <a:ext cx="4254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052679"/>
              </p:ext>
            </p:extLst>
          </p:nvPr>
        </p:nvGraphicFramePr>
        <p:xfrm>
          <a:off x="679947" y="5789713"/>
          <a:ext cx="675640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11" imgW="6756120" imgH="761760" progId="Equation.DSMT4">
                  <p:embed/>
                </p:oleObj>
              </mc:Choice>
              <mc:Fallback>
                <p:oleObj name="Equation" r:id="rId11" imgW="67561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47" y="5789713"/>
                        <a:ext cx="675640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6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mtClean="0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Particle in a Box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22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8775" y="770373"/>
            <a:ext cx="3941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Separation of variables</a:t>
            </a:r>
            <a:endParaRPr lang="en-US" sz="105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778163"/>
              </p:ext>
            </p:extLst>
          </p:nvPr>
        </p:nvGraphicFramePr>
        <p:xfrm>
          <a:off x="576263" y="1393983"/>
          <a:ext cx="275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4" imgW="2755800" imgH="304560" progId="Equation.DSMT4">
                  <p:embed/>
                </p:oleObj>
              </mc:Choice>
              <mc:Fallback>
                <p:oleObj name="Equation" r:id="rId4" imgW="2755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393983"/>
                        <a:ext cx="275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81248"/>
              </p:ext>
            </p:extLst>
          </p:nvPr>
        </p:nvGraphicFramePr>
        <p:xfrm>
          <a:off x="679947" y="2145765"/>
          <a:ext cx="675640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6" imgW="6756120" imgH="761760" progId="Equation.DSMT4">
                  <p:embed/>
                </p:oleObj>
              </mc:Choice>
              <mc:Fallback>
                <p:oleObj name="Equation" r:id="rId6" imgW="67561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47" y="2145765"/>
                        <a:ext cx="675640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3136900" y="1714500"/>
            <a:ext cx="241300" cy="5969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378200" y="1644170"/>
            <a:ext cx="1244600" cy="6926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8775" y="3209305"/>
            <a:ext cx="3941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1-D particle in a box</a:t>
            </a:r>
            <a:endParaRPr lang="en-US" sz="105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2427" y="5960234"/>
            <a:ext cx="323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0</a:t>
            </a:r>
            <a:endParaRPr lang="en-US" sz="9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1678" y="5981457"/>
            <a:ext cx="323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x</a:t>
            </a:r>
            <a:endParaRPr lang="en-US" sz="9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95780" y="3890134"/>
            <a:ext cx="2617718" cy="2078454"/>
            <a:chOff x="1358900" y="4013200"/>
            <a:chExt cx="1973263" cy="1638300"/>
          </a:xfrm>
        </p:grpSpPr>
        <p:cxnSp>
          <p:nvCxnSpPr>
            <p:cNvPr id="28" name="직선 화살표 연결선 27"/>
            <p:cNvCxnSpPr/>
            <p:nvPr/>
          </p:nvCxnSpPr>
          <p:spPr>
            <a:xfrm flipV="1">
              <a:off x="1358900" y="4013200"/>
              <a:ext cx="0" cy="1638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1358900" y="5651500"/>
              <a:ext cx="1973263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895780" y="3962692"/>
            <a:ext cx="1828800" cy="2010242"/>
            <a:chOff x="2171700" y="4521200"/>
            <a:chExt cx="1828800" cy="12446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171700" y="5765800"/>
              <a:ext cx="18288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71700" y="4521200"/>
              <a:ext cx="0" cy="12319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000500" y="4521200"/>
              <a:ext cx="0" cy="12319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232950" y="3847322"/>
            <a:ext cx="6789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V(x)</a:t>
            </a:r>
            <a:endParaRPr lang="en-US" sz="9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73780" y="5960234"/>
            <a:ext cx="323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L</a:t>
            </a:r>
            <a:endParaRPr lang="en-US" sz="9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672187"/>
              </p:ext>
            </p:extLst>
          </p:nvPr>
        </p:nvGraphicFramePr>
        <p:xfrm>
          <a:off x="4166622" y="3985122"/>
          <a:ext cx="402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8" imgW="4025880" imgH="723600" progId="Equation.DSMT4">
                  <p:embed/>
                </p:oleObj>
              </mc:Choice>
              <mc:Fallback>
                <p:oleObj name="Equation" r:id="rId8" imgW="40258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622" y="3985122"/>
                        <a:ext cx="40259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959069"/>
              </p:ext>
            </p:extLst>
          </p:nvPr>
        </p:nvGraphicFramePr>
        <p:xfrm>
          <a:off x="4166622" y="5048722"/>
          <a:ext cx="4292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0" imgW="4292280" imgH="711000" progId="Equation.DSMT4">
                  <p:embed/>
                </p:oleObj>
              </mc:Choice>
              <mc:Fallback>
                <p:oleObj name="Equation" r:id="rId10" imgW="4292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622" y="5048722"/>
                        <a:ext cx="4292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0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27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mtClean="0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Particle in a Box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3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8775" y="626536"/>
            <a:ext cx="3941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1-D particle in a box</a:t>
            </a:r>
            <a:endParaRPr lang="en-US" sz="105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26474"/>
              </p:ext>
            </p:extLst>
          </p:nvPr>
        </p:nvGraphicFramePr>
        <p:xfrm>
          <a:off x="527050" y="1182688"/>
          <a:ext cx="4292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4" imgW="4292280" imgH="711000" progId="Equation.DSMT4">
                  <p:embed/>
                </p:oleObj>
              </mc:Choice>
              <mc:Fallback>
                <p:oleObj name="Equation" r:id="rId4" imgW="4292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182688"/>
                        <a:ext cx="4292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직사각형 24"/>
          <p:cNvSpPr/>
          <p:nvPr/>
        </p:nvSpPr>
        <p:spPr>
          <a:xfrm>
            <a:off x="527480" y="2108678"/>
            <a:ext cx="3941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General solution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434391"/>
              </p:ext>
            </p:extLst>
          </p:nvPr>
        </p:nvGraphicFramePr>
        <p:xfrm>
          <a:off x="715483" y="2616143"/>
          <a:ext cx="290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6" imgW="2908080" imgH="304560" progId="Equation.DSMT4">
                  <p:embed/>
                </p:oleObj>
              </mc:Choice>
              <mc:Fallback>
                <p:oleObj name="Equation" r:id="rId6" imgW="2908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3" y="2616143"/>
                        <a:ext cx="290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04240"/>
              </p:ext>
            </p:extLst>
          </p:nvPr>
        </p:nvGraphicFramePr>
        <p:xfrm>
          <a:off x="4820080" y="2587834"/>
          <a:ext cx="2374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8" imgW="2374560" imgH="304560" progId="Equation.DSMT4">
                  <p:embed/>
                </p:oleObj>
              </mc:Choice>
              <mc:Fallback>
                <p:oleObj name="Equation" r:id="rId8" imgW="2374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080" y="2587834"/>
                        <a:ext cx="2374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직사각형 38"/>
          <p:cNvSpPr/>
          <p:nvPr/>
        </p:nvSpPr>
        <p:spPr>
          <a:xfrm>
            <a:off x="4468677" y="2108678"/>
            <a:ext cx="3941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Boundary conditions</a:t>
            </a:r>
            <a:endParaRPr lang="en-US" sz="1000" kern="100" dirty="0">
              <a:effectLst/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096020"/>
              </p:ext>
            </p:extLst>
          </p:nvPr>
        </p:nvGraphicFramePr>
        <p:xfrm>
          <a:off x="715483" y="3164535"/>
          <a:ext cx="1384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10" imgW="1384200" imgH="304560" progId="Equation.DSMT4">
                  <p:embed/>
                </p:oleObj>
              </mc:Choice>
              <mc:Fallback>
                <p:oleObj name="Equation" r:id="rId10" imgW="1384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3" y="3164535"/>
                        <a:ext cx="1384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852075"/>
              </p:ext>
            </p:extLst>
          </p:nvPr>
        </p:nvGraphicFramePr>
        <p:xfrm>
          <a:off x="715483" y="3715247"/>
          <a:ext cx="2171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12" imgW="2171520" imgH="304560" progId="Equation.DSMT4">
                  <p:embed/>
                </p:oleObj>
              </mc:Choice>
              <mc:Fallback>
                <p:oleObj name="Equation" r:id="rId12" imgW="2171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3" y="3715247"/>
                        <a:ext cx="2171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73750"/>
              </p:ext>
            </p:extLst>
          </p:nvPr>
        </p:nvGraphicFramePr>
        <p:xfrm>
          <a:off x="1071083" y="4201022"/>
          <a:ext cx="2197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14" imgW="2197080" imgH="291960" progId="Equation.DSMT4">
                  <p:embed/>
                </p:oleObj>
              </mc:Choice>
              <mc:Fallback>
                <p:oleObj name="Equation" r:id="rId14" imgW="2197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083" y="4201022"/>
                        <a:ext cx="2197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284769"/>
              </p:ext>
            </p:extLst>
          </p:nvPr>
        </p:nvGraphicFramePr>
        <p:xfrm>
          <a:off x="1374806" y="5180013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6" imgW="1676160" imgH="698400" progId="Equation.DSMT4">
                  <p:embed/>
                </p:oleObj>
              </mc:Choice>
              <mc:Fallback>
                <p:oleObj name="Equation" r:id="rId16" imgW="16761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806" y="5180013"/>
                        <a:ext cx="1676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직선 화살표 연결선 44"/>
          <p:cNvCxnSpPr/>
          <p:nvPr/>
        </p:nvCxnSpPr>
        <p:spPr>
          <a:xfrm>
            <a:off x="3465463" y="5514976"/>
            <a:ext cx="94402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09724"/>
              </p:ext>
            </p:extLst>
          </p:nvPr>
        </p:nvGraphicFramePr>
        <p:xfrm>
          <a:off x="4762500" y="5167313"/>
          <a:ext cx="1346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8" imgW="1346040" imgH="723600" progId="Equation.DSMT4">
                  <p:embed/>
                </p:oleObj>
              </mc:Choice>
              <mc:Fallback>
                <p:oleObj name="Equation" r:id="rId18" imgW="134604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5167313"/>
                        <a:ext cx="1346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24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mtClean="0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Particle in a Box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4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8775" y="626536"/>
            <a:ext cx="3941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Normalization</a:t>
            </a:r>
            <a:endParaRPr lang="en-US" sz="1050" kern="100" dirty="0"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41439"/>
              </p:ext>
            </p:extLst>
          </p:nvPr>
        </p:nvGraphicFramePr>
        <p:xfrm>
          <a:off x="631856" y="1041154"/>
          <a:ext cx="2006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4" imgW="2006280" imgH="622080" progId="Equation.DSMT4">
                  <p:embed/>
                </p:oleObj>
              </mc:Choice>
              <mc:Fallback>
                <p:oleObj name="Equation" r:id="rId4" imgW="20062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56" y="1041154"/>
                        <a:ext cx="2006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380342"/>
              </p:ext>
            </p:extLst>
          </p:nvPr>
        </p:nvGraphicFramePr>
        <p:xfrm>
          <a:off x="3776663" y="1075412"/>
          <a:ext cx="365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6" imgW="3657600" imgH="622080" progId="Equation.DSMT4">
                  <p:embed/>
                </p:oleObj>
              </mc:Choice>
              <mc:Fallback>
                <p:oleObj name="Equation" r:id="rId6" imgW="36576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1075412"/>
                        <a:ext cx="3657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478157" y="587434"/>
            <a:ext cx="2294368" cy="503728"/>
            <a:chOff x="6478157" y="587434"/>
            <a:chExt cx="2294368" cy="503728"/>
          </a:xfrm>
        </p:grpSpPr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6960189"/>
                </p:ext>
              </p:extLst>
            </p:nvPr>
          </p:nvGraphicFramePr>
          <p:xfrm>
            <a:off x="6829576" y="587434"/>
            <a:ext cx="1942949" cy="503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8" name="Equation" r:id="rId8" imgW="2400120" imgH="622080" progId="Equation.DSMT4">
                    <p:embed/>
                  </p:oleObj>
                </mc:Choice>
                <mc:Fallback>
                  <p:oleObj name="Equation" r:id="rId8" imgW="2400120" imgH="622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9576" y="587434"/>
                          <a:ext cx="1942949" cy="50372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직사각형 20"/>
            <p:cNvSpPr/>
            <p:nvPr/>
          </p:nvSpPr>
          <p:spPr>
            <a:xfrm>
              <a:off x="6478157" y="650520"/>
              <a:ext cx="201293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kern="100" smtClean="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cf)</a:t>
              </a:r>
              <a:endParaRPr lang="en-US" sz="900" kern="100" dirty="0">
                <a:effectLst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endParaRPr>
            </a:p>
          </p:txBody>
        </p:sp>
      </p:grp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74501"/>
              </p:ext>
            </p:extLst>
          </p:nvPr>
        </p:nvGraphicFramePr>
        <p:xfrm>
          <a:off x="1019206" y="1725650"/>
          <a:ext cx="1092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10" imgW="1091880" imgH="698400" progId="Equation.DSMT4">
                  <p:embed/>
                </p:oleObj>
              </mc:Choice>
              <mc:Fallback>
                <p:oleObj name="Equation" r:id="rId10" imgW="1091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206" y="1725650"/>
                        <a:ext cx="1092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908247"/>
              </p:ext>
            </p:extLst>
          </p:nvPr>
        </p:nvGraphicFramePr>
        <p:xfrm>
          <a:off x="3303604" y="1719402"/>
          <a:ext cx="3733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12" imgW="3733560" imgH="698400" progId="Equation.DSMT4">
                  <p:embed/>
                </p:oleObj>
              </mc:Choice>
              <mc:Fallback>
                <p:oleObj name="Equation" r:id="rId12" imgW="37335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604" y="1719402"/>
                        <a:ext cx="37338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11406" y="2578472"/>
            <a:ext cx="5026025" cy="4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mtClean="0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Particle in a Box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Helvetica57-Condensed" panose="020B0600000101010101"/>
              </a:rPr>
              <a:t>5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8775" y="770373"/>
            <a:ext cx="3941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kern="100" smtClean="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3-D </a:t>
            </a:r>
            <a:r>
              <a:rPr lang="en-US" sz="2000" b="1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particle in a box</a:t>
            </a:r>
            <a:endParaRPr lang="en-US" sz="1050" kern="100" dirty="0">
              <a:latin typeface="Helvetica" panose="020B0604020202020204" pitchFamily="34" charset="0"/>
              <a:ea typeface="바탕" panose="02030600000101010101" pitchFamily="18" charset="-127"/>
              <a:cs typeface="Helvetica" panose="020B0604020202020204" pitchFamily="34" charset="0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17373"/>
              </p:ext>
            </p:extLst>
          </p:nvPr>
        </p:nvGraphicFramePr>
        <p:xfrm>
          <a:off x="576263" y="1386383"/>
          <a:ext cx="275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4" imgW="2755800" imgH="304560" progId="Equation.DSMT4">
                  <p:embed/>
                </p:oleObj>
              </mc:Choice>
              <mc:Fallback>
                <p:oleObj name="Equation" r:id="rId4" imgW="2755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386383"/>
                        <a:ext cx="275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439617"/>
              </p:ext>
            </p:extLst>
          </p:nvPr>
        </p:nvGraphicFramePr>
        <p:xfrm>
          <a:off x="3332163" y="1170483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6" imgW="4241520" imgH="736560" progId="Equation.DSMT4">
                  <p:embed/>
                </p:oleObj>
              </mc:Choice>
              <mc:Fallback>
                <p:oleObj name="Equation" r:id="rId6" imgW="42415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1170483"/>
                        <a:ext cx="4241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889434"/>
              </p:ext>
            </p:extLst>
          </p:nvPr>
        </p:nvGraphicFramePr>
        <p:xfrm>
          <a:off x="576263" y="2122983"/>
          <a:ext cx="393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8" imgW="3936960" imgH="761760" progId="Equation.DSMT4">
                  <p:embed/>
                </p:oleObj>
              </mc:Choice>
              <mc:Fallback>
                <p:oleObj name="Equation" r:id="rId8" imgW="39369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122983"/>
                        <a:ext cx="3937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575" y="3175000"/>
            <a:ext cx="7562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mtClean="0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Particle in a Box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Helvetica57-Condensed" panose="020B0600000101010101"/>
              </a:rPr>
              <a:t>31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8" y="893995"/>
            <a:ext cx="800627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28548</TotalTime>
  <Words>93</Words>
  <Application>Microsoft Office PowerPoint</Application>
  <PresentationFormat>화면 슬라이드 쇼(4:3)</PresentationFormat>
  <Paragraphs>37</Paragraphs>
  <Slides>7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나눔고딕</vt:lpstr>
      <vt:lpstr>맑은 고딕</vt:lpstr>
      <vt:lpstr>Helvetica</vt:lpstr>
      <vt:lpstr>Calibri</vt:lpstr>
      <vt:lpstr>바탕체</vt:lpstr>
      <vt:lpstr>Helvetica57-Condensed</vt:lpstr>
      <vt:lpstr>바탕</vt:lpstr>
      <vt:lpstr>Arial</vt:lpstr>
      <vt:lpstr>Wingdings</vt:lpstr>
      <vt:lpstr>Office 테마</vt:lpstr>
      <vt:lpstr>Equation</vt:lpstr>
      <vt:lpstr>MathType 6.0 Equation</vt:lpstr>
      <vt:lpstr>Energy states of an electron in a box </vt:lpstr>
      <vt:lpstr>Particle in a Box</vt:lpstr>
      <vt:lpstr>Particle in a Box</vt:lpstr>
      <vt:lpstr>Particle in a Box</vt:lpstr>
      <vt:lpstr>Particle in a Box</vt:lpstr>
      <vt:lpstr>Particle in a Box</vt:lpstr>
      <vt:lpstr>Particle in a 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Jeonghyun Ko</cp:lastModifiedBy>
  <cp:revision>1380</cp:revision>
  <cp:lastPrinted>2015-06-11T01:32:50Z</cp:lastPrinted>
  <dcterms:created xsi:type="dcterms:W3CDTF">2011-08-24T01:05:33Z</dcterms:created>
  <dcterms:modified xsi:type="dcterms:W3CDTF">2017-09-05T18:59:59Z</dcterms:modified>
</cp:coreProperties>
</file>