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Source Code Pro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ourceCodePr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437524f8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437524f8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4437524f8c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4437524f8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437524f8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437524f8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437524f8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437524f8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437524f8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437524f8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437524f8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437524f8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437524f8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437524f8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437524f8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437524f8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437524f8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437524f8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437524f8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437524f8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wftian08/VIX-HCI/tree/mai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00"/>
              <a:t>Scorecard Credit</a:t>
            </a:r>
            <a:endParaRPr sz="4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00"/>
              <a:t>Virtual Internship Experience</a:t>
            </a:r>
            <a:endParaRPr sz="4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00"/>
              <a:t>Home Credit Indonesia</a:t>
            </a:r>
            <a:endParaRPr sz="43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Walbert Christian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Saran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Model yang dibuat memiliki f1 score yang tergolong rendah, sehingga harus dilakukan cara optimasi lain untuk meningkatkan f1 dan accuracy score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Karena keterbatasan komputasi, hyperparameter tuning masih dirasa kurang, sehingga masih ada ruang untuk optimalisasi hyperparameter, terutama variabel n_estimator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Terima kasih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r>
              <a:rPr lang="en"/>
              <a:t> and Objective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Dikarenakan meningkatnya jumlah bad applicant, Home Credit Indonesia (HCI) ingin melakukan seleksi terhadap applicant yang ingin mengajukan kredit di Home Credit Indonesia</a:t>
            </a:r>
            <a:endParaRPr/>
          </a:p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Melalui machine learning, diharapkan didapatkan sebuah scorecard model yang cukup baik dalam memprediksi applicant, sehingga HCI dapat menolak applicant yang memiliki risiko gagal bayar dan menerima calon good applicant.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502800" y="4505100"/>
            <a:ext cx="81384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Link github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https://github.com/wftian08/VIX-HCI/tree/main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Metode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11700" y="1295400"/>
            <a:ext cx="20700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Data Cleaning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- handling columns with high missing value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- handling duplicate data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- features selection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- handling non-numeric data (one-hot encoding and label encoding)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- handling typo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- handling null data (median)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381700" y="1294200"/>
            <a:ext cx="2481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Feature engineering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- Drop highly correlated data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- Data splitting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- Undersampling (using make_imbalance, randomly selected, final dataset with 1:1 ratio)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7689800" y="1295400"/>
            <a:ext cx="1238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Testing model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into data_test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719200" y="1295400"/>
            <a:ext cx="28944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Data modelling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- model evaluation using 6 models for classification (Logistic, KNN, Random Forest, Decision Tree, SVC and Naive Bayes)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- Permutation Importance (selecting features high weighted features only and reevaluate data model performance)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- Hyperparameter Tuning (using GridSearchCV and Random Forest Classification model)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3952650" y="2819350"/>
            <a:ext cx="12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kolom yang dipilih adalah kolom yang memiliki null data yang tidak lebih melebihi 10%. dari 122 kolom yang ada, tersisa 65 kolom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tidak ditemukan adanya duplikasi pada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dari 65 kolom yang ada hanya dipilih 32 kolom yang akan dijadikan feature pada machine learning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dari 32 kolom, 9 kolom merupakan kolom kategorikal, sehingga dilakukan one-hot encoding pada 6 kolom dan label encoding pada 3 kolom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untuk null data yang masih ada, akan diisi dengan median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275" y="4006025"/>
            <a:ext cx="4486724" cy="113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dari 31 kolom, ada 9 kolom yang memiliki korelasi yang tinggi, namun hanya 5 yang akan dihapus.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data split dilakukan dengan rasio 70:30 dan pembagian secara balance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karena data yang imbalance, maka akan dilakukan metode undersampling dengan rasio 1:1 dengan total data train sebanyak 34674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2663" y="261300"/>
            <a:ext cx="345757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5640200" y="277200"/>
            <a:ext cx="3353700" cy="42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-modelling dilakukan menggunakan 6 jenis model, yakni logistic, KNN, Random Forest, Decision Tree, SVC dan Naive Bayes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-dari keenam model ini, random forest memiliki nilai f1 score yang paling tinggi, dan naive bayes memiliki akurasi paling tinggi, oleh sebab itu, dipilih 3 model yang akan dilakukan permutation importance, yakni logistic, random forest dan naive bayes.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00" y="1427700"/>
            <a:ext cx="5364776" cy="31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/>
          <p:nvPr/>
        </p:nvSpPr>
        <p:spPr>
          <a:xfrm>
            <a:off x="4522625" y="1812175"/>
            <a:ext cx="915600" cy="2423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2184075" y="1794125"/>
            <a:ext cx="830700" cy="2423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586075" y="1812175"/>
            <a:ext cx="915600" cy="2423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674375" y="236825"/>
            <a:ext cx="5157900" cy="46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Permutation importance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Pada model random forest, ada 10 kolom yang memiliki weight yang rendah, sehingga akan dihapus dan didapatkan akurasi sebesar 65% dan f1 score sebesar 22.5%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Pada model logistic, ada 20 kolom yang memiliki weight yang rendah, sehingga akan dihapus dan didapatkan akurasi sebesar 58% dan f1 score sebesar 16.4%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Pada model naive bayes, ada 20 kolom yang memiliki weight yang rendah, sehingga akan dihapus dan didapatkan akurasi sebesar 90.8% dan f1 score sebesar 1.9%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walaupun naive bayes memiliki akurasi yang tinggi, namun model ini kurang bagus (yang diindikasikan pada f1 score), sehingga model yang digunakan adalah model random forest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00" y="1231475"/>
            <a:ext cx="3143804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0" y="1664050"/>
            <a:ext cx="4671000" cy="32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-model yang akan digunakan pada tahap ini adalah random forest dengan menggunakan GridSearchCV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indikator yang digunakan adalah max_features dan n_estimator. Didapatkan bahwa nilai maksimal pada max_features = 12 dan n_estimator = 1000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dengan menggunakan nilai tersebut, didapatkan nilai akurasi menjadi 65.8% dan f1 score sebesar 22.7%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85750"/>
            <a:ext cx="4572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0" y="1604725"/>
            <a:ext cx="8906700" cy="18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test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Dari data test yang dilakukan dengan model yang sudah dibuat, didapatkan bahwa 31352 applicant digolongkan good applicant dan 17392 digolongkan bad applicant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3675" y="3830150"/>
            <a:ext cx="4982950" cy="10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