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 snapToObjects="1">
      <p:cViewPr varScale="1">
        <p:scale>
          <a:sx n="116" d="100"/>
          <a:sy n="116" d="100"/>
        </p:scale>
        <p:origin x="-4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213600" cy="112627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1C4D0F2-ACE4-C048-B567-AE18D037DC2E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 descr="MOFFITT_LOGO_HORIZ 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2" y="6155428"/>
            <a:ext cx="2259034" cy="56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1132058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F1D342-7E94-B940-8CBF-58B8D8706FB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-larg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32" y="0"/>
            <a:ext cx="1808284" cy="176970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1779945"/>
            <a:ext cx="12192000" cy="0"/>
          </a:xfrm>
          <a:prstGeom prst="line">
            <a:avLst/>
          </a:prstGeom>
          <a:ln w="57150" cmpd="sng">
            <a:solidFill>
              <a:srgbClr val="005A9B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 descr="MOFFITT_LOGO_HORIZ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64032"/>
            <a:ext cx="1518920" cy="37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611" y="1779946"/>
            <a:ext cx="11302511" cy="278253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262" y="4589463"/>
            <a:ext cx="113088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F1D342-7E94-B940-8CBF-58B8D8706FB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-larg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32" y="0"/>
            <a:ext cx="1808284" cy="176970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1779945"/>
            <a:ext cx="12192000" cy="0"/>
          </a:xfrm>
          <a:prstGeom prst="line">
            <a:avLst/>
          </a:prstGeom>
          <a:ln w="57150" cmpd="sng">
            <a:solidFill>
              <a:srgbClr val="005A9B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 descr="MOFFITT_LOGO_HORIZ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64032"/>
            <a:ext cx="1518920" cy="37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36846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F1D342-7E94-B940-8CBF-58B8D8706F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779945"/>
            <a:ext cx="12192000" cy="0"/>
          </a:xfrm>
          <a:prstGeom prst="line">
            <a:avLst/>
          </a:prstGeom>
          <a:ln w="57150" cmpd="sng">
            <a:solidFill>
              <a:srgbClr val="005A9B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M-larg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32" y="0"/>
            <a:ext cx="1808284" cy="1769706"/>
          </a:xfrm>
          <a:prstGeom prst="rect">
            <a:avLst/>
          </a:prstGeom>
        </p:spPr>
      </p:pic>
      <p:pic>
        <p:nvPicPr>
          <p:cNvPr id="11" name="Picture 10" descr="MOFFITT_LOGO_HORIZ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64032"/>
            <a:ext cx="1518920" cy="37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B941218-2F16-2744-A091-793F79A8AB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1C4D0F2-ACE4-C048-B567-AE18D037DC2E}" type="datetimeFigureOut">
              <a:rPr lang="en-US" smtClean="0"/>
              <a:pPr/>
              <a:t>11/19/2018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1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Franklin Gothic Medium" panose="020B06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Franklin Gothic Medium" panose="020B06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71420B-793C-9541-AA4C-1744B4975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2D689B-AFED-8C44-AB73-433F6FEC3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1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3" id="{1B38DA30-0CE3-AE48-AEC0-2FBA936BF5ED}" vid="{2CCE4DA5-2E16-5E44-97B1-2FDB7ECCC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template</vt:lpstr>
      <vt:lpstr>PowerPoint Presentation</vt:lpstr>
    </vt:vector>
  </TitlesOfParts>
  <Company>Moffitt Cancer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Fulp, William J</dc:creator>
  <cp:lastModifiedBy>Fulp, William J</cp:lastModifiedBy>
  <cp:revision>7</cp:revision>
  <dcterms:created xsi:type="dcterms:W3CDTF">2018-11-19T18:41:10Z</dcterms:created>
  <dcterms:modified xsi:type="dcterms:W3CDTF">2018-11-19T19:59:48Z</dcterms:modified>
</cp:coreProperties>
</file>