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BF5-95CF-4A66-8FEE-D58EA6678478}" type="datetimeFigureOut">
              <a:rPr lang="en-GB" smtClean="0"/>
              <a:t>03/10/2013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B5B5-C85C-44AF-A4CE-389DB3541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13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BF5-95CF-4A66-8FEE-D58EA6678478}" type="datetimeFigureOut">
              <a:rPr lang="en-GB" smtClean="0"/>
              <a:t>03/10/2013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B5B5-C85C-44AF-A4CE-389DB3541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77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BF5-95CF-4A66-8FEE-D58EA6678478}" type="datetimeFigureOut">
              <a:rPr lang="en-GB" smtClean="0"/>
              <a:t>03/10/2013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B5B5-C85C-44AF-A4CE-389DB3541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4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BF5-95CF-4A66-8FEE-D58EA6678478}" type="datetimeFigureOut">
              <a:rPr lang="en-GB" smtClean="0"/>
              <a:t>03/10/2013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B5B5-C85C-44AF-A4CE-389DB3541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01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BF5-95CF-4A66-8FEE-D58EA6678478}" type="datetimeFigureOut">
              <a:rPr lang="en-GB" smtClean="0"/>
              <a:t>03/10/2013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B5B5-C85C-44AF-A4CE-389DB3541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47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BF5-95CF-4A66-8FEE-D58EA6678478}" type="datetimeFigureOut">
              <a:rPr lang="en-GB" smtClean="0"/>
              <a:t>03/10/2013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B5B5-C85C-44AF-A4CE-389DB3541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7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BF5-95CF-4A66-8FEE-D58EA6678478}" type="datetimeFigureOut">
              <a:rPr lang="en-GB" smtClean="0"/>
              <a:t>03/10/2013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B5B5-C85C-44AF-A4CE-389DB3541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23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BF5-95CF-4A66-8FEE-D58EA6678478}" type="datetimeFigureOut">
              <a:rPr lang="en-GB" smtClean="0"/>
              <a:t>03/10/2013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B5B5-C85C-44AF-A4CE-389DB3541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88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BF5-95CF-4A66-8FEE-D58EA6678478}" type="datetimeFigureOut">
              <a:rPr lang="en-GB" smtClean="0"/>
              <a:t>03/10/2013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B5B5-C85C-44AF-A4CE-389DB3541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34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BF5-95CF-4A66-8FEE-D58EA6678478}" type="datetimeFigureOut">
              <a:rPr lang="en-GB" smtClean="0"/>
              <a:t>03/10/2013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B5B5-C85C-44AF-A4CE-389DB3541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15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BF5-95CF-4A66-8FEE-D58EA6678478}" type="datetimeFigureOut">
              <a:rPr lang="en-GB" smtClean="0"/>
              <a:t>03/10/2013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B5B5-C85C-44AF-A4CE-389DB3541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85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4EBF5-95CF-4A66-8FEE-D58EA6678478}" type="datetimeFigureOut">
              <a:rPr lang="en-GB" smtClean="0"/>
              <a:t>03/10/2013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5B5-C85C-44AF-A4CE-389DB3541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83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692696"/>
            <a:ext cx="3899925" cy="2924944"/>
          </a:xfrm>
          <a:prstGeom prst="rect">
            <a:avLst/>
          </a:prstGeom>
        </p:spPr>
      </p:pic>
      <p:sp>
        <p:nvSpPr>
          <p:cNvPr id="5" name="TextBox 3"/>
          <p:cNvSpPr txBox="1"/>
          <p:nvPr/>
        </p:nvSpPr>
        <p:spPr>
          <a:xfrm>
            <a:off x="899593" y="3617640"/>
            <a:ext cx="3899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CC0</a:t>
            </a:r>
            <a:endParaRPr lang="en-GB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3" y="364502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3"/>
              </a:rPr>
              <a:t>blah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844824"/>
            <a:ext cx="3611893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8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92696"/>
            <a:ext cx="3600400" cy="27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5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53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fyson r.w. (rwf1v07)</dc:creator>
  <cp:lastModifiedBy>fyson r.w. (rwf1v07)</cp:lastModifiedBy>
  <cp:revision>6</cp:revision>
  <dcterms:created xsi:type="dcterms:W3CDTF">2013-09-10T09:18:09Z</dcterms:created>
  <dcterms:modified xsi:type="dcterms:W3CDTF">2013-10-03T13:32:59Z</dcterms:modified>
</cp:coreProperties>
</file>