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3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1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7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5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85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4EBF5-95CF-4A66-8FEE-D58EA6678478}" type="datetimeFigureOut">
              <a:rPr lang="en-GB" smtClean="0"/>
              <a:t>03/10/2013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5B5-C85C-44AF-A4CE-389DB3541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3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692696"/>
            <a:ext cx="3899925" cy="29249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3" y="36450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blah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844824"/>
            <a:ext cx="3611893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6"/>
            <a:ext cx="3600400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5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53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fyson r.w. (rwf1v07)</dc:creator>
  <cp:lastModifiedBy>fyson r.w. (rwf1v07)</cp:lastModifiedBy>
  <cp:revision>6</cp:revision>
  <dcterms:created xsi:type="dcterms:W3CDTF">2013-09-10T09:18:09Z</dcterms:created>
  <dcterms:modified xsi:type="dcterms:W3CDTF">2013-10-03T13:32:59Z</dcterms:modified>
</cp:coreProperties>
</file>