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6" d="100"/>
          <a:sy n="66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71800"/>
            <a:ext cx="3657600" cy="2743200"/>
          </a:xfrm>
          <a:prstGeom prst="rect">
            <a:avLst/>
          </a:prstGeom>
        </p:spPr>
      </p:pic>
      <p:pic>
        <p:nvPicPr>
          <p:cNvPr id="1026" name="Picture 2" descr="\\soton.ac.uk\ude\personalfiles\users\rwf1v07\mydesktop\Bush-d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18288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  <p:pic>
        <p:nvPicPr>
          <p:cNvPr id="6" name="Picture 2" descr="\\soton.ac.uk\ude\personalfiles\users\rwf1v07\mydesktop\Bush-d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24580"/>
            <a:ext cx="18288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76600"/>
            <a:ext cx="3697817" cy="27733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fyson r.w. (rwf1v07)</dc:creator>
  <cp:lastModifiedBy>fyson r.w. (rwf1v07)</cp:lastModifiedBy>
  <cp:revision>6</cp:revision>
  <dcterms:created xsi:type="dcterms:W3CDTF">2006-08-16T00:00:00Z</dcterms:created>
  <dcterms:modified xsi:type="dcterms:W3CDTF">2014-04-28T14:38:01Z</dcterms:modified>
</cp:coreProperties>
</file>