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soton.ac.uk\ude\personalfiles\users\rwf1v07\mydesktop\Chemistry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438400"/>
            <a:ext cx="472330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572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An example presentation, with an image I don’t have permission to distribute…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928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:\local\Dropbox\Phd\Industry Forum\2014\sample powerpoint\ChemistryWorld_fig-350_tcm18-1671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3886200" cy="24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4191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And here’s an image I cannot distribute, but nor can I find a suitable replacement…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00225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ocal\Dropbox\Phd\Industry Forum\2014\sample powerpoint\Medicinal Chemistry 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1763"/>
            <a:ext cx="4491038" cy="300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local\Dropbox\Phd\Industry Forum\2014\sample powerpoint\chemistry_4_CROPP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326375"/>
            <a:ext cx="3061494" cy="190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local\Dropbox\Phd\Industry Forum\2014\sample powerpoint\chemistry_dating_cr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143000"/>
            <a:ext cx="4059073" cy="19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local\Dropbox\Phd\Industry Forum\2014\sample powerpoint\ChemistryWorld_fig-350_tcm18-16715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33" y="4326375"/>
            <a:ext cx="2763052" cy="177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local\Dropbox\Phd\Industry Forum\2014\sample powerpoint\250px-638px-Tetraborate-ion-3D-vd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86553"/>
            <a:ext cx="23812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1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fyson r.w. (rwf1v07)</dc:creator>
  <cp:lastModifiedBy>fyson r.w. (rwf1v07)</cp:lastModifiedBy>
  <cp:revision>5</cp:revision>
  <dcterms:created xsi:type="dcterms:W3CDTF">2006-08-16T00:00:00Z</dcterms:created>
  <dcterms:modified xsi:type="dcterms:W3CDTF">2014-03-06T11:54:10Z</dcterms:modified>
</cp:coreProperties>
</file>